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8.xml" ContentType="application/vnd.openxmlformats-officedocument.them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9.xml" ContentType="application/vnd.openxmlformats-officedocument.theme+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10.xml" ContentType="application/vnd.openxmlformats-officedocument.theme+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11.xml" ContentType="application/vnd.openxmlformats-officedocument.them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theme/theme12.xml" ContentType="application/vnd.openxmlformats-officedocument.theme+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13.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14.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15.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16.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theme/theme17.xml" ContentType="application/vnd.openxmlformats-officedocument.theme+xml"/>
  <Override PartName="/ppt/slideLayouts/slideLayout492.xml" ContentType="application/vnd.openxmlformats-officedocument.presentationml.slideLayout+xml"/>
  <Override PartName="/ppt/theme/theme18.xml" ContentType="application/vnd.openxmlformats-officedocument.theme+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theme/theme19.xml" ContentType="application/vnd.openxmlformats-officedocument.theme+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theme/theme20.xml" ContentType="application/vnd.openxmlformats-officedocument.theme+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21.xml" ContentType="application/vnd.openxmlformats-officedocument.theme+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theme/theme22.xml" ContentType="application/vnd.openxmlformats-officedocument.theme+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1" r:id="rId4"/>
    <p:sldMasterId id="2147483914" r:id="rId5"/>
    <p:sldMasterId id="2147483717" r:id="rId6"/>
    <p:sldMasterId id="2147483875" r:id="rId7"/>
    <p:sldMasterId id="2147483964" r:id="rId8"/>
    <p:sldMasterId id="2147483956" r:id="rId9"/>
    <p:sldMasterId id="2147484007" r:id="rId10"/>
    <p:sldMasterId id="2147484077" r:id="rId11"/>
    <p:sldMasterId id="2147484159" r:id="rId12"/>
    <p:sldMasterId id="2147484228" r:id="rId13"/>
    <p:sldMasterId id="2147484310" r:id="rId14"/>
    <p:sldMasterId id="2147484683" r:id="rId15"/>
    <p:sldMasterId id="2147484450" r:id="rId16"/>
    <p:sldMasterId id="2147484463" r:id="rId17"/>
    <p:sldMasterId id="2147484733" r:id="rId18"/>
    <p:sldMasterId id="2147484748" r:id="rId19"/>
    <p:sldMasterId id="2147484753" r:id="rId20"/>
    <p:sldMasterId id="2147484746" r:id="rId21"/>
    <p:sldMasterId id="2147484762" r:id="rId22"/>
    <p:sldMasterId id="2147483673" r:id="rId23"/>
    <p:sldMasterId id="2147483660" r:id="rId24"/>
    <p:sldMasterId id="2147484774" r:id="rId25"/>
    <p:sldMasterId id="2147483648" r:id="rId26"/>
  </p:sldMasterIdLst>
  <p:notesMasterIdLst>
    <p:notesMasterId r:id="rId140"/>
  </p:notesMasterIdLst>
  <p:sldIdLst>
    <p:sldId id="2145705920" r:id="rId27"/>
    <p:sldId id="2147377112" r:id="rId28"/>
    <p:sldId id="2147377113" r:id="rId29"/>
    <p:sldId id="2145705923" r:id="rId30"/>
    <p:sldId id="2147376904" r:id="rId31"/>
    <p:sldId id="2147377143" r:id="rId32"/>
    <p:sldId id="2147377144" r:id="rId33"/>
    <p:sldId id="2147377145" r:id="rId34"/>
    <p:sldId id="2147377146" r:id="rId35"/>
    <p:sldId id="2147377147" r:id="rId36"/>
    <p:sldId id="2147377148" r:id="rId37"/>
    <p:sldId id="2147377149" r:id="rId38"/>
    <p:sldId id="2147377150" r:id="rId39"/>
    <p:sldId id="2147377151" r:id="rId40"/>
    <p:sldId id="2147377152" r:id="rId41"/>
    <p:sldId id="2147377153" r:id="rId42"/>
    <p:sldId id="2147377154" r:id="rId43"/>
    <p:sldId id="2147377155" r:id="rId44"/>
    <p:sldId id="2147377156" r:id="rId45"/>
    <p:sldId id="2147377157" r:id="rId46"/>
    <p:sldId id="2147377158" r:id="rId47"/>
    <p:sldId id="2147377159" r:id="rId48"/>
    <p:sldId id="2147377160" r:id="rId49"/>
    <p:sldId id="2147377161" r:id="rId50"/>
    <p:sldId id="2147377162" r:id="rId51"/>
    <p:sldId id="2147377163" r:id="rId52"/>
    <p:sldId id="2147376911" r:id="rId53"/>
    <p:sldId id="2147377114" r:id="rId54"/>
    <p:sldId id="2147377115" r:id="rId55"/>
    <p:sldId id="2147377116" r:id="rId56"/>
    <p:sldId id="2147377117" r:id="rId57"/>
    <p:sldId id="2147377118" r:id="rId58"/>
    <p:sldId id="2147377119" r:id="rId59"/>
    <p:sldId id="2147377120" r:id="rId60"/>
    <p:sldId id="2147377121" r:id="rId61"/>
    <p:sldId id="2147377122" r:id="rId62"/>
    <p:sldId id="2147377123" r:id="rId63"/>
    <p:sldId id="2147377124" r:id="rId64"/>
    <p:sldId id="2147377125" r:id="rId65"/>
    <p:sldId id="2147376997" r:id="rId66"/>
    <p:sldId id="2147377183" r:id="rId67"/>
    <p:sldId id="2147377184" r:id="rId68"/>
    <p:sldId id="2147377185" r:id="rId69"/>
    <p:sldId id="2147377186" r:id="rId70"/>
    <p:sldId id="2147377187" r:id="rId71"/>
    <p:sldId id="2147377188" r:id="rId72"/>
    <p:sldId id="2147377189" r:id="rId73"/>
    <p:sldId id="2147377190" r:id="rId74"/>
    <p:sldId id="2147377191" r:id="rId75"/>
    <p:sldId id="2147377192" r:id="rId76"/>
    <p:sldId id="2147377193" r:id="rId77"/>
    <p:sldId id="2147377194" r:id="rId78"/>
    <p:sldId id="2147377195" r:id="rId79"/>
    <p:sldId id="2147377196" r:id="rId80"/>
    <p:sldId id="2147377197" r:id="rId81"/>
    <p:sldId id="2147377198" r:id="rId82"/>
    <p:sldId id="2147377199" r:id="rId83"/>
    <p:sldId id="2147377200" r:id="rId84"/>
    <p:sldId id="2147377201" r:id="rId85"/>
    <p:sldId id="2147377202" r:id="rId86"/>
    <p:sldId id="2147377203" r:id="rId87"/>
    <p:sldId id="2147377204" r:id="rId88"/>
    <p:sldId id="2147377205" r:id="rId89"/>
    <p:sldId id="2147377206" r:id="rId90"/>
    <p:sldId id="2147377207" r:id="rId91"/>
    <p:sldId id="2147377208" r:id="rId92"/>
    <p:sldId id="2147377209" r:id="rId93"/>
    <p:sldId id="2147377210" r:id="rId94"/>
    <p:sldId id="2147377211" r:id="rId95"/>
    <p:sldId id="2147377212" r:id="rId96"/>
    <p:sldId id="2147377213" r:id="rId97"/>
    <p:sldId id="2147377111" r:id="rId98"/>
    <p:sldId id="2147377164" r:id="rId99"/>
    <p:sldId id="2147377165" r:id="rId100"/>
    <p:sldId id="2147377166" r:id="rId101"/>
    <p:sldId id="2147377167" r:id="rId102"/>
    <p:sldId id="2147377168" r:id="rId103"/>
    <p:sldId id="2147377169" r:id="rId104"/>
    <p:sldId id="2147377170" r:id="rId105"/>
    <p:sldId id="2147377171" r:id="rId106"/>
    <p:sldId id="2147377172" r:id="rId107"/>
    <p:sldId id="2147377173" r:id="rId108"/>
    <p:sldId id="2147377174" r:id="rId109"/>
    <p:sldId id="2147377175" r:id="rId110"/>
    <p:sldId id="2147377176" r:id="rId111"/>
    <p:sldId id="2147377177" r:id="rId112"/>
    <p:sldId id="2147377178" r:id="rId113"/>
    <p:sldId id="2147377179" r:id="rId114"/>
    <p:sldId id="2147377180" r:id="rId115"/>
    <p:sldId id="2147377181" r:id="rId116"/>
    <p:sldId id="2147377182" r:id="rId117"/>
    <p:sldId id="2147377126" r:id="rId118"/>
    <p:sldId id="2147377127" r:id="rId119"/>
    <p:sldId id="2147377128" r:id="rId120"/>
    <p:sldId id="2147377129" r:id="rId121"/>
    <p:sldId id="2147377130" r:id="rId122"/>
    <p:sldId id="2147377131" r:id="rId123"/>
    <p:sldId id="2147377132" r:id="rId124"/>
    <p:sldId id="2147377133" r:id="rId125"/>
    <p:sldId id="2147377134" r:id="rId126"/>
    <p:sldId id="2147377135" r:id="rId127"/>
    <p:sldId id="2147377136" r:id="rId128"/>
    <p:sldId id="2147377137" r:id="rId129"/>
    <p:sldId id="2147377138" r:id="rId130"/>
    <p:sldId id="2147377139" r:id="rId131"/>
    <p:sldId id="2147377140" r:id="rId132"/>
    <p:sldId id="2147377141" r:id="rId133"/>
    <p:sldId id="2147377142" r:id="rId134"/>
    <p:sldId id="2147376796" r:id="rId135"/>
    <p:sldId id="2145705891" r:id="rId136"/>
    <p:sldId id="2147377086" r:id="rId137"/>
    <p:sldId id="329" r:id="rId138"/>
    <p:sldId id="2145705937" r:id="rId139"/>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1DC9C50-E281-7AA1-378F-6AB6681F65B6}" name="Ehimika, Jide" initials="EJ" userId="S::jehimika@idsociety.org::ebc30c69-22e3-4ea5-882a-9bffff8b7a47"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357672-48E0-4E53-9C3F-01CAA7E19E17}" v="9" dt="2022-04-09T18:57:53.622"/>
    <p1510:client id="{C133F606-99B6-4424-8FB9-43FC82D95517}" v="26" dt="2022-04-09T17:00:22.598"/>
  </p1510:revLst>
</p1510:revInfo>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918" y="84"/>
      </p:cViewPr>
      <p:guideLst>
        <p:guide orient="horz" pos="2160"/>
        <p:guide pos="3831"/>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1.xml"/><Relationship Id="rId21" Type="http://schemas.openxmlformats.org/officeDocument/2006/relationships/slideMaster" Target="slideMasters/slideMaster18.xml"/><Relationship Id="rId42" Type="http://schemas.openxmlformats.org/officeDocument/2006/relationships/slide" Target="slides/slide16.xml"/><Relationship Id="rId63" Type="http://schemas.openxmlformats.org/officeDocument/2006/relationships/slide" Target="slides/slide37.xml"/><Relationship Id="rId84" Type="http://schemas.openxmlformats.org/officeDocument/2006/relationships/slide" Target="slides/slide58.xml"/><Relationship Id="rId138" Type="http://schemas.openxmlformats.org/officeDocument/2006/relationships/slide" Target="slides/slide112.xml"/><Relationship Id="rId107" Type="http://schemas.openxmlformats.org/officeDocument/2006/relationships/slide" Target="slides/slide81.xml"/><Relationship Id="rId11" Type="http://schemas.openxmlformats.org/officeDocument/2006/relationships/slideMaster" Target="slideMasters/slideMaster8.xml"/><Relationship Id="rId32" Type="http://schemas.openxmlformats.org/officeDocument/2006/relationships/slide" Target="slides/slide6.xml"/><Relationship Id="rId53" Type="http://schemas.openxmlformats.org/officeDocument/2006/relationships/slide" Target="slides/slide27.xml"/><Relationship Id="rId74" Type="http://schemas.openxmlformats.org/officeDocument/2006/relationships/slide" Target="slides/slide48.xml"/><Relationship Id="rId128" Type="http://schemas.openxmlformats.org/officeDocument/2006/relationships/slide" Target="slides/slide102.xml"/><Relationship Id="rId5" Type="http://schemas.openxmlformats.org/officeDocument/2006/relationships/slideMaster" Target="slideMasters/slideMaster2.xml"/><Relationship Id="rId90" Type="http://schemas.openxmlformats.org/officeDocument/2006/relationships/slide" Target="slides/slide64.xml"/><Relationship Id="rId95" Type="http://schemas.openxmlformats.org/officeDocument/2006/relationships/slide" Target="slides/slide69.xml"/><Relationship Id="rId22" Type="http://schemas.openxmlformats.org/officeDocument/2006/relationships/slideMaster" Target="slideMasters/slideMaster19.xml"/><Relationship Id="rId27" Type="http://schemas.openxmlformats.org/officeDocument/2006/relationships/slide" Target="slides/slide1.xml"/><Relationship Id="rId43" Type="http://schemas.openxmlformats.org/officeDocument/2006/relationships/slide" Target="slides/slide17.xml"/><Relationship Id="rId48" Type="http://schemas.openxmlformats.org/officeDocument/2006/relationships/slide" Target="slides/slide22.xml"/><Relationship Id="rId64" Type="http://schemas.openxmlformats.org/officeDocument/2006/relationships/slide" Target="slides/slide38.xml"/><Relationship Id="rId69" Type="http://schemas.openxmlformats.org/officeDocument/2006/relationships/slide" Target="slides/slide43.xml"/><Relationship Id="rId113" Type="http://schemas.openxmlformats.org/officeDocument/2006/relationships/slide" Target="slides/slide87.xml"/><Relationship Id="rId118" Type="http://schemas.openxmlformats.org/officeDocument/2006/relationships/slide" Target="slides/slide92.xml"/><Relationship Id="rId134" Type="http://schemas.openxmlformats.org/officeDocument/2006/relationships/slide" Target="slides/slide108.xml"/><Relationship Id="rId139" Type="http://schemas.openxmlformats.org/officeDocument/2006/relationships/slide" Target="slides/slide113.xml"/><Relationship Id="rId80" Type="http://schemas.openxmlformats.org/officeDocument/2006/relationships/slide" Target="slides/slide54.xml"/><Relationship Id="rId85" Type="http://schemas.openxmlformats.org/officeDocument/2006/relationships/slide" Target="slides/slide59.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 Target="slides/slide7.xml"/><Relationship Id="rId38" Type="http://schemas.openxmlformats.org/officeDocument/2006/relationships/slide" Target="slides/slide12.xml"/><Relationship Id="rId59" Type="http://schemas.openxmlformats.org/officeDocument/2006/relationships/slide" Target="slides/slide33.xml"/><Relationship Id="rId103" Type="http://schemas.openxmlformats.org/officeDocument/2006/relationships/slide" Target="slides/slide77.xml"/><Relationship Id="rId108" Type="http://schemas.openxmlformats.org/officeDocument/2006/relationships/slide" Target="slides/slide82.xml"/><Relationship Id="rId124" Type="http://schemas.openxmlformats.org/officeDocument/2006/relationships/slide" Target="slides/slide98.xml"/><Relationship Id="rId129" Type="http://schemas.openxmlformats.org/officeDocument/2006/relationships/slide" Target="slides/slide103.xml"/><Relationship Id="rId54" Type="http://schemas.openxmlformats.org/officeDocument/2006/relationships/slide" Target="slides/slide28.xml"/><Relationship Id="rId70" Type="http://schemas.openxmlformats.org/officeDocument/2006/relationships/slide" Target="slides/slide44.xml"/><Relationship Id="rId75" Type="http://schemas.openxmlformats.org/officeDocument/2006/relationships/slide" Target="slides/slide49.xml"/><Relationship Id="rId91" Type="http://schemas.openxmlformats.org/officeDocument/2006/relationships/slide" Target="slides/slide65.xml"/><Relationship Id="rId96" Type="http://schemas.openxmlformats.org/officeDocument/2006/relationships/slide" Target="slides/slide70.xml"/><Relationship Id="rId140" Type="http://schemas.openxmlformats.org/officeDocument/2006/relationships/notesMaster" Target="notesMasters/notesMaster1.xml"/><Relationship Id="rId14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Master" Target="slideMasters/slideMaster20.xml"/><Relationship Id="rId28" Type="http://schemas.openxmlformats.org/officeDocument/2006/relationships/slide" Target="slides/slide2.xml"/><Relationship Id="rId49" Type="http://schemas.openxmlformats.org/officeDocument/2006/relationships/slide" Target="slides/slide23.xml"/><Relationship Id="rId114" Type="http://schemas.openxmlformats.org/officeDocument/2006/relationships/slide" Target="slides/slide88.xml"/><Relationship Id="rId119" Type="http://schemas.openxmlformats.org/officeDocument/2006/relationships/slide" Target="slides/slide93.xml"/><Relationship Id="rId44" Type="http://schemas.openxmlformats.org/officeDocument/2006/relationships/slide" Target="slides/slide18.xml"/><Relationship Id="rId60" Type="http://schemas.openxmlformats.org/officeDocument/2006/relationships/slide" Target="slides/slide34.xml"/><Relationship Id="rId65" Type="http://schemas.openxmlformats.org/officeDocument/2006/relationships/slide" Target="slides/slide39.xml"/><Relationship Id="rId81" Type="http://schemas.openxmlformats.org/officeDocument/2006/relationships/slide" Target="slides/slide55.xml"/><Relationship Id="rId86" Type="http://schemas.openxmlformats.org/officeDocument/2006/relationships/slide" Target="slides/slide60.xml"/><Relationship Id="rId130" Type="http://schemas.openxmlformats.org/officeDocument/2006/relationships/slide" Target="slides/slide104.xml"/><Relationship Id="rId135" Type="http://schemas.openxmlformats.org/officeDocument/2006/relationships/slide" Target="slides/slide109.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3.xml"/><Relationship Id="rId109" Type="http://schemas.openxmlformats.org/officeDocument/2006/relationships/slide" Target="slides/slide8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slide" Target="slides/slide78.xml"/><Relationship Id="rId120" Type="http://schemas.openxmlformats.org/officeDocument/2006/relationships/slide" Target="slides/slide94.xml"/><Relationship Id="rId125" Type="http://schemas.openxmlformats.org/officeDocument/2006/relationships/slide" Target="slides/slide99.xml"/><Relationship Id="rId141" Type="http://schemas.openxmlformats.org/officeDocument/2006/relationships/presProps" Target="presProps.xml"/><Relationship Id="rId146" Type="http://schemas.microsoft.com/office/2018/10/relationships/authors" Target="authors.xml"/><Relationship Id="rId7" Type="http://schemas.openxmlformats.org/officeDocument/2006/relationships/slideMaster" Target="slideMasters/slideMaster4.xml"/><Relationship Id="rId71" Type="http://schemas.openxmlformats.org/officeDocument/2006/relationships/slide" Target="slides/slide45.xml"/><Relationship Id="rId92"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3.xml"/><Relationship Id="rId24" Type="http://schemas.openxmlformats.org/officeDocument/2006/relationships/slideMaster" Target="slideMasters/slideMaster21.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110" Type="http://schemas.openxmlformats.org/officeDocument/2006/relationships/slide" Target="slides/slide84.xml"/><Relationship Id="rId115" Type="http://schemas.openxmlformats.org/officeDocument/2006/relationships/slide" Target="slides/slide89.xml"/><Relationship Id="rId131" Type="http://schemas.openxmlformats.org/officeDocument/2006/relationships/slide" Target="slides/slide105.xml"/><Relationship Id="rId136" Type="http://schemas.openxmlformats.org/officeDocument/2006/relationships/slide" Target="slides/slide110.xml"/><Relationship Id="rId61" Type="http://schemas.openxmlformats.org/officeDocument/2006/relationships/slide" Target="slides/slide35.xml"/><Relationship Id="rId82" Type="http://schemas.openxmlformats.org/officeDocument/2006/relationships/slide" Target="slides/slide56.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4.xml"/><Relationship Id="rId35" Type="http://schemas.openxmlformats.org/officeDocument/2006/relationships/slide" Target="slides/slide9.xml"/><Relationship Id="rId56" Type="http://schemas.openxmlformats.org/officeDocument/2006/relationships/slide" Target="slides/slide30.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slide" Target="slides/slide79.xml"/><Relationship Id="rId126" Type="http://schemas.openxmlformats.org/officeDocument/2006/relationships/slide" Target="slides/slide100.xml"/><Relationship Id="rId8" Type="http://schemas.openxmlformats.org/officeDocument/2006/relationships/slideMaster" Target="slideMasters/slideMaster5.xml"/><Relationship Id="rId51" Type="http://schemas.openxmlformats.org/officeDocument/2006/relationships/slide" Target="slides/slide25.xml"/><Relationship Id="rId72" Type="http://schemas.openxmlformats.org/officeDocument/2006/relationships/slide" Target="slides/slide46.xml"/><Relationship Id="rId93" Type="http://schemas.openxmlformats.org/officeDocument/2006/relationships/slide" Target="slides/slide67.xml"/><Relationship Id="rId98" Type="http://schemas.openxmlformats.org/officeDocument/2006/relationships/slide" Target="slides/slide72.xml"/><Relationship Id="rId121" Type="http://schemas.openxmlformats.org/officeDocument/2006/relationships/slide" Target="slides/slide95.xml"/><Relationship Id="rId142"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Master" Target="slideMasters/slideMaster22.xml"/><Relationship Id="rId46" Type="http://schemas.openxmlformats.org/officeDocument/2006/relationships/slide" Target="slides/slide20.xml"/><Relationship Id="rId67" Type="http://schemas.openxmlformats.org/officeDocument/2006/relationships/slide" Target="slides/slide41.xml"/><Relationship Id="rId116" Type="http://schemas.openxmlformats.org/officeDocument/2006/relationships/slide" Target="slides/slide90.xml"/><Relationship Id="rId137" Type="http://schemas.openxmlformats.org/officeDocument/2006/relationships/slide" Target="slides/slide111.xml"/><Relationship Id="rId20" Type="http://schemas.openxmlformats.org/officeDocument/2006/relationships/slideMaster" Target="slideMasters/slideMaster17.xml"/><Relationship Id="rId41" Type="http://schemas.openxmlformats.org/officeDocument/2006/relationships/slide" Target="slides/slide15.xml"/><Relationship Id="rId62" Type="http://schemas.openxmlformats.org/officeDocument/2006/relationships/slide" Target="slides/slide36.xml"/><Relationship Id="rId83" Type="http://schemas.openxmlformats.org/officeDocument/2006/relationships/slide" Target="slides/slide57.xml"/><Relationship Id="rId88" Type="http://schemas.openxmlformats.org/officeDocument/2006/relationships/slide" Target="slides/slide62.xml"/><Relationship Id="rId111" Type="http://schemas.openxmlformats.org/officeDocument/2006/relationships/slide" Target="slides/slide85.xml"/><Relationship Id="rId132" Type="http://schemas.openxmlformats.org/officeDocument/2006/relationships/slide" Target="slides/slide106.xml"/><Relationship Id="rId15" Type="http://schemas.openxmlformats.org/officeDocument/2006/relationships/slideMaster" Target="slideMasters/slideMaster12.xml"/><Relationship Id="rId36" Type="http://schemas.openxmlformats.org/officeDocument/2006/relationships/slide" Target="slides/slide10.xml"/><Relationship Id="rId57" Type="http://schemas.openxmlformats.org/officeDocument/2006/relationships/slide" Target="slides/slide31.xml"/><Relationship Id="rId106" Type="http://schemas.openxmlformats.org/officeDocument/2006/relationships/slide" Target="slides/slide80.xml"/><Relationship Id="rId127" Type="http://schemas.openxmlformats.org/officeDocument/2006/relationships/slide" Target="slides/slide101.xml"/><Relationship Id="rId10" Type="http://schemas.openxmlformats.org/officeDocument/2006/relationships/slideMaster" Target="slideMasters/slideMaster7.xml"/><Relationship Id="rId31" Type="http://schemas.openxmlformats.org/officeDocument/2006/relationships/slide" Target="slides/slide5.xml"/><Relationship Id="rId52" Type="http://schemas.openxmlformats.org/officeDocument/2006/relationships/slide" Target="slides/slide26.xml"/><Relationship Id="rId73" Type="http://schemas.openxmlformats.org/officeDocument/2006/relationships/slide" Target="slides/slide47.xml"/><Relationship Id="rId78" Type="http://schemas.openxmlformats.org/officeDocument/2006/relationships/slide" Target="slides/slide52.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122" Type="http://schemas.openxmlformats.org/officeDocument/2006/relationships/slide" Target="slides/slide96.xml"/><Relationship Id="rId14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Master" Target="slideMasters/slideMaster23.xml"/><Relationship Id="rId47" Type="http://schemas.openxmlformats.org/officeDocument/2006/relationships/slide" Target="slides/slide21.xml"/><Relationship Id="rId68" Type="http://schemas.openxmlformats.org/officeDocument/2006/relationships/slide" Target="slides/slide42.xml"/><Relationship Id="rId89" Type="http://schemas.openxmlformats.org/officeDocument/2006/relationships/slide" Target="slides/slide63.xml"/><Relationship Id="rId112" Type="http://schemas.openxmlformats.org/officeDocument/2006/relationships/slide" Target="slides/slide86.xml"/><Relationship Id="rId133" Type="http://schemas.openxmlformats.org/officeDocument/2006/relationships/slide" Target="slides/slide107.xml"/><Relationship Id="rId16" Type="http://schemas.openxmlformats.org/officeDocument/2006/relationships/slideMaster" Target="slideMasters/slideMaster13.xml"/><Relationship Id="rId37" Type="http://schemas.openxmlformats.org/officeDocument/2006/relationships/slide" Target="slides/slide11.xml"/><Relationship Id="rId58" Type="http://schemas.openxmlformats.org/officeDocument/2006/relationships/slide" Target="slides/slide32.xml"/><Relationship Id="rId79" Type="http://schemas.openxmlformats.org/officeDocument/2006/relationships/slide" Target="slides/slide53.xml"/><Relationship Id="rId102" Type="http://schemas.openxmlformats.org/officeDocument/2006/relationships/slide" Target="slides/slide76.xml"/><Relationship Id="rId123" Type="http://schemas.openxmlformats.org/officeDocument/2006/relationships/slide" Target="slides/slide97.xml"/><Relationship Id="rId14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9A3BFD-E134-3545-842D-A6C5BCA74948}" type="doc">
      <dgm:prSet loTypeId="urn:microsoft.com/office/officeart/2005/8/layout/vList3" loCatId="" qsTypeId="urn:microsoft.com/office/officeart/2005/8/quickstyle/simple1" qsCatId="simple" csTypeId="urn:microsoft.com/office/officeart/2005/8/colors/accent1_2" csCatId="accent1" phldr="1"/>
      <dgm:spPr/>
    </dgm:pt>
    <dgm:pt modelId="{5186BBE8-4885-B34B-90BF-32A2EAA2C0F0}">
      <dgm:prSet phldrT="[Text]"/>
      <dgm:spPr/>
      <dgm:t>
        <a:bodyPr/>
        <a:lstStyle/>
        <a:p>
          <a:r>
            <a:rPr lang="en-US"/>
            <a:t>Contraindication</a:t>
          </a:r>
        </a:p>
      </dgm:t>
    </dgm:pt>
    <dgm:pt modelId="{402EB3B4-CF06-6040-A827-3AF4BFF6DEF6}" type="parTrans" cxnId="{E9FF8FC5-1C68-AD4C-A13F-927627097970}">
      <dgm:prSet/>
      <dgm:spPr/>
      <dgm:t>
        <a:bodyPr/>
        <a:lstStyle/>
        <a:p>
          <a:endParaRPr lang="en-US"/>
        </a:p>
      </dgm:t>
    </dgm:pt>
    <dgm:pt modelId="{2FFCD654-E776-2646-923C-59DA43B0408C}" type="sibTrans" cxnId="{E9FF8FC5-1C68-AD4C-A13F-927627097970}">
      <dgm:prSet/>
      <dgm:spPr/>
      <dgm:t>
        <a:bodyPr/>
        <a:lstStyle/>
        <a:p>
          <a:endParaRPr lang="en-US"/>
        </a:p>
      </dgm:t>
    </dgm:pt>
    <dgm:pt modelId="{474AF5FB-30AF-3C4C-B45B-E1BCC8AE3830}">
      <dgm:prSet phldrT="[Text]"/>
      <dgm:spPr/>
      <dgm:t>
        <a:bodyPr/>
        <a:lstStyle/>
        <a:p>
          <a:r>
            <a:rPr lang="en-US"/>
            <a:t>Dose adjustment or Increased monitoring</a:t>
          </a:r>
        </a:p>
      </dgm:t>
    </dgm:pt>
    <dgm:pt modelId="{FE158FB4-9921-7540-A13A-709F2A02A132}" type="parTrans" cxnId="{5C41434E-34DE-814D-B1A4-E7E2BB87C827}">
      <dgm:prSet/>
      <dgm:spPr/>
      <dgm:t>
        <a:bodyPr/>
        <a:lstStyle/>
        <a:p>
          <a:endParaRPr lang="en-US"/>
        </a:p>
      </dgm:t>
    </dgm:pt>
    <dgm:pt modelId="{26C57A13-76D8-0044-8C91-C88A51F7C93F}" type="sibTrans" cxnId="{5C41434E-34DE-814D-B1A4-E7E2BB87C827}">
      <dgm:prSet/>
      <dgm:spPr/>
      <dgm:t>
        <a:bodyPr/>
        <a:lstStyle/>
        <a:p>
          <a:endParaRPr lang="en-US"/>
        </a:p>
      </dgm:t>
    </dgm:pt>
    <dgm:pt modelId="{85EED175-2D03-2A43-BCB6-1EA72022957B}">
      <dgm:prSet phldrT="[Text]"/>
      <dgm:spPr/>
      <dgm:t>
        <a:bodyPr/>
        <a:lstStyle/>
        <a:p>
          <a:r>
            <a:rPr lang="en-US"/>
            <a:t>No clinically significant interactions</a:t>
          </a:r>
        </a:p>
      </dgm:t>
    </dgm:pt>
    <dgm:pt modelId="{C2227BAE-44A3-BF47-B65E-33A1681947C6}" type="parTrans" cxnId="{0AA2C038-4CED-9642-AC85-42B721B74C80}">
      <dgm:prSet/>
      <dgm:spPr/>
      <dgm:t>
        <a:bodyPr/>
        <a:lstStyle/>
        <a:p>
          <a:endParaRPr lang="en-US"/>
        </a:p>
      </dgm:t>
    </dgm:pt>
    <dgm:pt modelId="{4DABE388-F957-E942-8918-99AA08BF2B14}" type="sibTrans" cxnId="{0AA2C038-4CED-9642-AC85-42B721B74C80}">
      <dgm:prSet/>
      <dgm:spPr/>
      <dgm:t>
        <a:bodyPr/>
        <a:lstStyle/>
        <a:p>
          <a:endParaRPr lang="en-US"/>
        </a:p>
      </dgm:t>
    </dgm:pt>
    <dgm:pt modelId="{40101FEB-73C9-7E42-B998-FD29595AA491}" type="pres">
      <dgm:prSet presAssocID="{599A3BFD-E134-3545-842D-A6C5BCA74948}" presName="linearFlow" presStyleCnt="0">
        <dgm:presLayoutVars>
          <dgm:dir/>
          <dgm:resizeHandles val="exact"/>
        </dgm:presLayoutVars>
      </dgm:prSet>
      <dgm:spPr/>
    </dgm:pt>
    <dgm:pt modelId="{F4EE71A6-64C2-B74F-9A73-707D1BEFC705}" type="pres">
      <dgm:prSet presAssocID="{5186BBE8-4885-B34B-90BF-32A2EAA2C0F0}" presName="composite" presStyleCnt="0"/>
      <dgm:spPr/>
    </dgm:pt>
    <dgm:pt modelId="{12F8CCA6-9C85-FF48-92B5-F45F1150B88B}" type="pres">
      <dgm:prSet presAssocID="{5186BBE8-4885-B34B-90BF-32A2EAA2C0F0}" presName="imgShp" presStyleLbl="fgImgPlace1" presStyleIdx="0" presStyleCnt="3"/>
      <dgm:spPr/>
    </dgm:pt>
    <dgm:pt modelId="{8D88E44C-D686-E645-9C36-107DDA45514F}" type="pres">
      <dgm:prSet presAssocID="{5186BBE8-4885-B34B-90BF-32A2EAA2C0F0}" presName="txShp" presStyleLbl="node1" presStyleIdx="0" presStyleCnt="3">
        <dgm:presLayoutVars>
          <dgm:bulletEnabled val="1"/>
        </dgm:presLayoutVars>
      </dgm:prSet>
      <dgm:spPr/>
    </dgm:pt>
    <dgm:pt modelId="{CFDF1558-7A21-5A4F-B557-B3E27B26257C}" type="pres">
      <dgm:prSet presAssocID="{2FFCD654-E776-2646-923C-59DA43B0408C}" presName="spacing" presStyleCnt="0"/>
      <dgm:spPr/>
    </dgm:pt>
    <dgm:pt modelId="{0F46697E-DDA9-0F49-BA18-5E7AEFA31B19}" type="pres">
      <dgm:prSet presAssocID="{474AF5FB-30AF-3C4C-B45B-E1BCC8AE3830}" presName="composite" presStyleCnt="0"/>
      <dgm:spPr/>
    </dgm:pt>
    <dgm:pt modelId="{839B90E9-72BB-324A-B20F-26ED553C8CF8}" type="pres">
      <dgm:prSet presAssocID="{474AF5FB-30AF-3C4C-B45B-E1BCC8AE3830}" presName="imgShp" presStyleLbl="fgImgPlace1" presStyleIdx="1" presStyleCnt="3"/>
      <dgm:spPr/>
    </dgm:pt>
    <dgm:pt modelId="{F2C3E379-E097-B14E-963D-49E497CB34AE}" type="pres">
      <dgm:prSet presAssocID="{474AF5FB-30AF-3C4C-B45B-E1BCC8AE3830}" presName="txShp" presStyleLbl="node1" presStyleIdx="1" presStyleCnt="3">
        <dgm:presLayoutVars>
          <dgm:bulletEnabled val="1"/>
        </dgm:presLayoutVars>
      </dgm:prSet>
      <dgm:spPr/>
    </dgm:pt>
    <dgm:pt modelId="{04B9422E-F5E1-B34A-BE4B-D9A67B5D77D4}" type="pres">
      <dgm:prSet presAssocID="{26C57A13-76D8-0044-8C91-C88A51F7C93F}" presName="spacing" presStyleCnt="0"/>
      <dgm:spPr/>
    </dgm:pt>
    <dgm:pt modelId="{A905DA23-AF6A-FB4B-9055-E59F4671E3B5}" type="pres">
      <dgm:prSet presAssocID="{85EED175-2D03-2A43-BCB6-1EA72022957B}" presName="composite" presStyleCnt="0"/>
      <dgm:spPr/>
    </dgm:pt>
    <dgm:pt modelId="{66C17B26-1610-1E43-B1BA-4F8EF1D40ACF}" type="pres">
      <dgm:prSet presAssocID="{85EED175-2D03-2A43-BCB6-1EA72022957B}" presName="imgShp" presStyleLbl="fgImgPlace1" presStyleIdx="2" presStyleCnt="3"/>
      <dgm:spPr/>
    </dgm:pt>
    <dgm:pt modelId="{D5030020-E8A9-A74C-94AE-4E33D143B283}" type="pres">
      <dgm:prSet presAssocID="{85EED175-2D03-2A43-BCB6-1EA72022957B}" presName="txShp" presStyleLbl="node1" presStyleIdx="2" presStyleCnt="3">
        <dgm:presLayoutVars>
          <dgm:bulletEnabled val="1"/>
        </dgm:presLayoutVars>
      </dgm:prSet>
      <dgm:spPr/>
    </dgm:pt>
  </dgm:ptLst>
  <dgm:cxnLst>
    <dgm:cxn modelId="{0AA2C038-4CED-9642-AC85-42B721B74C80}" srcId="{599A3BFD-E134-3545-842D-A6C5BCA74948}" destId="{85EED175-2D03-2A43-BCB6-1EA72022957B}" srcOrd="2" destOrd="0" parTransId="{C2227BAE-44A3-BF47-B65E-33A1681947C6}" sibTransId="{4DABE388-F957-E942-8918-99AA08BF2B14}"/>
    <dgm:cxn modelId="{1D1BEF5D-A16D-104B-BA96-607BBC076EB7}" type="presOf" srcId="{474AF5FB-30AF-3C4C-B45B-E1BCC8AE3830}" destId="{F2C3E379-E097-B14E-963D-49E497CB34AE}" srcOrd="0" destOrd="0" presId="urn:microsoft.com/office/officeart/2005/8/layout/vList3"/>
    <dgm:cxn modelId="{5C41434E-34DE-814D-B1A4-E7E2BB87C827}" srcId="{599A3BFD-E134-3545-842D-A6C5BCA74948}" destId="{474AF5FB-30AF-3C4C-B45B-E1BCC8AE3830}" srcOrd="1" destOrd="0" parTransId="{FE158FB4-9921-7540-A13A-709F2A02A132}" sibTransId="{26C57A13-76D8-0044-8C91-C88A51F7C93F}"/>
    <dgm:cxn modelId="{AAB2997E-63AE-E346-9CD2-30EFD0663EAC}" type="presOf" srcId="{599A3BFD-E134-3545-842D-A6C5BCA74948}" destId="{40101FEB-73C9-7E42-B998-FD29595AA491}" srcOrd="0" destOrd="0" presId="urn:microsoft.com/office/officeart/2005/8/layout/vList3"/>
    <dgm:cxn modelId="{4C4B7787-EDA1-C848-BE3F-45838CEE06AC}" type="presOf" srcId="{5186BBE8-4885-B34B-90BF-32A2EAA2C0F0}" destId="{8D88E44C-D686-E645-9C36-107DDA45514F}" srcOrd="0" destOrd="0" presId="urn:microsoft.com/office/officeart/2005/8/layout/vList3"/>
    <dgm:cxn modelId="{E9FF8FC5-1C68-AD4C-A13F-927627097970}" srcId="{599A3BFD-E134-3545-842D-A6C5BCA74948}" destId="{5186BBE8-4885-B34B-90BF-32A2EAA2C0F0}" srcOrd="0" destOrd="0" parTransId="{402EB3B4-CF06-6040-A827-3AF4BFF6DEF6}" sibTransId="{2FFCD654-E776-2646-923C-59DA43B0408C}"/>
    <dgm:cxn modelId="{EA6A9BEF-1957-9547-81E0-E8E5E7E13DA7}" type="presOf" srcId="{85EED175-2D03-2A43-BCB6-1EA72022957B}" destId="{D5030020-E8A9-A74C-94AE-4E33D143B283}" srcOrd="0" destOrd="0" presId="urn:microsoft.com/office/officeart/2005/8/layout/vList3"/>
    <dgm:cxn modelId="{54B9C221-F801-C34D-912E-B830B1ED1E6C}" type="presParOf" srcId="{40101FEB-73C9-7E42-B998-FD29595AA491}" destId="{F4EE71A6-64C2-B74F-9A73-707D1BEFC705}" srcOrd="0" destOrd="0" presId="urn:microsoft.com/office/officeart/2005/8/layout/vList3"/>
    <dgm:cxn modelId="{949A5B92-CE67-0846-8C7E-C60A79C2A045}" type="presParOf" srcId="{F4EE71A6-64C2-B74F-9A73-707D1BEFC705}" destId="{12F8CCA6-9C85-FF48-92B5-F45F1150B88B}" srcOrd="0" destOrd="0" presId="urn:microsoft.com/office/officeart/2005/8/layout/vList3"/>
    <dgm:cxn modelId="{225C7C90-F1C9-634A-9D45-9B5ECFB4C536}" type="presParOf" srcId="{F4EE71A6-64C2-B74F-9A73-707D1BEFC705}" destId="{8D88E44C-D686-E645-9C36-107DDA45514F}" srcOrd="1" destOrd="0" presId="urn:microsoft.com/office/officeart/2005/8/layout/vList3"/>
    <dgm:cxn modelId="{0D030D42-7B8C-B248-AD65-662819EFEFA4}" type="presParOf" srcId="{40101FEB-73C9-7E42-B998-FD29595AA491}" destId="{CFDF1558-7A21-5A4F-B557-B3E27B26257C}" srcOrd="1" destOrd="0" presId="urn:microsoft.com/office/officeart/2005/8/layout/vList3"/>
    <dgm:cxn modelId="{66BD4F4A-9E84-5547-A070-B935359B9FE7}" type="presParOf" srcId="{40101FEB-73C9-7E42-B998-FD29595AA491}" destId="{0F46697E-DDA9-0F49-BA18-5E7AEFA31B19}" srcOrd="2" destOrd="0" presId="urn:microsoft.com/office/officeart/2005/8/layout/vList3"/>
    <dgm:cxn modelId="{3A07774C-B355-4846-AA5A-4C523D4D30DD}" type="presParOf" srcId="{0F46697E-DDA9-0F49-BA18-5E7AEFA31B19}" destId="{839B90E9-72BB-324A-B20F-26ED553C8CF8}" srcOrd="0" destOrd="0" presId="urn:microsoft.com/office/officeart/2005/8/layout/vList3"/>
    <dgm:cxn modelId="{E87E4349-C04C-744C-AE09-4961704EDB0B}" type="presParOf" srcId="{0F46697E-DDA9-0F49-BA18-5E7AEFA31B19}" destId="{F2C3E379-E097-B14E-963D-49E497CB34AE}" srcOrd="1" destOrd="0" presId="urn:microsoft.com/office/officeart/2005/8/layout/vList3"/>
    <dgm:cxn modelId="{DE738F9B-2109-D448-86D7-26F112389547}" type="presParOf" srcId="{40101FEB-73C9-7E42-B998-FD29595AA491}" destId="{04B9422E-F5E1-B34A-BE4B-D9A67B5D77D4}" srcOrd="3" destOrd="0" presId="urn:microsoft.com/office/officeart/2005/8/layout/vList3"/>
    <dgm:cxn modelId="{1DDD54C2-A476-4F4D-AE86-6DD4DCEAC0D1}" type="presParOf" srcId="{40101FEB-73C9-7E42-B998-FD29595AA491}" destId="{A905DA23-AF6A-FB4B-9055-E59F4671E3B5}" srcOrd="4" destOrd="0" presId="urn:microsoft.com/office/officeart/2005/8/layout/vList3"/>
    <dgm:cxn modelId="{1ED6FA3B-64CE-F848-A5A3-5310D7403757}" type="presParOf" srcId="{A905DA23-AF6A-FB4B-9055-E59F4671E3B5}" destId="{66C17B26-1610-1E43-B1BA-4F8EF1D40ACF}" srcOrd="0" destOrd="0" presId="urn:microsoft.com/office/officeart/2005/8/layout/vList3"/>
    <dgm:cxn modelId="{05F5A235-62D4-CB44-B3CC-F62CB5764547}" type="presParOf" srcId="{A905DA23-AF6A-FB4B-9055-E59F4671E3B5}" destId="{D5030020-E8A9-A74C-94AE-4E33D143B283}"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9A3BFD-E134-3545-842D-A6C5BCA74948}" type="doc">
      <dgm:prSet loTypeId="urn:microsoft.com/office/officeart/2005/8/layout/vList3" loCatId="" qsTypeId="urn:microsoft.com/office/officeart/2005/8/quickstyle/simple1" qsCatId="simple" csTypeId="urn:microsoft.com/office/officeart/2005/8/colors/accent1_2" csCatId="accent1" phldr="1"/>
      <dgm:spPr/>
    </dgm:pt>
    <dgm:pt modelId="{5186BBE8-4885-B34B-90BF-32A2EAA2C0F0}">
      <dgm:prSet phldrT="[Text]"/>
      <dgm:spPr>
        <a:solidFill>
          <a:srgbClr val="C00000"/>
        </a:solidFill>
      </dgm:spPr>
      <dgm:t>
        <a:bodyPr/>
        <a:lstStyle/>
        <a:p>
          <a:r>
            <a:rPr lang="en-US"/>
            <a:t>Contraindication</a:t>
          </a:r>
        </a:p>
      </dgm:t>
    </dgm:pt>
    <dgm:pt modelId="{402EB3B4-CF06-6040-A827-3AF4BFF6DEF6}" type="parTrans" cxnId="{E9FF8FC5-1C68-AD4C-A13F-927627097970}">
      <dgm:prSet/>
      <dgm:spPr/>
      <dgm:t>
        <a:bodyPr/>
        <a:lstStyle/>
        <a:p>
          <a:endParaRPr lang="en-US"/>
        </a:p>
      </dgm:t>
    </dgm:pt>
    <dgm:pt modelId="{2FFCD654-E776-2646-923C-59DA43B0408C}" type="sibTrans" cxnId="{E9FF8FC5-1C68-AD4C-A13F-927627097970}">
      <dgm:prSet/>
      <dgm:spPr/>
      <dgm:t>
        <a:bodyPr/>
        <a:lstStyle/>
        <a:p>
          <a:endParaRPr lang="en-US"/>
        </a:p>
      </dgm:t>
    </dgm:pt>
    <dgm:pt modelId="{474AF5FB-30AF-3C4C-B45B-E1BCC8AE3830}">
      <dgm:prSet phldrT="[Text]"/>
      <dgm:spPr>
        <a:solidFill>
          <a:schemeClr val="accent2"/>
        </a:solidFill>
      </dgm:spPr>
      <dgm:t>
        <a:bodyPr/>
        <a:lstStyle/>
        <a:p>
          <a:r>
            <a:rPr lang="en-US">
              <a:solidFill>
                <a:schemeClr val="tx1"/>
              </a:solidFill>
            </a:rPr>
            <a:t>Dose adjustment or Increased monitoring</a:t>
          </a:r>
        </a:p>
      </dgm:t>
    </dgm:pt>
    <dgm:pt modelId="{FE158FB4-9921-7540-A13A-709F2A02A132}" type="parTrans" cxnId="{5C41434E-34DE-814D-B1A4-E7E2BB87C827}">
      <dgm:prSet/>
      <dgm:spPr/>
      <dgm:t>
        <a:bodyPr/>
        <a:lstStyle/>
        <a:p>
          <a:endParaRPr lang="en-US"/>
        </a:p>
      </dgm:t>
    </dgm:pt>
    <dgm:pt modelId="{26C57A13-76D8-0044-8C91-C88A51F7C93F}" type="sibTrans" cxnId="{5C41434E-34DE-814D-B1A4-E7E2BB87C827}">
      <dgm:prSet/>
      <dgm:spPr/>
      <dgm:t>
        <a:bodyPr/>
        <a:lstStyle/>
        <a:p>
          <a:endParaRPr lang="en-US"/>
        </a:p>
      </dgm:t>
    </dgm:pt>
    <dgm:pt modelId="{85EED175-2D03-2A43-BCB6-1EA72022957B}">
      <dgm:prSet phldrT="[Text]"/>
      <dgm:spPr>
        <a:solidFill>
          <a:srgbClr val="92D050"/>
        </a:solidFill>
      </dgm:spPr>
      <dgm:t>
        <a:bodyPr/>
        <a:lstStyle/>
        <a:p>
          <a:r>
            <a:rPr lang="en-US">
              <a:solidFill>
                <a:schemeClr val="tx1"/>
              </a:solidFill>
            </a:rPr>
            <a:t>No clinically significant interactions</a:t>
          </a:r>
        </a:p>
      </dgm:t>
    </dgm:pt>
    <dgm:pt modelId="{C2227BAE-44A3-BF47-B65E-33A1681947C6}" type="parTrans" cxnId="{0AA2C038-4CED-9642-AC85-42B721B74C80}">
      <dgm:prSet/>
      <dgm:spPr/>
      <dgm:t>
        <a:bodyPr/>
        <a:lstStyle/>
        <a:p>
          <a:endParaRPr lang="en-US"/>
        </a:p>
      </dgm:t>
    </dgm:pt>
    <dgm:pt modelId="{4DABE388-F957-E942-8918-99AA08BF2B14}" type="sibTrans" cxnId="{0AA2C038-4CED-9642-AC85-42B721B74C80}">
      <dgm:prSet/>
      <dgm:spPr/>
      <dgm:t>
        <a:bodyPr/>
        <a:lstStyle/>
        <a:p>
          <a:endParaRPr lang="en-US"/>
        </a:p>
      </dgm:t>
    </dgm:pt>
    <dgm:pt modelId="{40101FEB-73C9-7E42-B998-FD29595AA491}" type="pres">
      <dgm:prSet presAssocID="{599A3BFD-E134-3545-842D-A6C5BCA74948}" presName="linearFlow" presStyleCnt="0">
        <dgm:presLayoutVars>
          <dgm:dir/>
          <dgm:resizeHandles val="exact"/>
        </dgm:presLayoutVars>
      </dgm:prSet>
      <dgm:spPr/>
    </dgm:pt>
    <dgm:pt modelId="{F4EE71A6-64C2-B74F-9A73-707D1BEFC705}" type="pres">
      <dgm:prSet presAssocID="{5186BBE8-4885-B34B-90BF-32A2EAA2C0F0}" presName="composite" presStyleCnt="0"/>
      <dgm:spPr/>
    </dgm:pt>
    <dgm:pt modelId="{12F8CCA6-9C85-FF48-92B5-F45F1150B88B}" type="pres">
      <dgm:prSet presAssocID="{5186BBE8-4885-B34B-90BF-32A2EAA2C0F0}" presName="imgShp" presStyleLbl="fgImgPlace1" presStyleIdx="0" presStyleCnt="3"/>
      <dgm:spPr/>
    </dgm:pt>
    <dgm:pt modelId="{8D88E44C-D686-E645-9C36-107DDA45514F}" type="pres">
      <dgm:prSet presAssocID="{5186BBE8-4885-B34B-90BF-32A2EAA2C0F0}" presName="txShp" presStyleLbl="node1" presStyleIdx="0" presStyleCnt="3">
        <dgm:presLayoutVars>
          <dgm:bulletEnabled val="1"/>
        </dgm:presLayoutVars>
      </dgm:prSet>
      <dgm:spPr/>
    </dgm:pt>
    <dgm:pt modelId="{CFDF1558-7A21-5A4F-B557-B3E27B26257C}" type="pres">
      <dgm:prSet presAssocID="{2FFCD654-E776-2646-923C-59DA43B0408C}" presName="spacing" presStyleCnt="0"/>
      <dgm:spPr/>
    </dgm:pt>
    <dgm:pt modelId="{0F46697E-DDA9-0F49-BA18-5E7AEFA31B19}" type="pres">
      <dgm:prSet presAssocID="{474AF5FB-30AF-3C4C-B45B-E1BCC8AE3830}" presName="composite" presStyleCnt="0"/>
      <dgm:spPr/>
    </dgm:pt>
    <dgm:pt modelId="{839B90E9-72BB-324A-B20F-26ED553C8CF8}" type="pres">
      <dgm:prSet presAssocID="{474AF5FB-30AF-3C4C-B45B-E1BCC8AE3830}" presName="imgShp" presStyleLbl="fgImgPlace1" presStyleIdx="1" presStyleCnt="3"/>
      <dgm:spPr/>
    </dgm:pt>
    <dgm:pt modelId="{F2C3E379-E097-B14E-963D-49E497CB34AE}" type="pres">
      <dgm:prSet presAssocID="{474AF5FB-30AF-3C4C-B45B-E1BCC8AE3830}" presName="txShp" presStyleLbl="node1" presStyleIdx="1" presStyleCnt="3">
        <dgm:presLayoutVars>
          <dgm:bulletEnabled val="1"/>
        </dgm:presLayoutVars>
      </dgm:prSet>
      <dgm:spPr/>
    </dgm:pt>
    <dgm:pt modelId="{04B9422E-F5E1-B34A-BE4B-D9A67B5D77D4}" type="pres">
      <dgm:prSet presAssocID="{26C57A13-76D8-0044-8C91-C88A51F7C93F}" presName="spacing" presStyleCnt="0"/>
      <dgm:spPr/>
    </dgm:pt>
    <dgm:pt modelId="{A905DA23-AF6A-FB4B-9055-E59F4671E3B5}" type="pres">
      <dgm:prSet presAssocID="{85EED175-2D03-2A43-BCB6-1EA72022957B}" presName="composite" presStyleCnt="0"/>
      <dgm:spPr/>
    </dgm:pt>
    <dgm:pt modelId="{66C17B26-1610-1E43-B1BA-4F8EF1D40ACF}" type="pres">
      <dgm:prSet presAssocID="{85EED175-2D03-2A43-BCB6-1EA72022957B}" presName="imgShp" presStyleLbl="fgImgPlace1" presStyleIdx="2" presStyleCnt="3"/>
      <dgm:spPr/>
    </dgm:pt>
    <dgm:pt modelId="{D5030020-E8A9-A74C-94AE-4E33D143B283}" type="pres">
      <dgm:prSet presAssocID="{85EED175-2D03-2A43-BCB6-1EA72022957B}" presName="txShp" presStyleLbl="node1" presStyleIdx="2" presStyleCnt="3">
        <dgm:presLayoutVars>
          <dgm:bulletEnabled val="1"/>
        </dgm:presLayoutVars>
      </dgm:prSet>
      <dgm:spPr/>
    </dgm:pt>
  </dgm:ptLst>
  <dgm:cxnLst>
    <dgm:cxn modelId="{0AA2C038-4CED-9642-AC85-42B721B74C80}" srcId="{599A3BFD-E134-3545-842D-A6C5BCA74948}" destId="{85EED175-2D03-2A43-BCB6-1EA72022957B}" srcOrd="2" destOrd="0" parTransId="{C2227BAE-44A3-BF47-B65E-33A1681947C6}" sibTransId="{4DABE388-F957-E942-8918-99AA08BF2B14}"/>
    <dgm:cxn modelId="{1D1BEF5D-A16D-104B-BA96-607BBC076EB7}" type="presOf" srcId="{474AF5FB-30AF-3C4C-B45B-E1BCC8AE3830}" destId="{F2C3E379-E097-B14E-963D-49E497CB34AE}" srcOrd="0" destOrd="0" presId="urn:microsoft.com/office/officeart/2005/8/layout/vList3"/>
    <dgm:cxn modelId="{5C41434E-34DE-814D-B1A4-E7E2BB87C827}" srcId="{599A3BFD-E134-3545-842D-A6C5BCA74948}" destId="{474AF5FB-30AF-3C4C-B45B-E1BCC8AE3830}" srcOrd="1" destOrd="0" parTransId="{FE158FB4-9921-7540-A13A-709F2A02A132}" sibTransId="{26C57A13-76D8-0044-8C91-C88A51F7C93F}"/>
    <dgm:cxn modelId="{AAB2997E-63AE-E346-9CD2-30EFD0663EAC}" type="presOf" srcId="{599A3BFD-E134-3545-842D-A6C5BCA74948}" destId="{40101FEB-73C9-7E42-B998-FD29595AA491}" srcOrd="0" destOrd="0" presId="urn:microsoft.com/office/officeart/2005/8/layout/vList3"/>
    <dgm:cxn modelId="{4C4B7787-EDA1-C848-BE3F-45838CEE06AC}" type="presOf" srcId="{5186BBE8-4885-B34B-90BF-32A2EAA2C0F0}" destId="{8D88E44C-D686-E645-9C36-107DDA45514F}" srcOrd="0" destOrd="0" presId="urn:microsoft.com/office/officeart/2005/8/layout/vList3"/>
    <dgm:cxn modelId="{E9FF8FC5-1C68-AD4C-A13F-927627097970}" srcId="{599A3BFD-E134-3545-842D-A6C5BCA74948}" destId="{5186BBE8-4885-B34B-90BF-32A2EAA2C0F0}" srcOrd="0" destOrd="0" parTransId="{402EB3B4-CF06-6040-A827-3AF4BFF6DEF6}" sibTransId="{2FFCD654-E776-2646-923C-59DA43B0408C}"/>
    <dgm:cxn modelId="{EA6A9BEF-1957-9547-81E0-E8E5E7E13DA7}" type="presOf" srcId="{85EED175-2D03-2A43-BCB6-1EA72022957B}" destId="{D5030020-E8A9-A74C-94AE-4E33D143B283}" srcOrd="0" destOrd="0" presId="urn:microsoft.com/office/officeart/2005/8/layout/vList3"/>
    <dgm:cxn modelId="{54B9C221-F801-C34D-912E-B830B1ED1E6C}" type="presParOf" srcId="{40101FEB-73C9-7E42-B998-FD29595AA491}" destId="{F4EE71A6-64C2-B74F-9A73-707D1BEFC705}" srcOrd="0" destOrd="0" presId="urn:microsoft.com/office/officeart/2005/8/layout/vList3"/>
    <dgm:cxn modelId="{949A5B92-CE67-0846-8C7E-C60A79C2A045}" type="presParOf" srcId="{F4EE71A6-64C2-B74F-9A73-707D1BEFC705}" destId="{12F8CCA6-9C85-FF48-92B5-F45F1150B88B}" srcOrd="0" destOrd="0" presId="urn:microsoft.com/office/officeart/2005/8/layout/vList3"/>
    <dgm:cxn modelId="{225C7C90-F1C9-634A-9D45-9B5ECFB4C536}" type="presParOf" srcId="{F4EE71A6-64C2-B74F-9A73-707D1BEFC705}" destId="{8D88E44C-D686-E645-9C36-107DDA45514F}" srcOrd="1" destOrd="0" presId="urn:microsoft.com/office/officeart/2005/8/layout/vList3"/>
    <dgm:cxn modelId="{0D030D42-7B8C-B248-AD65-662819EFEFA4}" type="presParOf" srcId="{40101FEB-73C9-7E42-B998-FD29595AA491}" destId="{CFDF1558-7A21-5A4F-B557-B3E27B26257C}" srcOrd="1" destOrd="0" presId="urn:microsoft.com/office/officeart/2005/8/layout/vList3"/>
    <dgm:cxn modelId="{66BD4F4A-9E84-5547-A070-B935359B9FE7}" type="presParOf" srcId="{40101FEB-73C9-7E42-B998-FD29595AA491}" destId="{0F46697E-DDA9-0F49-BA18-5E7AEFA31B19}" srcOrd="2" destOrd="0" presId="urn:microsoft.com/office/officeart/2005/8/layout/vList3"/>
    <dgm:cxn modelId="{3A07774C-B355-4846-AA5A-4C523D4D30DD}" type="presParOf" srcId="{0F46697E-DDA9-0F49-BA18-5E7AEFA31B19}" destId="{839B90E9-72BB-324A-B20F-26ED553C8CF8}" srcOrd="0" destOrd="0" presId="urn:microsoft.com/office/officeart/2005/8/layout/vList3"/>
    <dgm:cxn modelId="{E87E4349-C04C-744C-AE09-4961704EDB0B}" type="presParOf" srcId="{0F46697E-DDA9-0F49-BA18-5E7AEFA31B19}" destId="{F2C3E379-E097-B14E-963D-49E497CB34AE}" srcOrd="1" destOrd="0" presId="urn:microsoft.com/office/officeart/2005/8/layout/vList3"/>
    <dgm:cxn modelId="{DE738F9B-2109-D448-86D7-26F112389547}" type="presParOf" srcId="{40101FEB-73C9-7E42-B998-FD29595AA491}" destId="{04B9422E-F5E1-B34A-BE4B-D9A67B5D77D4}" srcOrd="3" destOrd="0" presId="urn:microsoft.com/office/officeart/2005/8/layout/vList3"/>
    <dgm:cxn modelId="{1DDD54C2-A476-4F4D-AE86-6DD4DCEAC0D1}" type="presParOf" srcId="{40101FEB-73C9-7E42-B998-FD29595AA491}" destId="{A905DA23-AF6A-FB4B-9055-E59F4671E3B5}" srcOrd="4" destOrd="0" presId="urn:microsoft.com/office/officeart/2005/8/layout/vList3"/>
    <dgm:cxn modelId="{1ED6FA3B-64CE-F848-A5A3-5310D7403757}" type="presParOf" srcId="{A905DA23-AF6A-FB4B-9055-E59F4671E3B5}" destId="{66C17B26-1610-1E43-B1BA-4F8EF1D40ACF}" srcOrd="0" destOrd="0" presId="urn:microsoft.com/office/officeart/2005/8/layout/vList3"/>
    <dgm:cxn modelId="{05F5A235-62D4-CB44-B3CC-F62CB5764547}" type="presParOf" srcId="{A905DA23-AF6A-FB4B-9055-E59F4671E3B5}" destId="{D5030020-E8A9-A74C-94AE-4E33D143B283}"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9A3BFD-E134-3545-842D-A6C5BCA74948}" type="doc">
      <dgm:prSet loTypeId="urn:microsoft.com/office/officeart/2005/8/layout/vList3" loCatId="" qsTypeId="urn:microsoft.com/office/officeart/2005/8/quickstyle/simple1" qsCatId="simple" csTypeId="urn:microsoft.com/office/officeart/2005/8/colors/accent1_2" csCatId="accent1" phldr="1"/>
      <dgm:spPr/>
    </dgm:pt>
    <dgm:pt modelId="{5186BBE8-4885-B34B-90BF-32A2EAA2C0F0}">
      <dgm:prSet phldrT="[Text]"/>
      <dgm:spPr>
        <a:solidFill>
          <a:srgbClr val="C00000"/>
        </a:solidFill>
      </dgm:spPr>
      <dgm:t>
        <a:bodyPr/>
        <a:lstStyle/>
        <a:p>
          <a:r>
            <a:rPr lang="en-US"/>
            <a:t>Contraindication</a:t>
          </a:r>
        </a:p>
      </dgm:t>
    </dgm:pt>
    <dgm:pt modelId="{402EB3B4-CF06-6040-A827-3AF4BFF6DEF6}" type="parTrans" cxnId="{E9FF8FC5-1C68-AD4C-A13F-927627097970}">
      <dgm:prSet/>
      <dgm:spPr/>
      <dgm:t>
        <a:bodyPr/>
        <a:lstStyle/>
        <a:p>
          <a:endParaRPr lang="en-US"/>
        </a:p>
      </dgm:t>
    </dgm:pt>
    <dgm:pt modelId="{2FFCD654-E776-2646-923C-59DA43B0408C}" type="sibTrans" cxnId="{E9FF8FC5-1C68-AD4C-A13F-927627097970}">
      <dgm:prSet/>
      <dgm:spPr/>
      <dgm:t>
        <a:bodyPr/>
        <a:lstStyle/>
        <a:p>
          <a:endParaRPr lang="en-US"/>
        </a:p>
      </dgm:t>
    </dgm:pt>
    <dgm:pt modelId="{474AF5FB-30AF-3C4C-B45B-E1BCC8AE3830}">
      <dgm:prSet phldrT="[Text]"/>
      <dgm:spPr>
        <a:solidFill>
          <a:schemeClr val="accent2"/>
        </a:solidFill>
      </dgm:spPr>
      <dgm:t>
        <a:bodyPr/>
        <a:lstStyle/>
        <a:p>
          <a:r>
            <a:rPr lang="en-US">
              <a:solidFill>
                <a:schemeClr val="tx1"/>
              </a:solidFill>
            </a:rPr>
            <a:t>Dose adjustment or Increased monitoring</a:t>
          </a:r>
        </a:p>
      </dgm:t>
    </dgm:pt>
    <dgm:pt modelId="{FE158FB4-9921-7540-A13A-709F2A02A132}" type="parTrans" cxnId="{5C41434E-34DE-814D-B1A4-E7E2BB87C827}">
      <dgm:prSet/>
      <dgm:spPr/>
      <dgm:t>
        <a:bodyPr/>
        <a:lstStyle/>
        <a:p>
          <a:endParaRPr lang="en-US"/>
        </a:p>
      </dgm:t>
    </dgm:pt>
    <dgm:pt modelId="{26C57A13-76D8-0044-8C91-C88A51F7C93F}" type="sibTrans" cxnId="{5C41434E-34DE-814D-B1A4-E7E2BB87C827}">
      <dgm:prSet/>
      <dgm:spPr/>
      <dgm:t>
        <a:bodyPr/>
        <a:lstStyle/>
        <a:p>
          <a:endParaRPr lang="en-US"/>
        </a:p>
      </dgm:t>
    </dgm:pt>
    <dgm:pt modelId="{85EED175-2D03-2A43-BCB6-1EA72022957B}">
      <dgm:prSet phldrT="[Text]"/>
      <dgm:spPr>
        <a:solidFill>
          <a:srgbClr val="92D050"/>
        </a:solidFill>
      </dgm:spPr>
      <dgm:t>
        <a:bodyPr/>
        <a:lstStyle/>
        <a:p>
          <a:r>
            <a:rPr lang="en-US">
              <a:solidFill>
                <a:schemeClr val="tx1"/>
              </a:solidFill>
            </a:rPr>
            <a:t>No clinically significant interactions</a:t>
          </a:r>
        </a:p>
      </dgm:t>
    </dgm:pt>
    <dgm:pt modelId="{C2227BAE-44A3-BF47-B65E-33A1681947C6}" type="parTrans" cxnId="{0AA2C038-4CED-9642-AC85-42B721B74C80}">
      <dgm:prSet/>
      <dgm:spPr/>
      <dgm:t>
        <a:bodyPr/>
        <a:lstStyle/>
        <a:p>
          <a:endParaRPr lang="en-US"/>
        </a:p>
      </dgm:t>
    </dgm:pt>
    <dgm:pt modelId="{4DABE388-F957-E942-8918-99AA08BF2B14}" type="sibTrans" cxnId="{0AA2C038-4CED-9642-AC85-42B721B74C80}">
      <dgm:prSet/>
      <dgm:spPr/>
      <dgm:t>
        <a:bodyPr/>
        <a:lstStyle/>
        <a:p>
          <a:endParaRPr lang="en-US"/>
        </a:p>
      </dgm:t>
    </dgm:pt>
    <dgm:pt modelId="{40101FEB-73C9-7E42-B998-FD29595AA491}" type="pres">
      <dgm:prSet presAssocID="{599A3BFD-E134-3545-842D-A6C5BCA74948}" presName="linearFlow" presStyleCnt="0">
        <dgm:presLayoutVars>
          <dgm:dir/>
          <dgm:resizeHandles val="exact"/>
        </dgm:presLayoutVars>
      </dgm:prSet>
      <dgm:spPr/>
    </dgm:pt>
    <dgm:pt modelId="{F4EE71A6-64C2-B74F-9A73-707D1BEFC705}" type="pres">
      <dgm:prSet presAssocID="{5186BBE8-4885-B34B-90BF-32A2EAA2C0F0}" presName="composite" presStyleCnt="0"/>
      <dgm:spPr/>
    </dgm:pt>
    <dgm:pt modelId="{12F8CCA6-9C85-FF48-92B5-F45F1150B88B}" type="pres">
      <dgm:prSet presAssocID="{5186BBE8-4885-B34B-90BF-32A2EAA2C0F0}" presName="imgShp" presStyleLbl="fgImgPlace1" presStyleIdx="0" presStyleCnt="3"/>
      <dgm:spPr/>
    </dgm:pt>
    <dgm:pt modelId="{8D88E44C-D686-E645-9C36-107DDA45514F}" type="pres">
      <dgm:prSet presAssocID="{5186BBE8-4885-B34B-90BF-32A2EAA2C0F0}" presName="txShp" presStyleLbl="node1" presStyleIdx="0" presStyleCnt="3">
        <dgm:presLayoutVars>
          <dgm:bulletEnabled val="1"/>
        </dgm:presLayoutVars>
      </dgm:prSet>
      <dgm:spPr/>
    </dgm:pt>
    <dgm:pt modelId="{CFDF1558-7A21-5A4F-B557-B3E27B26257C}" type="pres">
      <dgm:prSet presAssocID="{2FFCD654-E776-2646-923C-59DA43B0408C}" presName="spacing" presStyleCnt="0"/>
      <dgm:spPr/>
    </dgm:pt>
    <dgm:pt modelId="{0F46697E-DDA9-0F49-BA18-5E7AEFA31B19}" type="pres">
      <dgm:prSet presAssocID="{474AF5FB-30AF-3C4C-B45B-E1BCC8AE3830}" presName="composite" presStyleCnt="0"/>
      <dgm:spPr/>
    </dgm:pt>
    <dgm:pt modelId="{839B90E9-72BB-324A-B20F-26ED553C8CF8}" type="pres">
      <dgm:prSet presAssocID="{474AF5FB-30AF-3C4C-B45B-E1BCC8AE3830}" presName="imgShp" presStyleLbl="fgImgPlace1" presStyleIdx="1" presStyleCnt="3"/>
      <dgm:spPr/>
    </dgm:pt>
    <dgm:pt modelId="{F2C3E379-E097-B14E-963D-49E497CB34AE}" type="pres">
      <dgm:prSet presAssocID="{474AF5FB-30AF-3C4C-B45B-E1BCC8AE3830}" presName="txShp" presStyleLbl="node1" presStyleIdx="1" presStyleCnt="3">
        <dgm:presLayoutVars>
          <dgm:bulletEnabled val="1"/>
        </dgm:presLayoutVars>
      </dgm:prSet>
      <dgm:spPr/>
    </dgm:pt>
    <dgm:pt modelId="{04B9422E-F5E1-B34A-BE4B-D9A67B5D77D4}" type="pres">
      <dgm:prSet presAssocID="{26C57A13-76D8-0044-8C91-C88A51F7C93F}" presName="spacing" presStyleCnt="0"/>
      <dgm:spPr/>
    </dgm:pt>
    <dgm:pt modelId="{A905DA23-AF6A-FB4B-9055-E59F4671E3B5}" type="pres">
      <dgm:prSet presAssocID="{85EED175-2D03-2A43-BCB6-1EA72022957B}" presName="composite" presStyleCnt="0"/>
      <dgm:spPr/>
    </dgm:pt>
    <dgm:pt modelId="{66C17B26-1610-1E43-B1BA-4F8EF1D40ACF}" type="pres">
      <dgm:prSet presAssocID="{85EED175-2D03-2A43-BCB6-1EA72022957B}" presName="imgShp" presStyleLbl="fgImgPlace1" presStyleIdx="2" presStyleCnt="3"/>
      <dgm:spPr/>
    </dgm:pt>
    <dgm:pt modelId="{D5030020-E8A9-A74C-94AE-4E33D143B283}" type="pres">
      <dgm:prSet presAssocID="{85EED175-2D03-2A43-BCB6-1EA72022957B}" presName="txShp" presStyleLbl="node1" presStyleIdx="2" presStyleCnt="3">
        <dgm:presLayoutVars>
          <dgm:bulletEnabled val="1"/>
        </dgm:presLayoutVars>
      </dgm:prSet>
      <dgm:spPr/>
    </dgm:pt>
  </dgm:ptLst>
  <dgm:cxnLst>
    <dgm:cxn modelId="{0AA2C038-4CED-9642-AC85-42B721B74C80}" srcId="{599A3BFD-E134-3545-842D-A6C5BCA74948}" destId="{85EED175-2D03-2A43-BCB6-1EA72022957B}" srcOrd="2" destOrd="0" parTransId="{C2227BAE-44A3-BF47-B65E-33A1681947C6}" sibTransId="{4DABE388-F957-E942-8918-99AA08BF2B14}"/>
    <dgm:cxn modelId="{1D1BEF5D-A16D-104B-BA96-607BBC076EB7}" type="presOf" srcId="{474AF5FB-30AF-3C4C-B45B-E1BCC8AE3830}" destId="{F2C3E379-E097-B14E-963D-49E497CB34AE}" srcOrd="0" destOrd="0" presId="urn:microsoft.com/office/officeart/2005/8/layout/vList3"/>
    <dgm:cxn modelId="{5C41434E-34DE-814D-B1A4-E7E2BB87C827}" srcId="{599A3BFD-E134-3545-842D-A6C5BCA74948}" destId="{474AF5FB-30AF-3C4C-B45B-E1BCC8AE3830}" srcOrd="1" destOrd="0" parTransId="{FE158FB4-9921-7540-A13A-709F2A02A132}" sibTransId="{26C57A13-76D8-0044-8C91-C88A51F7C93F}"/>
    <dgm:cxn modelId="{AAB2997E-63AE-E346-9CD2-30EFD0663EAC}" type="presOf" srcId="{599A3BFD-E134-3545-842D-A6C5BCA74948}" destId="{40101FEB-73C9-7E42-B998-FD29595AA491}" srcOrd="0" destOrd="0" presId="urn:microsoft.com/office/officeart/2005/8/layout/vList3"/>
    <dgm:cxn modelId="{4C4B7787-EDA1-C848-BE3F-45838CEE06AC}" type="presOf" srcId="{5186BBE8-4885-B34B-90BF-32A2EAA2C0F0}" destId="{8D88E44C-D686-E645-9C36-107DDA45514F}" srcOrd="0" destOrd="0" presId="urn:microsoft.com/office/officeart/2005/8/layout/vList3"/>
    <dgm:cxn modelId="{E9FF8FC5-1C68-AD4C-A13F-927627097970}" srcId="{599A3BFD-E134-3545-842D-A6C5BCA74948}" destId="{5186BBE8-4885-B34B-90BF-32A2EAA2C0F0}" srcOrd="0" destOrd="0" parTransId="{402EB3B4-CF06-6040-A827-3AF4BFF6DEF6}" sibTransId="{2FFCD654-E776-2646-923C-59DA43B0408C}"/>
    <dgm:cxn modelId="{EA6A9BEF-1957-9547-81E0-E8E5E7E13DA7}" type="presOf" srcId="{85EED175-2D03-2A43-BCB6-1EA72022957B}" destId="{D5030020-E8A9-A74C-94AE-4E33D143B283}" srcOrd="0" destOrd="0" presId="urn:microsoft.com/office/officeart/2005/8/layout/vList3"/>
    <dgm:cxn modelId="{54B9C221-F801-C34D-912E-B830B1ED1E6C}" type="presParOf" srcId="{40101FEB-73C9-7E42-B998-FD29595AA491}" destId="{F4EE71A6-64C2-B74F-9A73-707D1BEFC705}" srcOrd="0" destOrd="0" presId="urn:microsoft.com/office/officeart/2005/8/layout/vList3"/>
    <dgm:cxn modelId="{949A5B92-CE67-0846-8C7E-C60A79C2A045}" type="presParOf" srcId="{F4EE71A6-64C2-B74F-9A73-707D1BEFC705}" destId="{12F8CCA6-9C85-FF48-92B5-F45F1150B88B}" srcOrd="0" destOrd="0" presId="urn:microsoft.com/office/officeart/2005/8/layout/vList3"/>
    <dgm:cxn modelId="{225C7C90-F1C9-634A-9D45-9B5ECFB4C536}" type="presParOf" srcId="{F4EE71A6-64C2-B74F-9A73-707D1BEFC705}" destId="{8D88E44C-D686-E645-9C36-107DDA45514F}" srcOrd="1" destOrd="0" presId="urn:microsoft.com/office/officeart/2005/8/layout/vList3"/>
    <dgm:cxn modelId="{0D030D42-7B8C-B248-AD65-662819EFEFA4}" type="presParOf" srcId="{40101FEB-73C9-7E42-B998-FD29595AA491}" destId="{CFDF1558-7A21-5A4F-B557-B3E27B26257C}" srcOrd="1" destOrd="0" presId="urn:microsoft.com/office/officeart/2005/8/layout/vList3"/>
    <dgm:cxn modelId="{66BD4F4A-9E84-5547-A070-B935359B9FE7}" type="presParOf" srcId="{40101FEB-73C9-7E42-B998-FD29595AA491}" destId="{0F46697E-DDA9-0F49-BA18-5E7AEFA31B19}" srcOrd="2" destOrd="0" presId="urn:microsoft.com/office/officeart/2005/8/layout/vList3"/>
    <dgm:cxn modelId="{3A07774C-B355-4846-AA5A-4C523D4D30DD}" type="presParOf" srcId="{0F46697E-DDA9-0F49-BA18-5E7AEFA31B19}" destId="{839B90E9-72BB-324A-B20F-26ED553C8CF8}" srcOrd="0" destOrd="0" presId="urn:microsoft.com/office/officeart/2005/8/layout/vList3"/>
    <dgm:cxn modelId="{E87E4349-C04C-744C-AE09-4961704EDB0B}" type="presParOf" srcId="{0F46697E-DDA9-0F49-BA18-5E7AEFA31B19}" destId="{F2C3E379-E097-B14E-963D-49E497CB34AE}" srcOrd="1" destOrd="0" presId="urn:microsoft.com/office/officeart/2005/8/layout/vList3"/>
    <dgm:cxn modelId="{DE738F9B-2109-D448-86D7-26F112389547}" type="presParOf" srcId="{40101FEB-73C9-7E42-B998-FD29595AA491}" destId="{04B9422E-F5E1-B34A-BE4B-D9A67B5D77D4}" srcOrd="3" destOrd="0" presId="urn:microsoft.com/office/officeart/2005/8/layout/vList3"/>
    <dgm:cxn modelId="{1DDD54C2-A476-4F4D-AE86-6DD4DCEAC0D1}" type="presParOf" srcId="{40101FEB-73C9-7E42-B998-FD29595AA491}" destId="{A905DA23-AF6A-FB4B-9055-E59F4671E3B5}" srcOrd="4" destOrd="0" presId="urn:microsoft.com/office/officeart/2005/8/layout/vList3"/>
    <dgm:cxn modelId="{1ED6FA3B-64CE-F848-A5A3-5310D7403757}" type="presParOf" srcId="{A905DA23-AF6A-FB4B-9055-E59F4671E3B5}" destId="{66C17B26-1610-1E43-B1BA-4F8EF1D40ACF}" srcOrd="0" destOrd="0" presId="urn:microsoft.com/office/officeart/2005/8/layout/vList3"/>
    <dgm:cxn modelId="{05F5A235-62D4-CB44-B3CC-F62CB5764547}" type="presParOf" srcId="{A905DA23-AF6A-FB4B-9055-E59F4671E3B5}" destId="{D5030020-E8A9-A74C-94AE-4E33D143B283}"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88E44C-D686-E645-9C36-107DDA45514F}">
      <dsp:nvSpPr>
        <dsp:cNvPr id="0" name=""/>
        <dsp:cNvSpPr/>
      </dsp:nvSpPr>
      <dsp:spPr>
        <a:xfrm rot="10800000">
          <a:off x="1074127" y="2559"/>
          <a:ext cx="3289485" cy="98229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163"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a:t>Contraindication</a:t>
          </a:r>
        </a:p>
      </dsp:txBody>
      <dsp:txXfrm rot="10800000">
        <a:off x="1319699" y="2559"/>
        <a:ext cx="3043913" cy="982290"/>
      </dsp:txXfrm>
    </dsp:sp>
    <dsp:sp modelId="{12F8CCA6-9C85-FF48-92B5-F45F1150B88B}">
      <dsp:nvSpPr>
        <dsp:cNvPr id="0" name=""/>
        <dsp:cNvSpPr/>
      </dsp:nvSpPr>
      <dsp:spPr>
        <a:xfrm>
          <a:off x="582982" y="2559"/>
          <a:ext cx="982290" cy="98229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C3E379-E097-B14E-963D-49E497CB34AE}">
      <dsp:nvSpPr>
        <dsp:cNvPr id="0" name=""/>
        <dsp:cNvSpPr/>
      </dsp:nvSpPr>
      <dsp:spPr>
        <a:xfrm rot="10800000">
          <a:off x="1074127" y="1278070"/>
          <a:ext cx="3289485" cy="98229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163"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a:t>Dose adjustment or Increased monitoring</a:t>
          </a:r>
        </a:p>
      </dsp:txBody>
      <dsp:txXfrm rot="10800000">
        <a:off x="1319699" y="1278070"/>
        <a:ext cx="3043913" cy="982290"/>
      </dsp:txXfrm>
    </dsp:sp>
    <dsp:sp modelId="{839B90E9-72BB-324A-B20F-26ED553C8CF8}">
      <dsp:nvSpPr>
        <dsp:cNvPr id="0" name=""/>
        <dsp:cNvSpPr/>
      </dsp:nvSpPr>
      <dsp:spPr>
        <a:xfrm>
          <a:off x="582982" y="1278070"/>
          <a:ext cx="982290" cy="98229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030020-E8A9-A74C-94AE-4E33D143B283}">
      <dsp:nvSpPr>
        <dsp:cNvPr id="0" name=""/>
        <dsp:cNvSpPr/>
      </dsp:nvSpPr>
      <dsp:spPr>
        <a:xfrm rot="10800000">
          <a:off x="1074127" y="2553582"/>
          <a:ext cx="3289485" cy="98229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163"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a:t>No clinically significant interactions</a:t>
          </a:r>
        </a:p>
      </dsp:txBody>
      <dsp:txXfrm rot="10800000">
        <a:off x="1319699" y="2553582"/>
        <a:ext cx="3043913" cy="982290"/>
      </dsp:txXfrm>
    </dsp:sp>
    <dsp:sp modelId="{66C17B26-1610-1E43-B1BA-4F8EF1D40ACF}">
      <dsp:nvSpPr>
        <dsp:cNvPr id="0" name=""/>
        <dsp:cNvSpPr/>
      </dsp:nvSpPr>
      <dsp:spPr>
        <a:xfrm>
          <a:off x="582982" y="2553582"/>
          <a:ext cx="982290" cy="98229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88E44C-D686-E645-9C36-107DDA45514F}">
      <dsp:nvSpPr>
        <dsp:cNvPr id="0" name=""/>
        <dsp:cNvSpPr/>
      </dsp:nvSpPr>
      <dsp:spPr>
        <a:xfrm rot="10800000">
          <a:off x="577445" y="233"/>
          <a:ext cx="1873928" cy="421761"/>
        </a:xfrm>
        <a:prstGeom prst="homePlat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985" tIns="41910" rIns="78232" bIns="41910" numCol="1" spcCol="1270" anchor="ctr" anchorCtr="0">
          <a:noAutofit/>
        </a:bodyPr>
        <a:lstStyle/>
        <a:p>
          <a:pPr marL="0" lvl="0" indent="0" algn="ctr" defTabSz="488950">
            <a:lnSpc>
              <a:spcPct val="90000"/>
            </a:lnSpc>
            <a:spcBef>
              <a:spcPct val="0"/>
            </a:spcBef>
            <a:spcAft>
              <a:spcPct val="35000"/>
            </a:spcAft>
            <a:buNone/>
          </a:pPr>
          <a:r>
            <a:rPr lang="en-US" sz="1100" kern="1200"/>
            <a:t>Contraindication</a:t>
          </a:r>
        </a:p>
      </dsp:txBody>
      <dsp:txXfrm rot="10800000">
        <a:off x="682885" y="233"/>
        <a:ext cx="1768488" cy="421761"/>
      </dsp:txXfrm>
    </dsp:sp>
    <dsp:sp modelId="{12F8CCA6-9C85-FF48-92B5-F45F1150B88B}">
      <dsp:nvSpPr>
        <dsp:cNvPr id="0" name=""/>
        <dsp:cNvSpPr/>
      </dsp:nvSpPr>
      <dsp:spPr>
        <a:xfrm>
          <a:off x="366564" y="233"/>
          <a:ext cx="421761" cy="421761"/>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C3E379-E097-B14E-963D-49E497CB34AE}">
      <dsp:nvSpPr>
        <dsp:cNvPr id="0" name=""/>
        <dsp:cNvSpPr/>
      </dsp:nvSpPr>
      <dsp:spPr>
        <a:xfrm rot="10800000">
          <a:off x="577445" y="547894"/>
          <a:ext cx="1873928" cy="421761"/>
        </a:xfrm>
        <a:prstGeom prst="homePlat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985" tIns="41910" rIns="78232" bIns="41910"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rPr>
            <a:t>Dose adjustment or Increased monitoring</a:t>
          </a:r>
        </a:p>
      </dsp:txBody>
      <dsp:txXfrm rot="10800000">
        <a:off x="682885" y="547894"/>
        <a:ext cx="1768488" cy="421761"/>
      </dsp:txXfrm>
    </dsp:sp>
    <dsp:sp modelId="{839B90E9-72BB-324A-B20F-26ED553C8CF8}">
      <dsp:nvSpPr>
        <dsp:cNvPr id="0" name=""/>
        <dsp:cNvSpPr/>
      </dsp:nvSpPr>
      <dsp:spPr>
        <a:xfrm>
          <a:off x="366564" y="547894"/>
          <a:ext cx="421761" cy="421761"/>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030020-E8A9-A74C-94AE-4E33D143B283}">
      <dsp:nvSpPr>
        <dsp:cNvPr id="0" name=""/>
        <dsp:cNvSpPr/>
      </dsp:nvSpPr>
      <dsp:spPr>
        <a:xfrm rot="10800000">
          <a:off x="577445" y="1095555"/>
          <a:ext cx="1873928" cy="421761"/>
        </a:xfrm>
        <a:prstGeom prst="homePlate">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985" tIns="41910" rIns="78232" bIns="41910"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rPr>
            <a:t>No clinically significant interactions</a:t>
          </a:r>
        </a:p>
      </dsp:txBody>
      <dsp:txXfrm rot="10800000">
        <a:off x="682885" y="1095555"/>
        <a:ext cx="1768488" cy="421761"/>
      </dsp:txXfrm>
    </dsp:sp>
    <dsp:sp modelId="{66C17B26-1610-1E43-B1BA-4F8EF1D40ACF}">
      <dsp:nvSpPr>
        <dsp:cNvPr id="0" name=""/>
        <dsp:cNvSpPr/>
      </dsp:nvSpPr>
      <dsp:spPr>
        <a:xfrm>
          <a:off x="366564" y="1095555"/>
          <a:ext cx="421761" cy="421761"/>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88E44C-D686-E645-9C36-107DDA45514F}">
      <dsp:nvSpPr>
        <dsp:cNvPr id="0" name=""/>
        <dsp:cNvSpPr/>
      </dsp:nvSpPr>
      <dsp:spPr>
        <a:xfrm rot="10800000">
          <a:off x="577445" y="233"/>
          <a:ext cx="1873928" cy="421761"/>
        </a:xfrm>
        <a:prstGeom prst="homePlat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985" tIns="41910" rIns="78232" bIns="41910" numCol="1" spcCol="1270" anchor="ctr" anchorCtr="0">
          <a:noAutofit/>
        </a:bodyPr>
        <a:lstStyle/>
        <a:p>
          <a:pPr marL="0" lvl="0" indent="0" algn="ctr" defTabSz="488950">
            <a:lnSpc>
              <a:spcPct val="90000"/>
            </a:lnSpc>
            <a:spcBef>
              <a:spcPct val="0"/>
            </a:spcBef>
            <a:spcAft>
              <a:spcPct val="35000"/>
            </a:spcAft>
            <a:buNone/>
          </a:pPr>
          <a:r>
            <a:rPr lang="en-US" sz="1100" kern="1200"/>
            <a:t>Contraindication</a:t>
          </a:r>
        </a:p>
      </dsp:txBody>
      <dsp:txXfrm rot="10800000">
        <a:off x="682885" y="233"/>
        <a:ext cx="1768488" cy="421761"/>
      </dsp:txXfrm>
    </dsp:sp>
    <dsp:sp modelId="{12F8CCA6-9C85-FF48-92B5-F45F1150B88B}">
      <dsp:nvSpPr>
        <dsp:cNvPr id="0" name=""/>
        <dsp:cNvSpPr/>
      </dsp:nvSpPr>
      <dsp:spPr>
        <a:xfrm>
          <a:off x="366564" y="233"/>
          <a:ext cx="421761" cy="421761"/>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C3E379-E097-B14E-963D-49E497CB34AE}">
      <dsp:nvSpPr>
        <dsp:cNvPr id="0" name=""/>
        <dsp:cNvSpPr/>
      </dsp:nvSpPr>
      <dsp:spPr>
        <a:xfrm rot="10800000">
          <a:off x="577445" y="547894"/>
          <a:ext cx="1873928" cy="421761"/>
        </a:xfrm>
        <a:prstGeom prst="homePlat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985" tIns="41910" rIns="78232" bIns="41910"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rPr>
            <a:t>Dose adjustment or Increased monitoring</a:t>
          </a:r>
        </a:p>
      </dsp:txBody>
      <dsp:txXfrm rot="10800000">
        <a:off x="682885" y="547894"/>
        <a:ext cx="1768488" cy="421761"/>
      </dsp:txXfrm>
    </dsp:sp>
    <dsp:sp modelId="{839B90E9-72BB-324A-B20F-26ED553C8CF8}">
      <dsp:nvSpPr>
        <dsp:cNvPr id="0" name=""/>
        <dsp:cNvSpPr/>
      </dsp:nvSpPr>
      <dsp:spPr>
        <a:xfrm>
          <a:off x="366564" y="547894"/>
          <a:ext cx="421761" cy="421761"/>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030020-E8A9-A74C-94AE-4E33D143B283}">
      <dsp:nvSpPr>
        <dsp:cNvPr id="0" name=""/>
        <dsp:cNvSpPr/>
      </dsp:nvSpPr>
      <dsp:spPr>
        <a:xfrm rot="10800000">
          <a:off x="577445" y="1095555"/>
          <a:ext cx="1873928" cy="421761"/>
        </a:xfrm>
        <a:prstGeom prst="homePlate">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985" tIns="41910" rIns="78232" bIns="41910"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rPr>
            <a:t>No clinically significant interactions</a:t>
          </a:r>
        </a:p>
      </dsp:txBody>
      <dsp:txXfrm rot="10800000">
        <a:off x="682885" y="1095555"/>
        <a:ext cx="1768488" cy="421761"/>
      </dsp:txXfrm>
    </dsp:sp>
    <dsp:sp modelId="{66C17B26-1610-1E43-B1BA-4F8EF1D40ACF}">
      <dsp:nvSpPr>
        <dsp:cNvPr id="0" name=""/>
        <dsp:cNvSpPr/>
      </dsp:nvSpPr>
      <dsp:spPr>
        <a:xfrm>
          <a:off x="366564" y="1095555"/>
          <a:ext cx="421761" cy="421761"/>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15.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16.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17.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18.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19.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20.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2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2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23.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24.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25.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26.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27.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28.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29.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30.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3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3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3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34.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35.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36.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37.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38.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39.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40.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4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4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43.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44.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45.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46.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47.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48.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49.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150.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51.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15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5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5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55.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56.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57.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58.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59.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60.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6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6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63.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6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65.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66.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67.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68.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69.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70.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7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7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73.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74.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75.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76.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77.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78.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179.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80.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8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8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83.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84.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85.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86.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87.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88.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89.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90.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9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9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93.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9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95.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96.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97.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98.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99.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00.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0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0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0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04.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05.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06.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07.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08.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09.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10.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1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1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1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14.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15.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16.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17.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18.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19.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20.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2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2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2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2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25.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26.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27.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228.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29.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230.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3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3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33.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3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35.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36.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37.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38.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39.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40.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4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4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43.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44.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45.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46.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247.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48.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49.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50.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5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5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53.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54.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55.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56.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57.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58.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59.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60.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6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6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63.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64.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65.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66.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67.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68.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69.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70.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7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7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73.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274.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75.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76.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77.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78.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79.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80.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8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8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83.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84.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85.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86.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87.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88.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289.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90.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9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9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9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94.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95.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96.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297.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98.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99.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300.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0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30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03.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304.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05.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06.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07.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08.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09.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10.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1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1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13.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14.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15.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316.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17.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18.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19.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20.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2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2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23.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2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25.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326.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27.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28.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29.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30.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3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33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3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34.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35.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36.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37.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38.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39.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40.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4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42.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8813B2-1ADB-49D9-AFC6-CB2E6D821145}" type="datetimeFigureOut">
              <a:rPr lang="en-US" smtClean="0"/>
              <a:t>4/9/2022</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644F2C-7FEE-4879-B98D-FDC02F47508F}" type="slidenum">
              <a:rPr lang="en-US" smtClean="0"/>
              <a:t>‹#›</a:t>
            </a:fld>
            <a:endParaRPr lang="en-US"/>
          </a:p>
        </p:txBody>
      </p:sp>
    </p:spTree>
    <p:extLst>
      <p:ext uri="{BB962C8B-B14F-4D97-AF65-F5344CB8AC3E}">
        <p14:creationId xmlns:p14="http://schemas.microsoft.com/office/powerpoint/2010/main" val="2604762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E82E7D-F1C6-48CC-BFEB-AAA1BCF7B9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Helvetica Neue Medium"/>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Helvetica"/>
              <a:sym typeface="Helvetica Neue Medium"/>
            </a:endParaRPr>
          </a:p>
        </p:txBody>
      </p:sp>
    </p:spTree>
    <p:extLst>
      <p:ext uri="{BB962C8B-B14F-4D97-AF65-F5344CB8AC3E}">
        <p14:creationId xmlns:p14="http://schemas.microsoft.com/office/powerpoint/2010/main" val="3572398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2088" y="949325"/>
            <a:ext cx="8410575" cy="4743450"/>
          </a:xfrm>
        </p:spPr>
      </p:sp>
      <p:sp>
        <p:nvSpPr>
          <p:cNvPr id="3" name="Notes Placeholder 2"/>
          <p:cNvSpPr>
            <a:spLocks noGrp="1"/>
          </p:cNvSpPr>
          <p:nvPr>
            <p:ph type="body" idx="1"/>
          </p:nvPr>
        </p:nvSpPr>
        <p:spPr/>
        <p:txBody>
          <a:bodyPr/>
          <a:lstStyle/>
          <a:p>
            <a:pPr>
              <a:defRPr/>
            </a:pPr>
            <a:endParaRPr lang="en-US" sz="1600">
              <a:effectLs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14</a:t>
            </a:fld>
            <a:endParaRPr lang="en-US"/>
          </a:p>
        </p:txBody>
      </p:sp>
    </p:spTree>
    <p:extLst>
      <p:ext uri="{BB962C8B-B14F-4D97-AF65-F5344CB8AC3E}">
        <p14:creationId xmlns:p14="http://schemas.microsoft.com/office/powerpoint/2010/main" val="3407129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2088" y="949325"/>
            <a:ext cx="8410575" cy="4743450"/>
          </a:xfrm>
        </p:spPr>
      </p:sp>
      <p:sp>
        <p:nvSpPr>
          <p:cNvPr id="3" name="Notes Placeholder 2"/>
          <p:cNvSpPr>
            <a:spLocks noGrp="1"/>
          </p:cNvSpPr>
          <p:nvPr>
            <p:ph type="body" idx="1"/>
          </p:nvPr>
        </p:nvSpPr>
        <p:spPr/>
        <p:txBody>
          <a:bodyPr>
            <a:normAutofit/>
          </a:bodyPr>
          <a:lstStyle/>
          <a:p>
            <a:pPr marL="22860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15</a:t>
            </a:fld>
            <a:endParaRPr lang="en-US"/>
          </a:p>
        </p:txBody>
      </p:sp>
    </p:spTree>
    <p:extLst>
      <p:ext uri="{BB962C8B-B14F-4D97-AF65-F5344CB8AC3E}">
        <p14:creationId xmlns:p14="http://schemas.microsoft.com/office/powerpoint/2010/main" val="3256638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2088" y="949325"/>
            <a:ext cx="8410575" cy="4743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16</a:t>
            </a:fld>
            <a:endParaRPr lang="en-US"/>
          </a:p>
        </p:txBody>
      </p:sp>
    </p:spTree>
    <p:extLst>
      <p:ext uri="{BB962C8B-B14F-4D97-AF65-F5344CB8AC3E}">
        <p14:creationId xmlns:p14="http://schemas.microsoft.com/office/powerpoint/2010/main" val="3116844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2088" y="949325"/>
            <a:ext cx="8410575" cy="4743450"/>
          </a:xfrm>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0"/>
              </a:spcAft>
            </a:pPr>
            <a:endParaRPr lang="en-US" sz="180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19</a:t>
            </a:fld>
            <a:endParaRPr lang="en-US"/>
          </a:p>
        </p:txBody>
      </p:sp>
    </p:spTree>
    <p:extLst>
      <p:ext uri="{BB962C8B-B14F-4D97-AF65-F5344CB8AC3E}">
        <p14:creationId xmlns:p14="http://schemas.microsoft.com/office/powerpoint/2010/main" val="2676030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2088" y="949325"/>
            <a:ext cx="8410575" cy="4743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20</a:t>
            </a:fld>
            <a:endParaRPr lang="en-US"/>
          </a:p>
        </p:txBody>
      </p:sp>
    </p:spTree>
    <p:extLst>
      <p:ext uri="{BB962C8B-B14F-4D97-AF65-F5344CB8AC3E}">
        <p14:creationId xmlns:p14="http://schemas.microsoft.com/office/powerpoint/2010/main" val="1208117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2088" y="949325"/>
            <a:ext cx="8410575" cy="4743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21</a:t>
            </a:fld>
            <a:endParaRPr lang="en-US"/>
          </a:p>
        </p:txBody>
      </p:sp>
    </p:spTree>
    <p:extLst>
      <p:ext uri="{BB962C8B-B14F-4D97-AF65-F5344CB8AC3E}">
        <p14:creationId xmlns:p14="http://schemas.microsoft.com/office/powerpoint/2010/main" val="1762889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2088" y="949325"/>
            <a:ext cx="8410575" cy="4743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26</a:t>
            </a:fld>
            <a:endParaRPr lang="en-US"/>
          </a:p>
        </p:txBody>
      </p:sp>
    </p:spTree>
    <p:extLst>
      <p:ext uri="{BB962C8B-B14F-4D97-AF65-F5344CB8AC3E}">
        <p14:creationId xmlns:p14="http://schemas.microsoft.com/office/powerpoint/2010/main" val="2779099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19F66-1903-4AA7-8A31-BDFDBA0BE8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Helvetica Neue Medium"/>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Helvetica"/>
              <a:sym typeface="Helvetica Neue Medium"/>
            </a:endParaRPr>
          </a:p>
        </p:txBody>
      </p:sp>
    </p:spTree>
    <p:extLst>
      <p:ext uri="{BB962C8B-B14F-4D97-AF65-F5344CB8AC3E}">
        <p14:creationId xmlns:p14="http://schemas.microsoft.com/office/powerpoint/2010/main" val="2545690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1143000"/>
            <a:ext cx="5473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25617C-62E3-4B4E-B822-8F5AD390068F}" type="slidenum">
              <a:rPr lang="en-US" smtClean="0"/>
              <a:t>28</a:t>
            </a:fld>
            <a:endParaRPr lang="en-US"/>
          </a:p>
        </p:txBody>
      </p:sp>
    </p:spTree>
    <p:extLst>
      <p:ext uri="{BB962C8B-B14F-4D97-AF65-F5344CB8AC3E}">
        <p14:creationId xmlns:p14="http://schemas.microsoft.com/office/powerpoint/2010/main" val="1007853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1143000"/>
            <a:ext cx="5473700" cy="3086100"/>
          </a:xfrm>
        </p:spPr>
      </p:sp>
      <p:sp>
        <p:nvSpPr>
          <p:cNvPr id="3" name="Notes Placeholder 2"/>
          <p:cNvSpPr>
            <a:spLocks noGrp="1"/>
          </p:cNvSpPr>
          <p:nvPr>
            <p:ph type="body" idx="1"/>
          </p:nvPr>
        </p:nvSpPr>
        <p:spPr/>
        <p:txBody>
          <a:bodyPr/>
          <a:lstStyle/>
          <a:p>
            <a:r>
              <a:rPr lang="en-US"/>
              <a:t>I would like to take this opportunity to thank my colleagues from ACMT and clin pharm experts from FDA to join our panel member discussions today.</a:t>
            </a:r>
          </a:p>
        </p:txBody>
      </p:sp>
      <p:sp>
        <p:nvSpPr>
          <p:cNvPr id="4" name="Slide Number Placeholder 3"/>
          <p:cNvSpPr>
            <a:spLocks noGrp="1"/>
          </p:cNvSpPr>
          <p:nvPr>
            <p:ph type="sldNum" sz="quarter" idx="5"/>
          </p:nvPr>
        </p:nvSpPr>
        <p:spPr/>
        <p:txBody>
          <a:bodyPr/>
          <a:lstStyle/>
          <a:p>
            <a:fld id="{1D25617C-62E3-4B4E-B822-8F5AD390068F}" type="slidenum">
              <a:rPr lang="en-US" smtClean="0"/>
              <a:t>29</a:t>
            </a:fld>
            <a:endParaRPr lang="en-US"/>
          </a:p>
        </p:txBody>
      </p:sp>
    </p:spTree>
    <p:extLst>
      <p:ext uri="{BB962C8B-B14F-4D97-AF65-F5344CB8AC3E}">
        <p14:creationId xmlns:p14="http://schemas.microsoft.com/office/powerpoint/2010/main" val="1007903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19F66-1903-4AA7-8A31-BDFDBA0BE8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Helvetica Neue Medium"/>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Helvetica"/>
              <a:sym typeface="Helvetica Neue Medium"/>
            </a:endParaRPr>
          </a:p>
        </p:txBody>
      </p:sp>
    </p:spTree>
    <p:extLst>
      <p:ext uri="{BB962C8B-B14F-4D97-AF65-F5344CB8AC3E}">
        <p14:creationId xmlns:p14="http://schemas.microsoft.com/office/powerpoint/2010/main" val="975631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1143000"/>
            <a:ext cx="5473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25617C-62E3-4B4E-B822-8F5AD390068F}" type="slidenum">
              <a:rPr lang="en-US" smtClean="0"/>
              <a:t>30</a:t>
            </a:fld>
            <a:endParaRPr lang="en-US"/>
          </a:p>
        </p:txBody>
      </p:sp>
    </p:spTree>
    <p:extLst>
      <p:ext uri="{BB962C8B-B14F-4D97-AF65-F5344CB8AC3E}">
        <p14:creationId xmlns:p14="http://schemas.microsoft.com/office/powerpoint/2010/main" val="42359346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1143000"/>
            <a:ext cx="5473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25617C-62E3-4B4E-B822-8F5AD390068F}" type="slidenum">
              <a:rPr lang="en-US" smtClean="0"/>
              <a:t>31</a:t>
            </a:fld>
            <a:endParaRPr lang="en-US"/>
          </a:p>
        </p:txBody>
      </p:sp>
    </p:spTree>
    <p:extLst>
      <p:ext uri="{BB962C8B-B14F-4D97-AF65-F5344CB8AC3E}">
        <p14:creationId xmlns:p14="http://schemas.microsoft.com/office/powerpoint/2010/main" val="32187046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1143000"/>
            <a:ext cx="5473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25617C-62E3-4B4E-B822-8F5AD390068F}" type="slidenum">
              <a:rPr lang="en-US" smtClean="0"/>
              <a:t>32</a:t>
            </a:fld>
            <a:endParaRPr lang="en-US"/>
          </a:p>
        </p:txBody>
      </p:sp>
    </p:spTree>
    <p:extLst>
      <p:ext uri="{BB962C8B-B14F-4D97-AF65-F5344CB8AC3E}">
        <p14:creationId xmlns:p14="http://schemas.microsoft.com/office/powerpoint/2010/main" val="2764816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1143000"/>
            <a:ext cx="5473700" cy="3086100"/>
          </a:xfrm>
        </p:spPr>
      </p:sp>
      <p:sp>
        <p:nvSpPr>
          <p:cNvPr id="3" name="Notes Placeholder 2"/>
          <p:cNvSpPr>
            <a:spLocks noGrp="1"/>
          </p:cNvSpPr>
          <p:nvPr>
            <p:ph type="body" idx="1"/>
          </p:nvPr>
        </p:nvSpPr>
        <p:spPr/>
        <p:txBody>
          <a:bodyPr/>
          <a:lstStyle/>
          <a:p>
            <a:r>
              <a:rPr lang="en-US"/>
              <a:t>Nirmatrelvir is a SARS-CoV-2 main protease inhibitor, preventing polyprotein precursor formation and viral replication.</a:t>
            </a:r>
          </a:p>
          <a:p>
            <a:r>
              <a:rPr lang="en-US"/>
              <a:t>Ritonavir and nirmatrelvir are both CYP3A4 substrates.</a:t>
            </a:r>
          </a:p>
          <a:p>
            <a:r>
              <a:rPr lang="en-US"/>
              <a:t>Ritonavir results in near complete CYP 3A4 inhibition within 24 hours and 3 days* after last dose.</a:t>
            </a:r>
          </a:p>
          <a:p>
            <a:endParaRPr lang="en-US"/>
          </a:p>
        </p:txBody>
      </p:sp>
      <p:sp>
        <p:nvSpPr>
          <p:cNvPr id="4" name="Slide Number Placeholder 3"/>
          <p:cNvSpPr>
            <a:spLocks noGrp="1"/>
          </p:cNvSpPr>
          <p:nvPr>
            <p:ph type="sldNum" sz="quarter" idx="5"/>
          </p:nvPr>
        </p:nvSpPr>
        <p:spPr/>
        <p:txBody>
          <a:bodyPr/>
          <a:lstStyle/>
          <a:p>
            <a:fld id="{1D25617C-62E3-4B4E-B822-8F5AD390068F}" type="slidenum">
              <a:rPr lang="en-US" smtClean="0"/>
              <a:t>33</a:t>
            </a:fld>
            <a:endParaRPr lang="en-US"/>
          </a:p>
        </p:txBody>
      </p:sp>
    </p:spTree>
    <p:extLst>
      <p:ext uri="{BB962C8B-B14F-4D97-AF65-F5344CB8AC3E}">
        <p14:creationId xmlns:p14="http://schemas.microsoft.com/office/powerpoint/2010/main" val="621995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1143000"/>
            <a:ext cx="5473700" cy="3086100"/>
          </a:xfrm>
        </p:spPr>
      </p:sp>
      <p:sp>
        <p:nvSpPr>
          <p:cNvPr id="3" name="Notes Placeholder 2"/>
          <p:cNvSpPr>
            <a:spLocks noGrp="1"/>
          </p:cNvSpPr>
          <p:nvPr>
            <p:ph type="body" idx="1"/>
          </p:nvPr>
        </p:nvSpPr>
        <p:spPr/>
        <p:txBody>
          <a:bodyPr/>
          <a:lstStyle/>
          <a:p>
            <a:r>
              <a:rPr lang="en-US"/>
              <a:t>I do want to point out that the GFR and Pugh Class C criteria should not imply that prospective patients need routine bloodwork prior to treatment. Providers should only make these determinations if there is suspicion of recent changes in renal and/or liver function based on a thorough H&amp;P.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7E9444-2FC4-47A1-8141-63AC560D24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9412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1143000"/>
            <a:ext cx="5473700" cy="3086100"/>
          </a:xfrm>
        </p:spPr>
      </p:sp>
      <p:sp>
        <p:nvSpPr>
          <p:cNvPr id="3" name="Notes Placeholder 2"/>
          <p:cNvSpPr>
            <a:spLocks noGrp="1"/>
          </p:cNvSpPr>
          <p:nvPr>
            <p:ph type="body" idx="1"/>
          </p:nvPr>
        </p:nvSpPr>
        <p:spPr/>
        <p:txBody>
          <a:bodyPr/>
          <a:lstStyle/>
          <a:p>
            <a:r>
              <a:rPr lang="en-US"/>
              <a:t>1. The EPIC HR trial demonstrated nearly 90% reduction in </a:t>
            </a:r>
            <a:r>
              <a:rPr lang="en-US" err="1"/>
              <a:t>hosp</a:t>
            </a:r>
            <a:r>
              <a:rPr lang="en-US"/>
              <a:t> for adults with one or more risk factors for progression to severe dz. +1000 rec’d Paxlovid, Event rates were 6.3 and 0.8%. This was also supported by lower viral loads at day 5 v placebo. </a:t>
            </a:r>
          </a:p>
          <a:p>
            <a:endParaRPr lang="en-US"/>
          </a:p>
          <a:p>
            <a:r>
              <a:rPr lang="en-US"/>
              <a:t>1. Concerning Omicron specific activity, cell cx studies show similar results to legacy VOCs with &lt;3-fold reduction in antiviral activity.</a:t>
            </a:r>
          </a:p>
          <a:p>
            <a:endParaRPr lang="en-US"/>
          </a:p>
          <a:p>
            <a:r>
              <a:rPr lang="en-US"/>
              <a:t>4. We have human 1</a:t>
            </a:r>
            <a:r>
              <a:rPr lang="en-US" baseline="30000"/>
              <a:t>st</a:t>
            </a:r>
            <a:r>
              <a:rPr lang="en-US"/>
              <a:t> and 2</a:t>
            </a:r>
            <a:r>
              <a:rPr lang="en-US" baseline="30000"/>
              <a:t>nd</a:t>
            </a:r>
            <a:r>
              <a:rPr lang="en-US"/>
              <a:t> trimester exposure outcomes on ~7K live births with no increase in birth defect rates versus background. Animal EFD and fertility studies are negative at 3 times the HED.</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1D25617C-62E3-4B4E-B822-8F5AD390068F}" type="slidenum">
              <a:rPr lang="en-US" smtClean="0"/>
              <a:t>35</a:t>
            </a:fld>
            <a:endParaRPr lang="en-US"/>
          </a:p>
        </p:txBody>
      </p:sp>
    </p:spTree>
    <p:extLst>
      <p:ext uri="{BB962C8B-B14F-4D97-AF65-F5344CB8AC3E}">
        <p14:creationId xmlns:p14="http://schemas.microsoft.com/office/powerpoint/2010/main" val="27181429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1143000"/>
            <a:ext cx="5473700" cy="3086100"/>
          </a:xfrm>
        </p:spPr>
      </p:sp>
      <p:sp>
        <p:nvSpPr>
          <p:cNvPr id="3" name="Notes Placeholder 2"/>
          <p:cNvSpPr>
            <a:spLocks noGrp="1"/>
          </p:cNvSpPr>
          <p:nvPr>
            <p:ph type="body" idx="1"/>
          </p:nvPr>
        </p:nvSpPr>
        <p:spPr/>
        <p:txBody>
          <a:bodyPr/>
          <a:lstStyle/>
          <a:p>
            <a:r>
              <a:rPr lang="en-US"/>
              <a:t>Cytochrome p450 enzymes are a group of hemoproteins who catalyze reactions through transfer of electrons. They perform the majority of drug P1 biotransformation reactions, as well as a number of homeostatic synthesis reactions involving </a:t>
            </a:r>
            <a:r>
              <a:rPr lang="en-US" err="1"/>
              <a:t>chol</a:t>
            </a:r>
            <a:r>
              <a:rPr lang="en-US"/>
              <a:t>/FAs/steroids, etc. </a:t>
            </a:r>
          </a:p>
          <a:p>
            <a:endParaRPr lang="en-US"/>
          </a:p>
          <a:p>
            <a:r>
              <a:rPr lang="en-US"/>
              <a:t>These enzymes are organized into families &amp; subfamilies. Most drug metabolism is done by families 1,2,3. </a:t>
            </a:r>
          </a:p>
          <a:p>
            <a:endParaRPr lang="en-US"/>
          </a:p>
          <a:p>
            <a:r>
              <a:rPr lang="en-US"/>
              <a:t>CYP 3A4 function represent more than half of total hepatic CYP activity and the majority of enterocyte CYP activity, significantly impacting first pass metabolism of affected drugs.</a:t>
            </a:r>
          </a:p>
        </p:txBody>
      </p:sp>
      <p:sp>
        <p:nvSpPr>
          <p:cNvPr id="4" name="Slide Number Placeholder 3"/>
          <p:cNvSpPr>
            <a:spLocks noGrp="1"/>
          </p:cNvSpPr>
          <p:nvPr>
            <p:ph type="sldNum" sz="quarter" idx="5"/>
          </p:nvPr>
        </p:nvSpPr>
        <p:spPr/>
        <p:txBody>
          <a:bodyPr/>
          <a:lstStyle/>
          <a:p>
            <a:fld id="{1D25617C-62E3-4B4E-B822-8F5AD390068F}" type="slidenum">
              <a:rPr lang="en-US" smtClean="0"/>
              <a:t>36</a:t>
            </a:fld>
            <a:endParaRPr lang="en-US"/>
          </a:p>
        </p:txBody>
      </p:sp>
    </p:spTree>
    <p:extLst>
      <p:ext uri="{BB962C8B-B14F-4D97-AF65-F5344CB8AC3E}">
        <p14:creationId xmlns:p14="http://schemas.microsoft.com/office/powerpoint/2010/main" val="12785321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1143000"/>
            <a:ext cx="5473700" cy="3086100"/>
          </a:xfrm>
        </p:spPr>
      </p:sp>
      <p:sp>
        <p:nvSpPr>
          <p:cNvPr id="3" name="Notes Placeholder 2"/>
          <p:cNvSpPr>
            <a:spLocks noGrp="1"/>
          </p:cNvSpPr>
          <p:nvPr>
            <p:ph type="body" idx="1"/>
          </p:nvPr>
        </p:nvSpPr>
        <p:spPr/>
        <p:txBody>
          <a:bodyPr/>
          <a:lstStyle/>
          <a:p>
            <a:pPr marL="228600" indent="-228600">
              <a:buAutoNum type="arabicPeriod"/>
            </a:pPr>
            <a:r>
              <a:rPr lang="en-US"/>
              <a:t>Keto &amp; </a:t>
            </a:r>
            <a:r>
              <a:rPr lang="en-US" err="1"/>
              <a:t>Itrac</a:t>
            </a:r>
            <a:r>
              <a:rPr lang="en-US"/>
              <a:t> are well known for near complete 3A4 inhibition, similar to ritonavir</a:t>
            </a:r>
          </a:p>
          <a:p>
            <a:pPr marL="228600" indent="-228600">
              <a:buAutoNum type="arabicPeriod"/>
            </a:pPr>
            <a:endParaRPr lang="en-US"/>
          </a:p>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1D25617C-62E3-4B4E-B822-8F5AD390068F}" type="slidenum">
              <a:rPr lang="en-US" smtClean="0"/>
              <a:t>37</a:t>
            </a:fld>
            <a:endParaRPr lang="en-US"/>
          </a:p>
        </p:txBody>
      </p:sp>
    </p:spTree>
    <p:extLst>
      <p:ext uri="{BB962C8B-B14F-4D97-AF65-F5344CB8AC3E}">
        <p14:creationId xmlns:p14="http://schemas.microsoft.com/office/powerpoint/2010/main" val="31994685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1143000"/>
            <a:ext cx="5473700" cy="3086100"/>
          </a:xfrm>
        </p:spPr>
      </p:sp>
      <p:sp>
        <p:nvSpPr>
          <p:cNvPr id="3" name="Notes Placeholder 2"/>
          <p:cNvSpPr>
            <a:spLocks noGrp="1"/>
          </p:cNvSpPr>
          <p:nvPr>
            <p:ph type="body" idx="1"/>
          </p:nvPr>
        </p:nvSpPr>
        <p:spPr/>
        <p:txBody>
          <a:bodyPr/>
          <a:lstStyle/>
          <a:p>
            <a:r>
              <a:rPr lang="en-US"/>
              <a:t>Also transport of sugars, lipids, amino acids and hormones.</a:t>
            </a:r>
          </a:p>
        </p:txBody>
      </p:sp>
      <p:sp>
        <p:nvSpPr>
          <p:cNvPr id="4" name="Slide Number Placeholder 3"/>
          <p:cNvSpPr>
            <a:spLocks noGrp="1"/>
          </p:cNvSpPr>
          <p:nvPr>
            <p:ph type="sldNum" sz="quarter" idx="5"/>
          </p:nvPr>
        </p:nvSpPr>
        <p:spPr/>
        <p:txBody>
          <a:bodyPr/>
          <a:lstStyle/>
          <a:p>
            <a:fld id="{1D25617C-62E3-4B4E-B822-8F5AD390068F}" type="slidenum">
              <a:rPr lang="en-US" smtClean="0"/>
              <a:t>38</a:t>
            </a:fld>
            <a:endParaRPr lang="en-US"/>
          </a:p>
        </p:txBody>
      </p:sp>
    </p:spTree>
    <p:extLst>
      <p:ext uri="{BB962C8B-B14F-4D97-AF65-F5344CB8AC3E}">
        <p14:creationId xmlns:p14="http://schemas.microsoft.com/office/powerpoint/2010/main" val="25736115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1143000"/>
            <a:ext cx="5473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25617C-62E3-4B4E-B822-8F5AD390068F}" type="slidenum">
              <a:rPr lang="en-US" smtClean="0"/>
              <a:t>39</a:t>
            </a:fld>
            <a:endParaRPr lang="en-US"/>
          </a:p>
        </p:txBody>
      </p:sp>
    </p:spTree>
    <p:extLst>
      <p:ext uri="{BB962C8B-B14F-4D97-AF65-F5344CB8AC3E}">
        <p14:creationId xmlns:p14="http://schemas.microsoft.com/office/powerpoint/2010/main" val="1855092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xfrm>
            <a:off x="192088" y="949325"/>
            <a:ext cx="8410575" cy="4743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a:p>
            <a:pPr>
              <a:spcBef>
                <a:spcPct val="0"/>
              </a:spcBef>
            </a:pPr>
            <a:endParaRPr lang="en-US" altLang="en-U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976573" indent="-375604">
              <a:defRPr>
                <a:solidFill>
                  <a:schemeClr val="tx1"/>
                </a:solidFill>
                <a:latin typeface="Myriad Web Pro" panose="020B0503030403020204" pitchFamily="34" charset="0"/>
              </a:defRPr>
            </a:lvl2pPr>
            <a:lvl3pPr marL="1502419" indent="-300484">
              <a:defRPr>
                <a:solidFill>
                  <a:schemeClr val="tx1"/>
                </a:solidFill>
                <a:latin typeface="Myriad Web Pro" panose="020B0503030403020204" pitchFamily="34" charset="0"/>
              </a:defRPr>
            </a:lvl3pPr>
            <a:lvl4pPr marL="2103387" indent="-300484">
              <a:defRPr>
                <a:solidFill>
                  <a:schemeClr val="tx1"/>
                </a:solidFill>
                <a:latin typeface="Myriad Web Pro" panose="020B0503030403020204" pitchFamily="34" charset="0"/>
              </a:defRPr>
            </a:lvl4pPr>
            <a:lvl5pPr marL="2704354" indent="-300484">
              <a:defRPr>
                <a:solidFill>
                  <a:schemeClr val="tx1"/>
                </a:solidFill>
                <a:latin typeface="Myriad Web Pro" panose="020B0503030403020204" pitchFamily="34" charset="0"/>
              </a:defRPr>
            </a:lvl5pPr>
            <a:lvl6pPr marL="3305322" indent="-300484" fontAlgn="base">
              <a:spcBef>
                <a:spcPct val="0"/>
              </a:spcBef>
              <a:spcAft>
                <a:spcPct val="0"/>
              </a:spcAft>
              <a:defRPr>
                <a:solidFill>
                  <a:schemeClr val="tx1"/>
                </a:solidFill>
                <a:latin typeface="Myriad Web Pro" panose="020B0503030403020204" pitchFamily="34" charset="0"/>
              </a:defRPr>
            </a:lvl6pPr>
            <a:lvl7pPr marL="3906290" indent="-300484" fontAlgn="base">
              <a:spcBef>
                <a:spcPct val="0"/>
              </a:spcBef>
              <a:spcAft>
                <a:spcPct val="0"/>
              </a:spcAft>
              <a:defRPr>
                <a:solidFill>
                  <a:schemeClr val="tx1"/>
                </a:solidFill>
                <a:latin typeface="Myriad Web Pro" panose="020B0503030403020204" pitchFamily="34" charset="0"/>
              </a:defRPr>
            </a:lvl7pPr>
            <a:lvl8pPr marL="4507258" indent="-300484" fontAlgn="base">
              <a:spcBef>
                <a:spcPct val="0"/>
              </a:spcBef>
              <a:spcAft>
                <a:spcPct val="0"/>
              </a:spcAft>
              <a:defRPr>
                <a:solidFill>
                  <a:schemeClr val="tx1"/>
                </a:solidFill>
                <a:latin typeface="Myriad Web Pro" panose="020B0503030403020204" pitchFamily="34" charset="0"/>
              </a:defRPr>
            </a:lvl8pPr>
            <a:lvl9pPr marL="5108225" indent="-300484" fontAlgn="base">
              <a:spcBef>
                <a:spcPct val="0"/>
              </a:spcBef>
              <a:spcAft>
                <a:spcPct val="0"/>
              </a:spcAft>
              <a:defRPr>
                <a:solidFill>
                  <a:schemeClr val="tx1"/>
                </a:solidFill>
                <a:latin typeface="Myriad Web Pro" panose="020B0503030403020204" pitchFamily="34" charset="0"/>
              </a:defRPr>
            </a:lvl9pPr>
          </a:lstStyle>
          <a:p>
            <a:pPr defTabSz="1201935" fontAlgn="base">
              <a:spcBef>
                <a:spcPct val="0"/>
              </a:spcBef>
              <a:spcAft>
                <a:spcPct val="0"/>
              </a:spcAft>
              <a:defRPr/>
            </a:pPr>
            <a:fld id="{6F084AA2-EDF3-41B6-9BD5-4D1331E35CE7}" type="slidenum">
              <a:rPr lang="en-US" altLang="en-US">
                <a:solidFill>
                  <a:prstClr val="black"/>
                </a:solidFill>
                <a:latin typeface="Calibri" panose="020F0502020204030204" pitchFamily="34" charset="0"/>
              </a:rPr>
              <a:pPr defTabSz="1201935" fontAlgn="base">
                <a:spcBef>
                  <a:spcPct val="0"/>
                </a:spcBef>
                <a:spcAft>
                  <a:spcPct val="0"/>
                </a:spcAft>
                <a:defRPr/>
              </a:pPr>
              <a:t>6</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5545127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19F66-1903-4AA7-8A31-BDFDBA0BE8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Helvetica Neue Medium"/>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Helvetica"/>
              <a:sym typeface="Helvetica Neue Medium"/>
            </a:endParaRPr>
          </a:p>
        </p:txBody>
      </p:sp>
    </p:spTree>
    <p:extLst>
      <p:ext uri="{BB962C8B-B14F-4D97-AF65-F5344CB8AC3E}">
        <p14:creationId xmlns:p14="http://schemas.microsoft.com/office/powerpoint/2010/main" val="4252851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19F66-1903-4AA7-8A31-BDFDBA0BE8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Helvetica Neue Medium"/>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Helvetica"/>
              <a:sym typeface="Helvetica Neue Medium"/>
            </a:endParaRPr>
          </a:p>
        </p:txBody>
      </p:sp>
    </p:spTree>
    <p:extLst>
      <p:ext uri="{BB962C8B-B14F-4D97-AF65-F5344CB8AC3E}">
        <p14:creationId xmlns:p14="http://schemas.microsoft.com/office/powerpoint/2010/main" val="25899360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laceHolder 1"/>
          <p:cNvSpPr>
            <a:spLocks noGrp="1" noRot="1" noChangeAspect="1"/>
          </p:cNvSpPr>
          <p:nvPr>
            <p:ph type="sldImg"/>
          </p:nvPr>
        </p:nvSpPr>
        <p:spPr>
          <a:xfrm>
            <a:off x="430213" y="704850"/>
            <a:ext cx="6173787" cy="3481388"/>
          </a:xfrm>
          <a:prstGeom prst="rect">
            <a:avLst/>
          </a:prstGeom>
        </p:spPr>
      </p:sp>
      <p:sp>
        <p:nvSpPr>
          <p:cNvPr id="49" name="PlaceHolder 2"/>
          <p:cNvSpPr>
            <a:spLocks noGrp="1"/>
          </p:cNvSpPr>
          <p:nvPr>
            <p:ph type="body"/>
          </p:nvPr>
        </p:nvSpPr>
        <p:spPr>
          <a:xfrm>
            <a:off x="703440" y="4410000"/>
            <a:ext cx="5627160" cy="4177800"/>
          </a:xfrm>
          <a:prstGeom prst="rect">
            <a:avLst/>
          </a:prstGeom>
        </p:spPr>
        <p:txBody>
          <a:bodyPr lIns="0" tIns="0" rIns="0" bIns="0"/>
          <a:lstStyle/>
          <a:p>
            <a:pPr>
              <a:lnSpc>
                <a:spcPct val="100000"/>
              </a:lnSpc>
            </a:pPr>
            <a:r>
              <a:rPr lang="en-US" sz="1000" b="0" strike="noStrike" spc="-1">
                <a:latin typeface="Arial Unicode MS"/>
                <a:ea typeface="Arial Unicode MS"/>
              </a:rPr>
              <a:t>Figure 1. Mortality and Frequency of Use of Combination Antiretroviral Therapy Including a Protease Inhibitor among HIV-Infected Patients with Fewer than 100 CD4+ Cells per Cubic Millimeter, According to Calendar Quarter, from January 1994 through June 1997.</a:t>
            </a:r>
            <a:endParaRPr lang="en-US" sz="1000" b="0" strike="noStrike" spc="-1">
              <a:latin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19F66-1903-4AA7-8A31-BDFDBA0BE8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Helvetica Neue Medium"/>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Helvetica"/>
              <a:sym typeface="Helvetica Neue Medium"/>
            </a:endParaRPr>
          </a:p>
        </p:txBody>
      </p:sp>
    </p:spTree>
    <p:extLst>
      <p:ext uri="{BB962C8B-B14F-4D97-AF65-F5344CB8AC3E}">
        <p14:creationId xmlns:p14="http://schemas.microsoft.com/office/powerpoint/2010/main" val="35227057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1143000"/>
            <a:ext cx="5473700" cy="3086100"/>
          </a:xfrm>
        </p:spPr>
      </p:sp>
      <p:sp>
        <p:nvSpPr>
          <p:cNvPr id="3" name="Notes Placeholder 2"/>
          <p:cNvSpPr>
            <a:spLocks noGrp="1"/>
          </p:cNvSpPr>
          <p:nvPr>
            <p:ph type="body" idx="1"/>
          </p:nvPr>
        </p:nvSpPr>
        <p:spPr/>
        <p:txBody>
          <a:bodyPr/>
          <a:lstStyle/>
          <a:p>
            <a:r>
              <a:rPr lang="en-US"/>
              <a:t>I would like to review Hold/contraindicated drugs with severe DDIs versus those to consider dose adjustments. Also keep in mind whether you are holding a concurrent med or making a dose adjustment, that period should include the 3 day washout period beyond the 5 day drug dosing interval for a total of 8 days. </a:t>
            </a:r>
          </a:p>
          <a:p>
            <a:endParaRPr lang="en-US"/>
          </a:p>
          <a:p>
            <a:r>
              <a:rPr lang="en-US"/>
              <a:t>I would also add that there are several excellent resources for exploring potential Paxlovid DDIs, including FDA’s FS, the COVID-19 Liverpool website and phone app, and Pfizer’s DDI toolkit. FDA is also working on a more proscriptive 3-page checklist for PCPs. The Liverpool group through the Scotland NHS also has an excellent primer covering best approach to Paxlovid prescribing. All these links are included in the end of this slide deck. </a:t>
            </a:r>
          </a:p>
        </p:txBody>
      </p:sp>
      <p:sp>
        <p:nvSpPr>
          <p:cNvPr id="4" name="Slide Number Placeholder 3"/>
          <p:cNvSpPr>
            <a:spLocks noGrp="1"/>
          </p:cNvSpPr>
          <p:nvPr>
            <p:ph type="sldNum" sz="quarter" idx="5"/>
          </p:nvPr>
        </p:nvSpPr>
        <p:spPr/>
        <p:txBody>
          <a:bodyPr/>
          <a:lstStyle/>
          <a:p>
            <a:fld id="{1D25617C-62E3-4B4E-B822-8F5AD390068F}" type="slidenum">
              <a:rPr lang="en-US" smtClean="0"/>
              <a:t>93</a:t>
            </a:fld>
            <a:endParaRPr lang="en-US"/>
          </a:p>
        </p:txBody>
      </p:sp>
    </p:spTree>
    <p:extLst>
      <p:ext uri="{BB962C8B-B14F-4D97-AF65-F5344CB8AC3E}">
        <p14:creationId xmlns:p14="http://schemas.microsoft.com/office/powerpoint/2010/main" val="39071970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1143000"/>
            <a:ext cx="5473700" cy="3086100"/>
          </a:xfrm>
        </p:spPr>
      </p:sp>
      <p:sp>
        <p:nvSpPr>
          <p:cNvPr id="3" name="Notes Placeholder 2"/>
          <p:cNvSpPr>
            <a:spLocks noGrp="1"/>
          </p:cNvSpPr>
          <p:nvPr>
            <p:ph type="body" idx="1"/>
          </p:nvPr>
        </p:nvSpPr>
        <p:spPr/>
        <p:txBody>
          <a:bodyPr/>
          <a:lstStyle/>
          <a:p>
            <a:r>
              <a:rPr lang="en-US"/>
              <a:t>This is from the Liverpool group showing the top 10 concurrent medications for patients prescribed Paxlovid. Going through the following lists, I tried to focus on the top 250 most prescribed US drugs (minus some of the chemotherapeutics). </a:t>
            </a:r>
          </a:p>
        </p:txBody>
      </p:sp>
      <p:sp>
        <p:nvSpPr>
          <p:cNvPr id="4" name="Slide Number Placeholder 3"/>
          <p:cNvSpPr>
            <a:spLocks noGrp="1"/>
          </p:cNvSpPr>
          <p:nvPr>
            <p:ph type="sldNum" sz="quarter" idx="5"/>
          </p:nvPr>
        </p:nvSpPr>
        <p:spPr/>
        <p:txBody>
          <a:bodyPr/>
          <a:lstStyle/>
          <a:p>
            <a:fld id="{1D25617C-62E3-4B4E-B822-8F5AD390068F}" type="slidenum">
              <a:rPr lang="en-US" smtClean="0"/>
              <a:t>94</a:t>
            </a:fld>
            <a:endParaRPr lang="en-US"/>
          </a:p>
        </p:txBody>
      </p:sp>
    </p:spTree>
    <p:extLst>
      <p:ext uri="{BB962C8B-B14F-4D97-AF65-F5344CB8AC3E}">
        <p14:creationId xmlns:p14="http://schemas.microsoft.com/office/powerpoint/2010/main" val="8313409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1143000"/>
            <a:ext cx="5473700" cy="3086100"/>
          </a:xfrm>
        </p:spPr>
      </p:sp>
      <p:sp>
        <p:nvSpPr>
          <p:cNvPr id="3" name="Notes Placeholder 2"/>
          <p:cNvSpPr>
            <a:spLocks noGrp="1"/>
          </p:cNvSpPr>
          <p:nvPr>
            <p:ph type="body" idx="1"/>
          </p:nvPr>
        </p:nvSpPr>
        <p:spPr/>
        <p:txBody>
          <a:bodyPr/>
          <a:lstStyle/>
          <a:p>
            <a:r>
              <a:rPr lang="en-US"/>
              <a:t>Ranolazine is an antianginal with NA &amp; K channel inhibition and prolongation of QT interval.</a:t>
            </a:r>
          </a:p>
          <a:p>
            <a:r>
              <a:rPr lang="en-US"/>
              <a:t>Ivabradine is a new CHF drug which decreases SA node activity without decreasing contractility but may result in symptomatic bradycardia.</a:t>
            </a:r>
          </a:p>
          <a:p>
            <a:r>
              <a:rPr lang="en-US"/>
              <a:t>Salmeterol may cause enhanced adrenergic symptoms, including palp/ST and prolonged QT. It is LAB2A lasting 12 hours and more with ritonavir.</a:t>
            </a:r>
          </a:p>
          <a:p>
            <a:r>
              <a:rPr lang="en-US"/>
              <a:t>CCBs recommend dose reduction of at least 50% and caution for hypotension, weakness or syncope. Some drugs like nifedipine (10-15 fold </a:t>
            </a:r>
            <a:r>
              <a:rPr lang="en-US" err="1"/>
              <a:t>incr</a:t>
            </a:r>
            <a:r>
              <a:rPr lang="en-US"/>
              <a:t> AUC) may require a larger dose reduction or hold. </a:t>
            </a:r>
          </a:p>
          <a:p>
            <a:r>
              <a:rPr lang="en-US"/>
              <a:t>PDE5I used for PAH are CI for concern for excessive hypotension, syncope &amp; possible priapism. </a:t>
            </a:r>
          </a:p>
        </p:txBody>
      </p:sp>
      <p:sp>
        <p:nvSpPr>
          <p:cNvPr id="4" name="Slide Number Placeholder 3"/>
          <p:cNvSpPr>
            <a:spLocks noGrp="1"/>
          </p:cNvSpPr>
          <p:nvPr>
            <p:ph type="sldNum" sz="quarter" idx="5"/>
          </p:nvPr>
        </p:nvSpPr>
        <p:spPr/>
        <p:txBody>
          <a:bodyPr/>
          <a:lstStyle/>
          <a:p>
            <a:fld id="{1D25617C-62E3-4B4E-B822-8F5AD390068F}" type="slidenum">
              <a:rPr lang="en-US" smtClean="0"/>
              <a:t>95</a:t>
            </a:fld>
            <a:endParaRPr lang="en-US"/>
          </a:p>
        </p:txBody>
      </p:sp>
    </p:spTree>
    <p:extLst>
      <p:ext uri="{BB962C8B-B14F-4D97-AF65-F5344CB8AC3E}">
        <p14:creationId xmlns:p14="http://schemas.microsoft.com/office/powerpoint/2010/main" val="7164348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1143000"/>
            <a:ext cx="5473700" cy="3086100"/>
          </a:xfrm>
        </p:spPr>
      </p:sp>
      <p:sp>
        <p:nvSpPr>
          <p:cNvPr id="3" name="Notes Placeholder 2"/>
          <p:cNvSpPr>
            <a:spLocks noGrp="1"/>
          </p:cNvSpPr>
          <p:nvPr>
            <p:ph type="body" idx="1"/>
          </p:nvPr>
        </p:nvSpPr>
        <p:spPr/>
        <p:txBody>
          <a:bodyPr/>
          <a:lstStyle/>
          <a:p>
            <a:r>
              <a:rPr lang="en-US"/>
              <a:t>Alfuzosin is CI due to potential for severe hypotension. A1B for BPH like or Tamsulosin caution on possible hypotension. </a:t>
            </a:r>
          </a:p>
          <a:p>
            <a:r>
              <a:rPr lang="en-US"/>
              <a:t>HMG COA red agents above hold for 8 days prior to resuming. If possible, space out first dose of Paxlovid from last dose of LLA by 8-12 hours. </a:t>
            </a:r>
          </a:p>
          <a:p>
            <a:r>
              <a:rPr lang="en-US" err="1"/>
              <a:t>FXaI</a:t>
            </a:r>
            <a:r>
              <a:rPr lang="en-US"/>
              <a:t> Apixaban if concurrent use, recommend dose reduction.  A limited number of PWH on ritonavir and a reduced apixaban dose did not show adverse bleeding events. </a:t>
            </a:r>
          </a:p>
          <a:p>
            <a:r>
              <a:rPr lang="en-US"/>
              <a:t>Increase in ticagrelor exposure, consider substitution with prasugrel. Clopidogrel may be inefficacious, consider prasugrel addition or ASA.</a:t>
            </a:r>
          </a:p>
          <a:p>
            <a:endParaRPr lang="en-US"/>
          </a:p>
        </p:txBody>
      </p:sp>
      <p:sp>
        <p:nvSpPr>
          <p:cNvPr id="4" name="Slide Number Placeholder 3"/>
          <p:cNvSpPr>
            <a:spLocks noGrp="1"/>
          </p:cNvSpPr>
          <p:nvPr>
            <p:ph type="sldNum" sz="quarter" idx="5"/>
          </p:nvPr>
        </p:nvSpPr>
        <p:spPr/>
        <p:txBody>
          <a:bodyPr/>
          <a:lstStyle/>
          <a:p>
            <a:fld id="{1D25617C-62E3-4B4E-B822-8F5AD390068F}" type="slidenum">
              <a:rPr lang="en-US" smtClean="0"/>
              <a:t>96</a:t>
            </a:fld>
            <a:endParaRPr lang="en-US"/>
          </a:p>
        </p:txBody>
      </p:sp>
    </p:spTree>
    <p:extLst>
      <p:ext uri="{BB962C8B-B14F-4D97-AF65-F5344CB8AC3E}">
        <p14:creationId xmlns:p14="http://schemas.microsoft.com/office/powerpoint/2010/main" val="17715182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1143000"/>
            <a:ext cx="5473700" cy="3086100"/>
          </a:xfrm>
        </p:spPr>
      </p:sp>
      <p:sp>
        <p:nvSpPr>
          <p:cNvPr id="3" name="Notes Placeholder 2"/>
          <p:cNvSpPr>
            <a:spLocks noGrp="1"/>
          </p:cNvSpPr>
          <p:nvPr>
            <p:ph type="body" idx="1"/>
          </p:nvPr>
        </p:nvSpPr>
        <p:spPr/>
        <p:txBody>
          <a:bodyPr/>
          <a:lstStyle/>
          <a:p>
            <a:r>
              <a:rPr lang="en-US"/>
              <a:t>For benzodiazepines, consider using Lorazepam, Oxazepam or temazepam equivalent doses. </a:t>
            </a:r>
          </a:p>
          <a:p>
            <a:r>
              <a:rPr lang="en-US"/>
              <a:t>Zaleplon (Sonata) does not need adjustment.</a:t>
            </a:r>
          </a:p>
        </p:txBody>
      </p:sp>
      <p:sp>
        <p:nvSpPr>
          <p:cNvPr id="4" name="Slide Number Placeholder 3"/>
          <p:cNvSpPr>
            <a:spLocks noGrp="1"/>
          </p:cNvSpPr>
          <p:nvPr>
            <p:ph type="sldNum" sz="quarter" idx="5"/>
          </p:nvPr>
        </p:nvSpPr>
        <p:spPr/>
        <p:txBody>
          <a:bodyPr/>
          <a:lstStyle/>
          <a:p>
            <a:fld id="{1D25617C-62E3-4B4E-B822-8F5AD390068F}" type="slidenum">
              <a:rPr lang="en-US" smtClean="0"/>
              <a:t>97</a:t>
            </a:fld>
            <a:endParaRPr lang="en-US"/>
          </a:p>
        </p:txBody>
      </p:sp>
    </p:spTree>
    <p:extLst>
      <p:ext uri="{BB962C8B-B14F-4D97-AF65-F5344CB8AC3E}">
        <p14:creationId xmlns:p14="http://schemas.microsoft.com/office/powerpoint/2010/main" val="13691481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1143000"/>
            <a:ext cx="5473700" cy="3086100"/>
          </a:xfrm>
        </p:spPr>
      </p:sp>
      <p:sp>
        <p:nvSpPr>
          <p:cNvPr id="3" name="Notes Placeholder 2"/>
          <p:cNvSpPr>
            <a:spLocks noGrp="1"/>
          </p:cNvSpPr>
          <p:nvPr>
            <p:ph type="body" idx="1"/>
          </p:nvPr>
        </p:nvSpPr>
        <p:spPr/>
        <p:txBody>
          <a:bodyPr/>
          <a:lstStyle/>
          <a:p>
            <a:r>
              <a:rPr lang="en-US"/>
              <a:t>Apalutamide is a strong 3A4 inducer and thus CI.</a:t>
            </a:r>
          </a:p>
          <a:p>
            <a:r>
              <a:rPr lang="en-US"/>
              <a:t>Avoid concurrent use of Encorafenib or Ivosidenib due to Potential QT prolong. </a:t>
            </a:r>
          </a:p>
          <a:p>
            <a:r>
              <a:rPr lang="en-US"/>
              <a:t>Neratinib mainly </a:t>
            </a:r>
            <a:r>
              <a:rPr lang="en-US" err="1"/>
              <a:t>metab</a:t>
            </a:r>
            <a:r>
              <a:rPr lang="en-US"/>
              <a:t> by 3A4 and has a long t1/2. Not recommended due to concerns for severe hepatotoxicity. Recommend waiting 24 </a:t>
            </a:r>
            <a:r>
              <a:rPr lang="en-US" err="1"/>
              <a:t>hr</a:t>
            </a:r>
            <a:r>
              <a:rPr lang="en-US"/>
              <a:t> post DC before starting Paxlovid if possible.</a:t>
            </a:r>
          </a:p>
          <a:p>
            <a:r>
              <a:rPr lang="en-US"/>
              <a:t>Ibrutinib for CLL possible dangers of interrupting Tx in those with high volume leukemia. Increased conc from 3A4 inhibition may lead to TLS.</a:t>
            </a:r>
          </a:p>
        </p:txBody>
      </p:sp>
      <p:sp>
        <p:nvSpPr>
          <p:cNvPr id="4" name="Slide Number Placeholder 3"/>
          <p:cNvSpPr>
            <a:spLocks noGrp="1"/>
          </p:cNvSpPr>
          <p:nvPr>
            <p:ph type="sldNum" sz="quarter" idx="5"/>
          </p:nvPr>
        </p:nvSpPr>
        <p:spPr/>
        <p:txBody>
          <a:bodyPr/>
          <a:lstStyle/>
          <a:p>
            <a:fld id="{1D25617C-62E3-4B4E-B822-8F5AD390068F}" type="slidenum">
              <a:rPr lang="en-US" smtClean="0"/>
              <a:t>98</a:t>
            </a:fld>
            <a:endParaRPr lang="en-US"/>
          </a:p>
        </p:txBody>
      </p:sp>
    </p:spTree>
    <p:extLst>
      <p:ext uri="{BB962C8B-B14F-4D97-AF65-F5344CB8AC3E}">
        <p14:creationId xmlns:p14="http://schemas.microsoft.com/office/powerpoint/2010/main" val="983051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2088" y="949325"/>
            <a:ext cx="8410575" cy="4743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7</a:t>
            </a:fld>
            <a:endParaRPr lang="en-US"/>
          </a:p>
        </p:txBody>
      </p:sp>
    </p:spTree>
    <p:extLst>
      <p:ext uri="{BB962C8B-B14F-4D97-AF65-F5344CB8AC3E}">
        <p14:creationId xmlns:p14="http://schemas.microsoft.com/office/powerpoint/2010/main" val="25439292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1143000"/>
            <a:ext cx="5473700" cy="3086100"/>
          </a:xfrm>
        </p:spPr>
      </p:sp>
      <p:sp>
        <p:nvSpPr>
          <p:cNvPr id="3" name="Notes Placeholder 2"/>
          <p:cNvSpPr>
            <a:spLocks noGrp="1"/>
          </p:cNvSpPr>
          <p:nvPr>
            <p:ph type="body" idx="1"/>
          </p:nvPr>
        </p:nvSpPr>
        <p:spPr/>
        <p:txBody>
          <a:bodyPr/>
          <a:lstStyle/>
          <a:p>
            <a:r>
              <a:rPr lang="en-US"/>
              <a:t>In general, concurrent use with these drugs to be avoided but may use dose reduction with enhanced drug level monitoring if necessary. </a:t>
            </a:r>
          </a:p>
        </p:txBody>
      </p:sp>
      <p:sp>
        <p:nvSpPr>
          <p:cNvPr id="4" name="Slide Number Placeholder 3"/>
          <p:cNvSpPr>
            <a:spLocks noGrp="1"/>
          </p:cNvSpPr>
          <p:nvPr>
            <p:ph type="sldNum" sz="quarter" idx="5"/>
          </p:nvPr>
        </p:nvSpPr>
        <p:spPr/>
        <p:txBody>
          <a:bodyPr/>
          <a:lstStyle/>
          <a:p>
            <a:fld id="{1D25617C-62E3-4B4E-B822-8F5AD390068F}" type="slidenum">
              <a:rPr lang="en-US" smtClean="0"/>
              <a:t>99</a:t>
            </a:fld>
            <a:endParaRPr lang="en-US"/>
          </a:p>
        </p:txBody>
      </p:sp>
    </p:spTree>
    <p:extLst>
      <p:ext uri="{BB962C8B-B14F-4D97-AF65-F5344CB8AC3E}">
        <p14:creationId xmlns:p14="http://schemas.microsoft.com/office/powerpoint/2010/main" val="1815045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1143000"/>
            <a:ext cx="5473700" cy="3086100"/>
          </a:xfrm>
        </p:spPr>
      </p:sp>
      <p:sp>
        <p:nvSpPr>
          <p:cNvPr id="3" name="Notes Placeholder 2"/>
          <p:cNvSpPr>
            <a:spLocks noGrp="1"/>
          </p:cNvSpPr>
          <p:nvPr>
            <p:ph type="body" idx="1"/>
          </p:nvPr>
        </p:nvSpPr>
        <p:spPr/>
        <p:txBody>
          <a:bodyPr/>
          <a:lstStyle/>
          <a:p>
            <a:r>
              <a:rPr lang="en-US"/>
              <a:t>Concurrent use of ergots CI due to increased risk of vasospasm included ischemia and/or stroke</a:t>
            </a:r>
          </a:p>
          <a:p>
            <a:r>
              <a:rPr lang="en-US"/>
              <a:t>Most due to possible prolonged QT and </a:t>
            </a:r>
            <a:r>
              <a:rPr lang="en-US" err="1"/>
              <a:t>TdP</a:t>
            </a:r>
            <a:r>
              <a:rPr lang="en-US"/>
              <a:t>, clozapine &amp; possible increased myocarditis</a:t>
            </a:r>
          </a:p>
          <a:p>
            <a:r>
              <a:rPr lang="en-US"/>
              <a:t>Trazadone dose adjustment with caution on hypotension and QT prolong</a:t>
            </a:r>
          </a:p>
          <a:p>
            <a:r>
              <a:rPr lang="en-US"/>
              <a:t>Some HCV DAA concern for increasing risk of ALT elevations. However, those on ritonavir containing HCV regimens should continue treatment as indicated.</a:t>
            </a:r>
          </a:p>
          <a:p>
            <a:r>
              <a:rPr lang="en-US"/>
              <a:t>Possible dose reduction of maraviroc. Possible enhanced liver enzyme monitoring with efavirenz. </a:t>
            </a:r>
          </a:p>
          <a:p>
            <a:endParaRPr lang="en-US"/>
          </a:p>
        </p:txBody>
      </p:sp>
      <p:sp>
        <p:nvSpPr>
          <p:cNvPr id="4" name="Slide Number Placeholder 3"/>
          <p:cNvSpPr>
            <a:spLocks noGrp="1"/>
          </p:cNvSpPr>
          <p:nvPr>
            <p:ph type="sldNum" sz="quarter" idx="5"/>
          </p:nvPr>
        </p:nvSpPr>
        <p:spPr/>
        <p:txBody>
          <a:bodyPr/>
          <a:lstStyle/>
          <a:p>
            <a:fld id="{1D25617C-62E3-4B4E-B822-8F5AD390068F}" type="slidenum">
              <a:rPr lang="en-US" smtClean="0"/>
              <a:t>100</a:t>
            </a:fld>
            <a:endParaRPr lang="en-US"/>
          </a:p>
        </p:txBody>
      </p:sp>
    </p:spTree>
    <p:extLst>
      <p:ext uri="{BB962C8B-B14F-4D97-AF65-F5344CB8AC3E}">
        <p14:creationId xmlns:p14="http://schemas.microsoft.com/office/powerpoint/2010/main" val="32305841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1143000"/>
            <a:ext cx="5473700" cy="3086100"/>
          </a:xfrm>
        </p:spPr>
      </p:sp>
      <p:sp>
        <p:nvSpPr>
          <p:cNvPr id="3" name="Notes Placeholder 2"/>
          <p:cNvSpPr>
            <a:spLocks noGrp="1"/>
          </p:cNvSpPr>
          <p:nvPr>
            <p:ph type="body" idx="1"/>
          </p:nvPr>
        </p:nvSpPr>
        <p:spPr/>
        <p:txBody>
          <a:bodyPr/>
          <a:lstStyle/>
          <a:p>
            <a:r>
              <a:rPr lang="en-US"/>
              <a:t>Enzalutamide for prostate CA</a:t>
            </a:r>
          </a:p>
        </p:txBody>
      </p:sp>
      <p:sp>
        <p:nvSpPr>
          <p:cNvPr id="4" name="Slide Number Placeholder 3"/>
          <p:cNvSpPr>
            <a:spLocks noGrp="1"/>
          </p:cNvSpPr>
          <p:nvPr>
            <p:ph type="sldNum" sz="quarter" idx="5"/>
          </p:nvPr>
        </p:nvSpPr>
        <p:spPr/>
        <p:txBody>
          <a:bodyPr/>
          <a:lstStyle/>
          <a:p>
            <a:fld id="{1D25617C-62E3-4B4E-B822-8F5AD390068F}" type="slidenum">
              <a:rPr lang="en-US" smtClean="0"/>
              <a:t>101</a:t>
            </a:fld>
            <a:endParaRPr lang="en-US"/>
          </a:p>
        </p:txBody>
      </p:sp>
    </p:spTree>
    <p:extLst>
      <p:ext uri="{BB962C8B-B14F-4D97-AF65-F5344CB8AC3E}">
        <p14:creationId xmlns:p14="http://schemas.microsoft.com/office/powerpoint/2010/main" val="21144969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1143000"/>
            <a:ext cx="5473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25617C-62E3-4B4E-B822-8F5AD390068F}" type="slidenum">
              <a:rPr lang="en-US" smtClean="0"/>
              <a:t>102</a:t>
            </a:fld>
            <a:endParaRPr lang="en-US"/>
          </a:p>
        </p:txBody>
      </p:sp>
    </p:spTree>
    <p:extLst>
      <p:ext uri="{BB962C8B-B14F-4D97-AF65-F5344CB8AC3E}">
        <p14:creationId xmlns:p14="http://schemas.microsoft.com/office/powerpoint/2010/main" val="36829651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1143000"/>
            <a:ext cx="5473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25617C-62E3-4B4E-B822-8F5AD390068F}" type="slidenum">
              <a:rPr lang="en-US" smtClean="0"/>
              <a:t>103</a:t>
            </a:fld>
            <a:endParaRPr lang="en-US"/>
          </a:p>
        </p:txBody>
      </p:sp>
    </p:spTree>
    <p:extLst>
      <p:ext uri="{BB962C8B-B14F-4D97-AF65-F5344CB8AC3E}">
        <p14:creationId xmlns:p14="http://schemas.microsoft.com/office/powerpoint/2010/main" val="7135591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1143000"/>
            <a:ext cx="5473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25617C-62E3-4B4E-B822-8F5AD390068F}" type="slidenum">
              <a:rPr lang="en-US" smtClean="0"/>
              <a:t>104</a:t>
            </a:fld>
            <a:endParaRPr lang="en-US"/>
          </a:p>
        </p:txBody>
      </p:sp>
    </p:spTree>
    <p:extLst>
      <p:ext uri="{BB962C8B-B14F-4D97-AF65-F5344CB8AC3E}">
        <p14:creationId xmlns:p14="http://schemas.microsoft.com/office/powerpoint/2010/main" val="29904840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1143000"/>
            <a:ext cx="5473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25617C-62E3-4B4E-B822-8F5AD390068F}" type="slidenum">
              <a:rPr lang="en-US" smtClean="0"/>
              <a:t>105</a:t>
            </a:fld>
            <a:endParaRPr lang="en-US"/>
          </a:p>
        </p:txBody>
      </p:sp>
    </p:spTree>
    <p:extLst>
      <p:ext uri="{BB962C8B-B14F-4D97-AF65-F5344CB8AC3E}">
        <p14:creationId xmlns:p14="http://schemas.microsoft.com/office/powerpoint/2010/main" val="31005883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1143000"/>
            <a:ext cx="5473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25617C-62E3-4B4E-B822-8F5AD390068F}" type="slidenum">
              <a:rPr lang="en-US" smtClean="0"/>
              <a:t>106</a:t>
            </a:fld>
            <a:endParaRPr lang="en-US"/>
          </a:p>
        </p:txBody>
      </p:sp>
    </p:spTree>
    <p:extLst>
      <p:ext uri="{BB962C8B-B14F-4D97-AF65-F5344CB8AC3E}">
        <p14:creationId xmlns:p14="http://schemas.microsoft.com/office/powerpoint/2010/main" val="63460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1143000"/>
            <a:ext cx="5473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25617C-62E3-4B4E-B822-8F5AD390068F}" type="slidenum">
              <a:rPr lang="en-US" smtClean="0"/>
              <a:t>107</a:t>
            </a:fld>
            <a:endParaRPr lang="en-US"/>
          </a:p>
        </p:txBody>
      </p:sp>
    </p:spTree>
    <p:extLst>
      <p:ext uri="{BB962C8B-B14F-4D97-AF65-F5344CB8AC3E}">
        <p14:creationId xmlns:p14="http://schemas.microsoft.com/office/powerpoint/2010/main" val="32151415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1143000"/>
            <a:ext cx="54737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25617C-62E3-4B4E-B822-8F5AD390068F}" type="slidenum">
              <a:rPr lang="en-US" smtClean="0"/>
              <a:t>108</a:t>
            </a:fld>
            <a:endParaRPr lang="en-US"/>
          </a:p>
        </p:txBody>
      </p:sp>
    </p:spTree>
    <p:extLst>
      <p:ext uri="{BB962C8B-B14F-4D97-AF65-F5344CB8AC3E}">
        <p14:creationId xmlns:p14="http://schemas.microsoft.com/office/powerpoint/2010/main" val="1007035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2088" y="949325"/>
            <a:ext cx="8410575" cy="4743450"/>
          </a:xfrm>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800"/>
              </a:spcAft>
            </a:pPr>
            <a:endParaRPr lang="en-US" sz="180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8</a:t>
            </a:fld>
            <a:endParaRPr lang="en-US"/>
          </a:p>
        </p:txBody>
      </p:sp>
    </p:spTree>
    <p:extLst>
      <p:ext uri="{BB962C8B-B14F-4D97-AF65-F5344CB8AC3E}">
        <p14:creationId xmlns:p14="http://schemas.microsoft.com/office/powerpoint/2010/main" val="34405641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19F66-1903-4AA7-8A31-BDFDBA0BE8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Helvetica Neue Medium"/>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Helvetica"/>
              <a:sym typeface="Helvetica Neue Medium"/>
            </a:endParaRPr>
          </a:p>
        </p:txBody>
      </p:sp>
    </p:spTree>
    <p:extLst>
      <p:ext uri="{BB962C8B-B14F-4D97-AF65-F5344CB8AC3E}">
        <p14:creationId xmlns:p14="http://schemas.microsoft.com/office/powerpoint/2010/main" val="33272001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19F66-1903-4AA7-8A31-BDFDBA0BE8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9122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084AA2-EDF3-41B6-9BD5-4D1331E35CE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384665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E82E7D-F1C6-48CC-BFEB-AAA1BCF7B9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Helvetica Neue Medium"/>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Helvetica"/>
              <a:sym typeface="Helvetica Neue Medium"/>
            </a:endParaRPr>
          </a:p>
        </p:txBody>
      </p:sp>
    </p:spTree>
    <p:extLst>
      <p:ext uri="{BB962C8B-B14F-4D97-AF65-F5344CB8AC3E}">
        <p14:creationId xmlns:p14="http://schemas.microsoft.com/office/powerpoint/2010/main" val="3176638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2088" y="949325"/>
            <a:ext cx="8410575" cy="4743450"/>
          </a:xfrm>
        </p:spPr>
      </p:sp>
      <p:sp>
        <p:nvSpPr>
          <p:cNvPr id="3" name="Notes Placeholder 2"/>
          <p:cNvSpPr>
            <a:spLocks noGrp="1"/>
          </p:cNvSpPr>
          <p:nvPr>
            <p:ph type="body" idx="1"/>
          </p:nvPr>
        </p:nvSpPr>
        <p:spPr/>
        <p:txBody>
          <a:bodyPr>
            <a:normAutofit/>
          </a:bodyPr>
          <a:lstStyle/>
          <a:p>
            <a:pPr marR="0" lvl="0" algn="l" defTabSz="914400" rtl="0" eaLnBrk="1" fontAlgn="base" latinLnBrk="0" hangingPunct="1">
              <a:lnSpc>
                <a:spcPct val="100000"/>
              </a:lnSpc>
              <a:spcBef>
                <a:spcPct val="30000"/>
              </a:spcBef>
              <a:spcAft>
                <a:spcPct val="0"/>
              </a:spcAft>
              <a:buClrTx/>
              <a:buSzTx/>
              <a:tabLst/>
              <a:defRPr/>
            </a:pPr>
            <a:endParaRPr lang="en-US" sz="1800">
              <a:effectLst/>
              <a:latin typeface="Cambria" panose="02040503050406030204" pitchFamily="18" charset="0"/>
              <a:ea typeface="Cambria" panose="02040503050406030204" pitchFamily="18" charset="0"/>
              <a:cs typeface="Times New Roman" panose="02020603050405020304" pitchFamily="18" charset="0"/>
            </a:endParaRPr>
          </a:p>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800">
              <a:effectLst/>
              <a:latin typeface="Cambria" panose="02040503050406030204" pitchFamily="18" charset="0"/>
              <a:ea typeface="Cambria" panose="02040503050406030204" pitchFamily="18" charset="0"/>
              <a:cs typeface="Times New Roman" panose="02020603050405020304" pitchFamily="18" charset="0"/>
            </a:endParaRPr>
          </a:p>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i="0">
                <a:solidFill>
                  <a:srgbClr val="F8F9FA"/>
                </a:solidFill>
                <a:effectLst/>
                <a:latin typeface="DM Sans"/>
              </a:rPr>
              <a:t>SARS-CoV-2 (hCoV-19) sequencing is not a random sample of mutations. As a result, this report does not indicate the true prevalence of the undefined but rather our best estimate now.</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500" b="0" i="0" u="none" strike="noStrike" kern="1200" cap="none" spc="0" normalizeH="0" baseline="0" noProof="0" smtClean="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500" b="0" i="0" u="none" strike="noStrike" kern="1200" cap="none" spc="0" normalizeH="0" baseline="0" noProof="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5157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2088" y="949325"/>
            <a:ext cx="8410575" cy="4743450"/>
          </a:xfrm>
        </p:spPr>
      </p:sp>
      <p:sp>
        <p:nvSpPr>
          <p:cNvPr id="3" name="Notes Placeholder 2"/>
          <p:cNvSpPr>
            <a:spLocks noGrp="1"/>
          </p:cNvSpPr>
          <p:nvPr>
            <p:ph type="body" idx="1"/>
          </p:nvPr>
        </p:nvSpPr>
        <p:spPr/>
        <p:txBody>
          <a:bodyPr/>
          <a:lstStyle/>
          <a:p>
            <a:pPr marL="631825" lvl="1" indent="-287338">
              <a:spcAft>
                <a:spcPts val="0"/>
              </a:spcAft>
              <a:buClr>
                <a:srgbClr val="0039A6"/>
              </a:buClr>
              <a:buSzPct val="100000"/>
              <a:tabLst>
                <a:tab pos="685800" algn="l"/>
              </a:tabLst>
            </a:pPr>
            <a:endParaRPr lang="en-US" sz="1400">
              <a:ea typeface="Times New Roman" panose="02020603050405020304" pitchFamily="18" charset="0"/>
              <a:cs typeface="Calibri" panose="020F0502020204030204" pitchFamily="34" charset="0"/>
            </a:endParaRPr>
          </a:p>
          <a:p>
            <a:pPr marL="0" indent="0">
              <a:buFont typeface="Arial" panose="020B0604020202020204" pitchFamily="34" charset="0"/>
              <a:buNone/>
            </a:pPr>
            <a:endParaRPr lang="en-US"/>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11</a:t>
            </a:fld>
            <a:endParaRPr lang="en-US"/>
          </a:p>
        </p:txBody>
      </p:sp>
    </p:spTree>
    <p:extLst>
      <p:ext uri="{BB962C8B-B14F-4D97-AF65-F5344CB8AC3E}">
        <p14:creationId xmlns:p14="http://schemas.microsoft.com/office/powerpoint/2010/main" val="3281093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2088" y="949325"/>
            <a:ext cx="8410575" cy="4743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12</a:t>
            </a:fld>
            <a:endParaRPr lang="en-US"/>
          </a:p>
        </p:txBody>
      </p:sp>
    </p:spTree>
    <p:extLst>
      <p:ext uri="{BB962C8B-B14F-4D97-AF65-F5344CB8AC3E}">
        <p14:creationId xmlns:p14="http://schemas.microsoft.com/office/powerpoint/2010/main" val="1750682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2088" y="949325"/>
            <a:ext cx="8410575" cy="4743450"/>
          </a:xfrm>
        </p:spPr>
      </p:sp>
      <p:sp>
        <p:nvSpPr>
          <p:cNvPr id="3" name="Notes Placeholder 2"/>
          <p:cNvSpPr>
            <a:spLocks noGrp="1"/>
          </p:cNvSpPr>
          <p:nvPr>
            <p:ph type="body" idx="1"/>
          </p:nvPr>
        </p:nvSpPr>
        <p:spPr/>
        <p:txBody>
          <a:bodyPr/>
          <a:lstStyle/>
          <a:p>
            <a:pPr marR="0" lvl="0" algn="l" defTabSz="914400" rtl="0" eaLnBrk="1" fontAlgn="base" latinLnBrk="0" hangingPunct="1">
              <a:lnSpc>
                <a:spcPct val="100000"/>
              </a:lnSpc>
              <a:spcBef>
                <a:spcPct val="30000"/>
              </a:spcBef>
              <a:spcAft>
                <a:spcPct val="0"/>
              </a:spcAft>
              <a:buClrTx/>
              <a:buSzTx/>
              <a:tabLst/>
              <a:defRPr/>
            </a:pPr>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13</a:t>
            </a:fld>
            <a:endParaRPr lang="en-US"/>
          </a:p>
        </p:txBody>
      </p:sp>
    </p:spTree>
    <p:extLst>
      <p:ext uri="{BB962C8B-B14F-4D97-AF65-F5344CB8AC3E}">
        <p14:creationId xmlns:p14="http://schemas.microsoft.com/office/powerpoint/2010/main" val="8100258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6.xml"/><Relationship Id="rId5" Type="http://schemas.openxmlformats.org/officeDocument/2006/relationships/image" Target="../media/image9.jpeg"/><Relationship Id="rId4" Type="http://schemas.openxmlformats.org/officeDocument/2006/relationships/image" Target="../media/image3.png"/></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Master" Target="../slideMasters/slideMaster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0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tags" Target="../tags/tag4.xml"/><Relationship Id="rId7" Type="http://schemas.openxmlformats.org/officeDocument/2006/relationships/image" Target="../media/image27.jpe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26.emf"/><Relationship Id="rId5" Type="http://schemas.openxmlformats.org/officeDocument/2006/relationships/oleObject" Target="../embeddings/oleObject2.bin"/><Relationship Id="rId4"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5.xml"/><Relationship Id="rId1" Type="http://schemas.openxmlformats.org/officeDocument/2006/relationships/vmlDrawing" Target="../drawings/vmlDrawing3.vml"/><Relationship Id="rId5" Type="http://schemas.openxmlformats.org/officeDocument/2006/relationships/image" Target="../media/image29.emf"/><Relationship Id="rId4" Type="http://schemas.openxmlformats.org/officeDocument/2006/relationships/oleObject" Target="../embeddings/oleObject3.bin"/></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xml"/><Relationship Id="rId1" Type="http://schemas.openxmlformats.org/officeDocument/2006/relationships/vmlDrawing" Target="../drawings/vmlDrawing4.vml"/><Relationship Id="rId5" Type="http://schemas.openxmlformats.org/officeDocument/2006/relationships/image" Target="../media/image30.emf"/><Relationship Id="rId4" Type="http://schemas.openxmlformats.org/officeDocument/2006/relationships/oleObject" Target="../embeddings/oleObject4.bin"/></Relationships>
</file>

<file path=ppt/slideLayouts/_rels/slideLayout105.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vmlDrawing" Target="../drawings/vmlDrawing5.vml"/><Relationship Id="rId6" Type="http://schemas.openxmlformats.org/officeDocument/2006/relationships/image" Target="../media/image30.emf"/><Relationship Id="rId5" Type="http://schemas.openxmlformats.org/officeDocument/2006/relationships/oleObject" Target="../embeddings/oleObject5.bin"/><Relationship Id="rId4"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9.xml"/><Relationship Id="rId1" Type="http://schemas.openxmlformats.org/officeDocument/2006/relationships/vmlDrawing" Target="../drawings/vmlDrawing6.vml"/><Relationship Id="rId5" Type="http://schemas.openxmlformats.org/officeDocument/2006/relationships/image" Target="../media/image30.emf"/><Relationship Id="rId4" Type="http://schemas.openxmlformats.org/officeDocument/2006/relationships/oleObject" Target="../embeddings/oleObject6.bin"/></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0.xml"/><Relationship Id="rId1" Type="http://schemas.openxmlformats.org/officeDocument/2006/relationships/vmlDrawing" Target="../drawings/vmlDrawing7.vml"/><Relationship Id="rId5" Type="http://schemas.openxmlformats.org/officeDocument/2006/relationships/image" Target="../media/image30.emf"/><Relationship Id="rId4" Type="http://schemas.openxmlformats.org/officeDocument/2006/relationships/oleObject" Target="../embeddings/oleObject7.bin"/></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1.xml"/><Relationship Id="rId1" Type="http://schemas.openxmlformats.org/officeDocument/2006/relationships/vmlDrawing" Target="../drawings/vmlDrawing8.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8.bin"/></Relationships>
</file>

<file path=ppt/slideLayouts/_rels/slideLayout109.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2.xml"/><Relationship Id="rId1" Type="http://schemas.openxmlformats.org/officeDocument/2006/relationships/vmlDrawing" Target="../drawings/vmlDrawing9.vml"/><Relationship Id="rId6" Type="http://schemas.openxmlformats.org/officeDocument/2006/relationships/image" Target="../media/image31.png"/><Relationship Id="rId5" Type="http://schemas.openxmlformats.org/officeDocument/2006/relationships/image" Target="../media/image29.emf"/><Relationship Id="rId4" Type="http://schemas.openxmlformats.org/officeDocument/2006/relationships/oleObject" Target="../embeddings/oleObject9.bin"/></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2.xml"/><Relationship Id="rId5" Type="http://schemas.openxmlformats.org/officeDocument/2006/relationships/image" Target="../media/image2.jpeg"/><Relationship Id="rId4" Type="http://schemas.openxmlformats.org/officeDocument/2006/relationships/image" Target="../media/image3.png"/></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3.xml"/><Relationship Id="rId1" Type="http://schemas.openxmlformats.org/officeDocument/2006/relationships/vmlDrawing" Target="../drawings/vmlDrawing10.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10.bin"/></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4.xml"/><Relationship Id="rId1" Type="http://schemas.openxmlformats.org/officeDocument/2006/relationships/vmlDrawing" Target="../drawings/vmlDrawing11.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11.bin"/></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5.xml"/><Relationship Id="rId1" Type="http://schemas.openxmlformats.org/officeDocument/2006/relationships/vmlDrawing" Target="../drawings/vmlDrawing12.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12.bin"/></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6.xml"/><Relationship Id="rId1" Type="http://schemas.openxmlformats.org/officeDocument/2006/relationships/vmlDrawing" Target="../drawings/vmlDrawing13.vml"/><Relationship Id="rId6" Type="http://schemas.openxmlformats.org/officeDocument/2006/relationships/image" Target="../media/image32.png"/><Relationship Id="rId5" Type="http://schemas.openxmlformats.org/officeDocument/2006/relationships/image" Target="../media/image30.emf"/><Relationship Id="rId4" Type="http://schemas.openxmlformats.org/officeDocument/2006/relationships/oleObject" Target="../embeddings/oleObject13.bin"/></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7.xml"/><Relationship Id="rId1" Type="http://schemas.openxmlformats.org/officeDocument/2006/relationships/vmlDrawing" Target="../drawings/vmlDrawing14.vml"/><Relationship Id="rId6" Type="http://schemas.openxmlformats.org/officeDocument/2006/relationships/image" Target="../media/image33.png"/><Relationship Id="rId5" Type="http://schemas.openxmlformats.org/officeDocument/2006/relationships/image" Target="../media/image30.emf"/><Relationship Id="rId4" Type="http://schemas.openxmlformats.org/officeDocument/2006/relationships/oleObject" Target="../embeddings/oleObject14.bin"/></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8.xml"/><Relationship Id="rId1" Type="http://schemas.openxmlformats.org/officeDocument/2006/relationships/vmlDrawing" Target="../drawings/vmlDrawing15.vml"/><Relationship Id="rId6" Type="http://schemas.openxmlformats.org/officeDocument/2006/relationships/image" Target="../media/image35.png"/><Relationship Id="rId5" Type="http://schemas.openxmlformats.org/officeDocument/2006/relationships/image" Target="../media/image34.emf"/><Relationship Id="rId4" Type="http://schemas.openxmlformats.org/officeDocument/2006/relationships/oleObject" Target="../embeddings/oleObject15.bin"/></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9.xml"/><Relationship Id="rId1" Type="http://schemas.openxmlformats.org/officeDocument/2006/relationships/vmlDrawing" Target="../drawings/vmlDrawing16.vml"/><Relationship Id="rId6" Type="http://schemas.openxmlformats.org/officeDocument/2006/relationships/image" Target="../media/image36.png"/><Relationship Id="rId5" Type="http://schemas.openxmlformats.org/officeDocument/2006/relationships/image" Target="../media/image29.emf"/><Relationship Id="rId4" Type="http://schemas.openxmlformats.org/officeDocument/2006/relationships/oleObject" Target="../embeddings/oleObject16.bin"/></Relationships>
</file>

<file path=ppt/slideLayouts/_rels/slideLayout11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0.xml"/><Relationship Id="rId1" Type="http://schemas.openxmlformats.org/officeDocument/2006/relationships/vmlDrawing" Target="../drawings/vmlDrawing17.vml"/><Relationship Id="rId6" Type="http://schemas.openxmlformats.org/officeDocument/2006/relationships/image" Target="../media/image32.png"/><Relationship Id="rId5" Type="http://schemas.openxmlformats.org/officeDocument/2006/relationships/image" Target="../media/image29.emf"/><Relationship Id="rId4" Type="http://schemas.openxmlformats.org/officeDocument/2006/relationships/oleObject" Target="../embeddings/oleObject17.bin"/></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1.xml"/><Relationship Id="rId1" Type="http://schemas.openxmlformats.org/officeDocument/2006/relationships/vmlDrawing" Target="../drawings/vmlDrawing18.vml"/><Relationship Id="rId6" Type="http://schemas.openxmlformats.org/officeDocument/2006/relationships/image" Target="../media/image37.png"/><Relationship Id="rId5" Type="http://schemas.openxmlformats.org/officeDocument/2006/relationships/image" Target="../media/image29.emf"/><Relationship Id="rId4" Type="http://schemas.openxmlformats.org/officeDocument/2006/relationships/oleObject" Target="../embeddings/oleObject18.bin"/></Relationships>
</file>

<file path=ppt/slideLayouts/_rels/slideLayout119.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2.xml"/><Relationship Id="rId1" Type="http://schemas.openxmlformats.org/officeDocument/2006/relationships/vmlDrawing" Target="../drawings/vmlDrawing19.vml"/><Relationship Id="rId6" Type="http://schemas.openxmlformats.org/officeDocument/2006/relationships/image" Target="../media/image32.png"/><Relationship Id="rId5" Type="http://schemas.openxmlformats.org/officeDocument/2006/relationships/image" Target="../media/image29.emf"/><Relationship Id="rId4" Type="http://schemas.openxmlformats.org/officeDocument/2006/relationships/oleObject" Target="../embeddings/oleObject19.bin"/></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2.xml"/><Relationship Id="rId5" Type="http://schemas.openxmlformats.org/officeDocument/2006/relationships/image" Target="../media/image9.jpeg"/><Relationship Id="rId4"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3.xml"/><Relationship Id="rId1" Type="http://schemas.openxmlformats.org/officeDocument/2006/relationships/vmlDrawing" Target="../drawings/vmlDrawing20.vml"/><Relationship Id="rId6" Type="http://schemas.openxmlformats.org/officeDocument/2006/relationships/image" Target="../media/image37.png"/><Relationship Id="rId5" Type="http://schemas.openxmlformats.org/officeDocument/2006/relationships/image" Target="../media/image29.emf"/><Relationship Id="rId4" Type="http://schemas.openxmlformats.org/officeDocument/2006/relationships/oleObject" Target="../embeddings/oleObject20.bin"/></Relationships>
</file>

<file path=ppt/slideLayouts/_rels/slideLayout12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4.xml"/><Relationship Id="rId1" Type="http://schemas.openxmlformats.org/officeDocument/2006/relationships/vmlDrawing" Target="../drawings/vmlDrawing21.vml"/><Relationship Id="rId5" Type="http://schemas.openxmlformats.org/officeDocument/2006/relationships/image" Target="../media/image30.emf"/><Relationship Id="rId4" Type="http://schemas.openxmlformats.org/officeDocument/2006/relationships/oleObject" Target="../embeddings/oleObject21.bin"/></Relationships>
</file>

<file path=ppt/slideLayouts/_rels/slideLayout122.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5.xml"/><Relationship Id="rId1" Type="http://schemas.openxmlformats.org/officeDocument/2006/relationships/vmlDrawing" Target="../drawings/vmlDrawing22.vml"/><Relationship Id="rId5" Type="http://schemas.openxmlformats.org/officeDocument/2006/relationships/image" Target="../media/image29.emf"/><Relationship Id="rId4" Type="http://schemas.openxmlformats.org/officeDocument/2006/relationships/oleObject" Target="../embeddings/oleObject22.bin"/></Relationships>
</file>

<file path=ppt/slideLayouts/_rels/slideLayout123.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6.xml"/><Relationship Id="rId1" Type="http://schemas.openxmlformats.org/officeDocument/2006/relationships/vmlDrawing" Target="../drawings/vmlDrawing23.vml"/><Relationship Id="rId6" Type="http://schemas.openxmlformats.org/officeDocument/2006/relationships/image" Target="../media/image38.png"/><Relationship Id="rId5" Type="http://schemas.openxmlformats.org/officeDocument/2006/relationships/image" Target="../media/image34.emf"/><Relationship Id="rId4" Type="http://schemas.openxmlformats.org/officeDocument/2006/relationships/oleObject" Target="../embeddings/oleObject23.bin"/></Relationships>
</file>

<file path=ppt/slideLayouts/_rels/slideLayout124.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7.xml"/><Relationship Id="rId1" Type="http://schemas.openxmlformats.org/officeDocument/2006/relationships/vmlDrawing" Target="../drawings/vmlDrawing24.vml"/><Relationship Id="rId5" Type="http://schemas.openxmlformats.org/officeDocument/2006/relationships/image" Target="../media/image30.emf"/><Relationship Id="rId4" Type="http://schemas.openxmlformats.org/officeDocument/2006/relationships/oleObject" Target="../embeddings/oleObject24.bin"/></Relationships>
</file>

<file path=ppt/slideLayouts/_rels/slideLayout12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8.xml"/><Relationship Id="rId1" Type="http://schemas.openxmlformats.org/officeDocument/2006/relationships/vmlDrawing" Target="../drawings/vmlDrawing25.vml"/><Relationship Id="rId5" Type="http://schemas.openxmlformats.org/officeDocument/2006/relationships/image" Target="../media/image30.emf"/><Relationship Id="rId4" Type="http://schemas.openxmlformats.org/officeDocument/2006/relationships/oleObject" Target="../embeddings/oleObject25.bin"/></Relationships>
</file>

<file path=ppt/slideLayouts/_rels/slideLayout12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9.xml"/><Relationship Id="rId1" Type="http://schemas.openxmlformats.org/officeDocument/2006/relationships/vmlDrawing" Target="../drawings/vmlDrawing26.vml"/><Relationship Id="rId5" Type="http://schemas.openxmlformats.org/officeDocument/2006/relationships/image" Target="../media/image30.emf"/><Relationship Id="rId4" Type="http://schemas.openxmlformats.org/officeDocument/2006/relationships/oleObject" Target="../embeddings/oleObject26.bin"/></Relationships>
</file>

<file path=ppt/slideLayouts/_rels/slideLayout12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30.xml"/><Relationship Id="rId1" Type="http://schemas.openxmlformats.org/officeDocument/2006/relationships/vmlDrawing" Target="../drawings/vmlDrawing27.vml"/><Relationship Id="rId5" Type="http://schemas.openxmlformats.org/officeDocument/2006/relationships/image" Target="../media/image30.emf"/><Relationship Id="rId4" Type="http://schemas.openxmlformats.org/officeDocument/2006/relationships/oleObject" Target="../embeddings/oleObject27.bin"/></Relationships>
</file>

<file path=ppt/slideLayouts/_rels/slideLayout128.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28.jpeg"/><Relationship Id="rId2" Type="http://schemas.openxmlformats.org/officeDocument/2006/relationships/tags" Target="../tags/tag31.xml"/><Relationship Id="rId1" Type="http://schemas.openxmlformats.org/officeDocument/2006/relationships/vmlDrawing" Target="../drawings/vmlDrawing28.vml"/><Relationship Id="rId6" Type="http://schemas.openxmlformats.org/officeDocument/2006/relationships/image" Target="../media/image27.jpeg"/><Relationship Id="rId5" Type="http://schemas.openxmlformats.org/officeDocument/2006/relationships/image" Target="../media/image26.emf"/><Relationship Id="rId4" Type="http://schemas.openxmlformats.org/officeDocument/2006/relationships/oleObject" Target="../embeddings/oleObject28.bin"/></Relationships>
</file>

<file path=ppt/slideLayouts/_rels/slideLayout129.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32.xml"/><Relationship Id="rId1" Type="http://schemas.openxmlformats.org/officeDocument/2006/relationships/vmlDrawing" Target="../drawings/vmlDrawing29.vml"/><Relationship Id="rId5" Type="http://schemas.openxmlformats.org/officeDocument/2006/relationships/image" Target="../media/image30.emf"/><Relationship Id="rId4" Type="http://schemas.openxmlformats.org/officeDocument/2006/relationships/oleObject" Target="../embeddings/oleObject29.bin"/></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34.xml"/><Relationship Id="rId7" Type="http://schemas.openxmlformats.org/officeDocument/2006/relationships/image" Target="../media/image39.png"/><Relationship Id="rId2" Type="http://schemas.openxmlformats.org/officeDocument/2006/relationships/tags" Target="../tags/tag33.xml"/><Relationship Id="rId1" Type="http://schemas.openxmlformats.org/officeDocument/2006/relationships/vmlDrawing" Target="../drawings/vmlDrawing30.vml"/><Relationship Id="rId6" Type="http://schemas.openxmlformats.org/officeDocument/2006/relationships/image" Target="../media/image26.emf"/><Relationship Id="rId5" Type="http://schemas.openxmlformats.org/officeDocument/2006/relationships/oleObject" Target="../embeddings/oleObject30.bin"/><Relationship Id="rId4"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35.xml"/><Relationship Id="rId1" Type="http://schemas.openxmlformats.org/officeDocument/2006/relationships/vmlDrawing" Target="../drawings/vmlDrawing31.vml"/><Relationship Id="rId5" Type="http://schemas.openxmlformats.org/officeDocument/2006/relationships/image" Target="../media/image30.emf"/><Relationship Id="rId4" Type="http://schemas.openxmlformats.org/officeDocument/2006/relationships/oleObject" Target="../embeddings/oleObject31.bin"/></Relationships>
</file>

<file path=ppt/slideLayouts/_rels/slideLayout132.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36.xml"/><Relationship Id="rId1" Type="http://schemas.openxmlformats.org/officeDocument/2006/relationships/vmlDrawing" Target="../drawings/vmlDrawing32.vml"/><Relationship Id="rId5" Type="http://schemas.openxmlformats.org/officeDocument/2006/relationships/image" Target="../media/image30.emf"/><Relationship Id="rId4" Type="http://schemas.openxmlformats.org/officeDocument/2006/relationships/oleObject" Target="../embeddings/oleObject32.bin"/></Relationships>
</file>

<file path=ppt/slideLayouts/_rels/slideLayout133.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vmlDrawing" Target="../drawings/vmlDrawing33.vml"/><Relationship Id="rId6" Type="http://schemas.openxmlformats.org/officeDocument/2006/relationships/image" Target="../media/image30.emf"/><Relationship Id="rId5" Type="http://schemas.openxmlformats.org/officeDocument/2006/relationships/oleObject" Target="../embeddings/oleObject33.bin"/><Relationship Id="rId4"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39.xml"/><Relationship Id="rId1" Type="http://schemas.openxmlformats.org/officeDocument/2006/relationships/vmlDrawing" Target="../drawings/vmlDrawing34.vml"/><Relationship Id="rId5" Type="http://schemas.openxmlformats.org/officeDocument/2006/relationships/image" Target="../media/image30.emf"/><Relationship Id="rId4" Type="http://schemas.openxmlformats.org/officeDocument/2006/relationships/oleObject" Target="../embeddings/oleObject34.bin"/></Relationships>
</file>

<file path=ppt/slideLayouts/_rels/slideLayout13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40.xml"/><Relationship Id="rId1" Type="http://schemas.openxmlformats.org/officeDocument/2006/relationships/vmlDrawing" Target="../drawings/vmlDrawing35.vml"/><Relationship Id="rId5" Type="http://schemas.openxmlformats.org/officeDocument/2006/relationships/image" Target="../media/image30.emf"/><Relationship Id="rId4" Type="http://schemas.openxmlformats.org/officeDocument/2006/relationships/oleObject" Target="../embeddings/oleObject35.bin"/></Relationships>
</file>

<file path=ppt/slideLayouts/_rels/slideLayout13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41.xml"/><Relationship Id="rId1" Type="http://schemas.openxmlformats.org/officeDocument/2006/relationships/vmlDrawing" Target="../drawings/vmlDrawing36.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36.bin"/></Relationships>
</file>

<file path=ppt/slideLayouts/_rels/slideLayout13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42.xml"/><Relationship Id="rId1" Type="http://schemas.openxmlformats.org/officeDocument/2006/relationships/vmlDrawing" Target="../drawings/vmlDrawing37.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37.bin"/></Relationships>
</file>

<file path=ppt/slideLayouts/_rels/slideLayout13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43.xml"/><Relationship Id="rId1" Type="http://schemas.openxmlformats.org/officeDocument/2006/relationships/vmlDrawing" Target="../drawings/vmlDrawing38.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38.bin"/></Relationships>
</file>

<file path=ppt/slideLayouts/_rels/slideLayout139.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44.xml"/><Relationship Id="rId1" Type="http://schemas.openxmlformats.org/officeDocument/2006/relationships/vmlDrawing" Target="../drawings/vmlDrawing39.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39.bin"/></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45.xml"/><Relationship Id="rId1" Type="http://schemas.openxmlformats.org/officeDocument/2006/relationships/vmlDrawing" Target="../drawings/vmlDrawing40.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40.bin"/></Relationships>
</file>

<file path=ppt/slideLayouts/_rels/slideLayout14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46.xml"/><Relationship Id="rId1" Type="http://schemas.openxmlformats.org/officeDocument/2006/relationships/vmlDrawing" Target="../drawings/vmlDrawing41.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41.bin"/></Relationships>
</file>

<file path=ppt/slideLayouts/_rels/slideLayout142.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47.xml"/><Relationship Id="rId1" Type="http://schemas.openxmlformats.org/officeDocument/2006/relationships/vmlDrawing" Target="../drawings/vmlDrawing42.vml"/><Relationship Id="rId6" Type="http://schemas.openxmlformats.org/officeDocument/2006/relationships/image" Target="../media/image32.png"/><Relationship Id="rId5" Type="http://schemas.openxmlformats.org/officeDocument/2006/relationships/image" Target="../media/image34.emf"/><Relationship Id="rId4" Type="http://schemas.openxmlformats.org/officeDocument/2006/relationships/oleObject" Target="../embeddings/oleObject42.bin"/></Relationships>
</file>

<file path=ppt/slideLayouts/_rels/slideLayout143.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48.xml"/><Relationship Id="rId1" Type="http://schemas.openxmlformats.org/officeDocument/2006/relationships/vmlDrawing" Target="../drawings/vmlDrawing43.vml"/><Relationship Id="rId6" Type="http://schemas.openxmlformats.org/officeDocument/2006/relationships/image" Target="../media/image33.png"/><Relationship Id="rId5" Type="http://schemas.openxmlformats.org/officeDocument/2006/relationships/image" Target="../media/image30.emf"/><Relationship Id="rId4" Type="http://schemas.openxmlformats.org/officeDocument/2006/relationships/oleObject" Target="../embeddings/oleObject43.bin"/></Relationships>
</file>

<file path=ppt/slideLayouts/_rels/slideLayout144.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49.xml"/><Relationship Id="rId1" Type="http://schemas.openxmlformats.org/officeDocument/2006/relationships/vmlDrawing" Target="../drawings/vmlDrawing44.vml"/><Relationship Id="rId6" Type="http://schemas.openxmlformats.org/officeDocument/2006/relationships/image" Target="../media/image35.png"/><Relationship Id="rId5" Type="http://schemas.openxmlformats.org/officeDocument/2006/relationships/image" Target="../media/image29.emf"/><Relationship Id="rId4" Type="http://schemas.openxmlformats.org/officeDocument/2006/relationships/oleObject" Target="../embeddings/oleObject44.bin"/></Relationships>
</file>

<file path=ppt/slideLayouts/_rels/slideLayout14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50.xml"/><Relationship Id="rId1" Type="http://schemas.openxmlformats.org/officeDocument/2006/relationships/vmlDrawing" Target="../drawings/vmlDrawing45.vml"/><Relationship Id="rId6" Type="http://schemas.openxmlformats.org/officeDocument/2006/relationships/image" Target="../media/image36.png"/><Relationship Id="rId5" Type="http://schemas.openxmlformats.org/officeDocument/2006/relationships/image" Target="../media/image29.emf"/><Relationship Id="rId4" Type="http://schemas.openxmlformats.org/officeDocument/2006/relationships/oleObject" Target="../embeddings/oleObject45.bin"/></Relationships>
</file>

<file path=ppt/slideLayouts/_rels/slideLayout14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51.xml"/><Relationship Id="rId1" Type="http://schemas.openxmlformats.org/officeDocument/2006/relationships/vmlDrawing" Target="../drawings/vmlDrawing46.vml"/><Relationship Id="rId6" Type="http://schemas.openxmlformats.org/officeDocument/2006/relationships/image" Target="../media/image32.png"/><Relationship Id="rId5" Type="http://schemas.openxmlformats.org/officeDocument/2006/relationships/image" Target="../media/image30.emf"/><Relationship Id="rId4" Type="http://schemas.openxmlformats.org/officeDocument/2006/relationships/oleObject" Target="../embeddings/oleObject46.bin"/></Relationships>
</file>

<file path=ppt/slideLayouts/_rels/slideLayout14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52.xml"/><Relationship Id="rId1" Type="http://schemas.openxmlformats.org/officeDocument/2006/relationships/vmlDrawing" Target="../drawings/vmlDrawing47.vml"/><Relationship Id="rId6" Type="http://schemas.openxmlformats.org/officeDocument/2006/relationships/image" Target="../media/image37.png"/><Relationship Id="rId5" Type="http://schemas.openxmlformats.org/officeDocument/2006/relationships/image" Target="../media/image30.emf"/><Relationship Id="rId4" Type="http://schemas.openxmlformats.org/officeDocument/2006/relationships/oleObject" Target="../embeddings/oleObject47.bin"/></Relationships>
</file>

<file path=ppt/slideLayouts/_rels/slideLayout14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53.xml"/><Relationship Id="rId1" Type="http://schemas.openxmlformats.org/officeDocument/2006/relationships/vmlDrawing" Target="../drawings/vmlDrawing48.vml"/><Relationship Id="rId6" Type="http://schemas.openxmlformats.org/officeDocument/2006/relationships/image" Target="../media/image32.png"/><Relationship Id="rId5" Type="http://schemas.openxmlformats.org/officeDocument/2006/relationships/image" Target="../media/image30.emf"/><Relationship Id="rId4" Type="http://schemas.openxmlformats.org/officeDocument/2006/relationships/oleObject" Target="../embeddings/oleObject48.bin"/></Relationships>
</file>

<file path=ppt/slideLayouts/_rels/slideLayout149.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54.xml"/><Relationship Id="rId1" Type="http://schemas.openxmlformats.org/officeDocument/2006/relationships/vmlDrawing" Target="../drawings/vmlDrawing49.vml"/><Relationship Id="rId6" Type="http://schemas.openxmlformats.org/officeDocument/2006/relationships/image" Target="../media/image37.png"/><Relationship Id="rId5" Type="http://schemas.openxmlformats.org/officeDocument/2006/relationships/image" Target="../media/image30.emf"/><Relationship Id="rId4" Type="http://schemas.openxmlformats.org/officeDocument/2006/relationships/oleObject" Target="../embeddings/oleObject49.bin"/></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55.xml"/><Relationship Id="rId1" Type="http://schemas.openxmlformats.org/officeDocument/2006/relationships/vmlDrawing" Target="../drawings/vmlDrawing50.vml"/><Relationship Id="rId5" Type="http://schemas.openxmlformats.org/officeDocument/2006/relationships/image" Target="../media/image30.emf"/><Relationship Id="rId4" Type="http://schemas.openxmlformats.org/officeDocument/2006/relationships/oleObject" Target="../embeddings/oleObject50.bin"/></Relationships>
</file>

<file path=ppt/slideLayouts/_rels/slideLayout15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56.xml"/><Relationship Id="rId1" Type="http://schemas.openxmlformats.org/officeDocument/2006/relationships/vmlDrawing" Target="../drawings/vmlDrawing51.vml"/><Relationship Id="rId5" Type="http://schemas.openxmlformats.org/officeDocument/2006/relationships/image" Target="../media/image29.emf"/><Relationship Id="rId4" Type="http://schemas.openxmlformats.org/officeDocument/2006/relationships/oleObject" Target="../embeddings/oleObject51.bin"/></Relationships>
</file>

<file path=ppt/slideLayouts/_rels/slideLayout152.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57.xml"/><Relationship Id="rId1" Type="http://schemas.openxmlformats.org/officeDocument/2006/relationships/vmlDrawing" Target="../drawings/vmlDrawing52.vml"/><Relationship Id="rId6" Type="http://schemas.openxmlformats.org/officeDocument/2006/relationships/image" Target="../media/image38.png"/><Relationship Id="rId5" Type="http://schemas.openxmlformats.org/officeDocument/2006/relationships/image" Target="../media/image26.emf"/><Relationship Id="rId4" Type="http://schemas.openxmlformats.org/officeDocument/2006/relationships/oleObject" Target="../embeddings/oleObject52.bin"/></Relationships>
</file>

<file path=ppt/slideLayouts/_rels/slideLayout153.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58.xml"/><Relationship Id="rId1" Type="http://schemas.openxmlformats.org/officeDocument/2006/relationships/vmlDrawing" Target="../drawings/vmlDrawing53.vml"/><Relationship Id="rId5" Type="http://schemas.openxmlformats.org/officeDocument/2006/relationships/image" Target="../media/image30.emf"/><Relationship Id="rId4" Type="http://schemas.openxmlformats.org/officeDocument/2006/relationships/oleObject" Target="../embeddings/oleObject53.bin"/></Relationships>
</file>

<file path=ppt/slideLayouts/_rels/slideLayout154.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59.xml"/><Relationship Id="rId1" Type="http://schemas.openxmlformats.org/officeDocument/2006/relationships/vmlDrawing" Target="../drawings/vmlDrawing54.vml"/><Relationship Id="rId6" Type="http://schemas.openxmlformats.org/officeDocument/2006/relationships/image" Target="../media/image32.png"/><Relationship Id="rId5" Type="http://schemas.openxmlformats.org/officeDocument/2006/relationships/image" Target="../media/image30.emf"/><Relationship Id="rId4" Type="http://schemas.openxmlformats.org/officeDocument/2006/relationships/oleObject" Target="../embeddings/oleObject54.bin"/></Relationships>
</file>

<file path=ppt/slideLayouts/_rels/slideLayout15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0.xml"/><Relationship Id="rId1" Type="http://schemas.openxmlformats.org/officeDocument/2006/relationships/vmlDrawing" Target="../drawings/vmlDrawing55.vml"/><Relationship Id="rId5" Type="http://schemas.openxmlformats.org/officeDocument/2006/relationships/image" Target="../media/image30.emf"/><Relationship Id="rId4" Type="http://schemas.openxmlformats.org/officeDocument/2006/relationships/oleObject" Target="../embeddings/oleObject55.bin"/></Relationships>
</file>

<file path=ppt/slideLayouts/_rels/slideLayout15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1.xml"/><Relationship Id="rId1" Type="http://schemas.openxmlformats.org/officeDocument/2006/relationships/vmlDrawing" Target="../drawings/vmlDrawing56.vml"/><Relationship Id="rId5" Type="http://schemas.openxmlformats.org/officeDocument/2006/relationships/image" Target="../media/image30.emf"/><Relationship Id="rId4" Type="http://schemas.openxmlformats.org/officeDocument/2006/relationships/oleObject" Target="../embeddings/oleObject56.bin"/></Relationships>
</file>

<file path=ppt/slideLayouts/_rels/slideLayout15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2.xml"/><Relationship Id="rId1" Type="http://schemas.openxmlformats.org/officeDocument/2006/relationships/vmlDrawing" Target="../drawings/vmlDrawing57.vml"/><Relationship Id="rId5" Type="http://schemas.openxmlformats.org/officeDocument/2006/relationships/image" Target="../media/image30.emf"/><Relationship Id="rId4" Type="http://schemas.openxmlformats.org/officeDocument/2006/relationships/oleObject" Target="../embeddings/oleObject57.bin"/></Relationships>
</file>

<file path=ppt/slideLayouts/_rels/slideLayout158.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28.jpeg"/><Relationship Id="rId2" Type="http://schemas.openxmlformats.org/officeDocument/2006/relationships/tags" Target="../tags/tag63.xml"/><Relationship Id="rId1" Type="http://schemas.openxmlformats.org/officeDocument/2006/relationships/vmlDrawing" Target="../drawings/vmlDrawing58.vml"/><Relationship Id="rId6" Type="http://schemas.openxmlformats.org/officeDocument/2006/relationships/image" Target="../media/image41.png"/><Relationship Id="rId5" Type="http://schemas.openxmlformats.org/officeDocument/2006/relationships/image" Target="../media/image26.emf"/><Relationship Id="rId4" Type="http://schemas.openxmlformats.org/officeDocument/2006/relationships/oleObject" Target="../embeddings/oleObject58.bin"/></Relationships>
</file>

<file path=ppt/slideLayouts/_rels/slideLayout159.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4.xml"/><Relationship Id="rId1" Type="http://schemas.openxmlformats.org/officeDocument/2006/relationships/vmlDrawing" Target="../drawings/vmlDrawing59.vml"/><Relationship Id="rId5" Type="http://schemas.openxmlformats.org/officeDocument/2006/relationships/image" Target="../media/image30.emf"/><Relationship Id="rId4" Type="http://schemas.openxmlformats.org/officeDocument/2006/relationships/oleObject" Target="../embeddings/oleObject59.bin"/></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vmlDrawing" Target="../drawings/vmlDrawing60.vml"/><Relationship Id="rId6" Type="http://schemas.openxmlformats.org/officeDocument/2006/relationships/image" Target="../media/image25.emf"/><Relationship Id="rId5" Type="http://schemas.openxmlformats.org/officeDocument/2006/relationships/oleObject" Target="../embeddings/oleObject60.bin"/><Relationship Id="rId4"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7.xml"/><Relationship Id="rId1" Type="http://schemas.openxmlformats.org/officeDocument/2006/relationships/vmlDrawing" Target="../drawings/vmlDrawing61.vml"/><Relationship Id="rId5" Type="http://schemas.openxmlformats.org/officeDocument/2006/relationships/image" Target="../media/image25.emf"/><Relationship Id="rId4" Type="http://schemas.openxmlformats.org/officeDocument/2006/relationships/oleObject" Target="../embeddings/oleObject61.bin"/></Relationships>
</file>

<file path=ppt/slideLayouts/_rels/slideLayout162.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8.xml"/><Relationship Id="rId1" Type="http://schemas.openxmlformats.org/officeDocument/2006/relationships/vmlDrawing" Target="../drawings/vmlDrawing62.vml"/><Relationship Id="rId5" Type="http://schemas.openxmlformats.org/officeDocument/2006/relationships/image" Target="../media/image25.emf"/><Relationship Id="rId4" Type="http://schemas.openxmlformats.org/officeDocument/2006/relationships/oleObject" Target="../embeddings/oleObject62.bin"/></Relationships>
</file>

<file path=ppt/slideLayouts/_rels/slideLayout163.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9.xml"/><Relationship Id="rId1" Type="http://schemas.openxmlformats.org/officeDocument/2006/relationships/vmlDrawing" Target="../drawings/vmlDrawing63.vml"/><Relationship Id="rId6" Type="http://schemas.openxmlformats.org/officeDocument/2006/relationships/image" Target="../media/image31.png"/><Relationship Id="rId5" Type="http://schemas.openxmlformats.org/officeDocument/2006/relationships/image" Target="../media/image25.emf"/><Relationship Id="rId4" Type="http://schemas.openxmlformats.org/officeDocument/2006/relationships/oleObject" Target="../embeddings/oleObject63.bin"/></Relationships>
</file>

<file path=ppt/slideLayouts/_rels/slideLayout164.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vmlDrawing" Target="../drawings/vmlDrawing64.vml"/><Relationship Id="rId6" Type="http://schemas.openxmlformats.org/officeDocument/2006/relationships/image" Target="../media/image25.emf"/><Relationship Id="rId5" Type="http://schemas.openxmlformats.org/officeDocument/2006/relationships/oleObject" Target="../embeddings/oleObject64.bin"/><Relationship Id="rId4"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2.xml"/><Relationship Id="rId1" Type="http://schemas.openxmlformats.org/officeDocument/2006/relationships/vmlDrawing" Target="../drawings/vmlDrawing65.vml"/><Relationship Id="rId5" Type="http://schemas.openxmlformats.org/officeDocument/2006/relationships/image" Target="../media/image25.emf"/><Relationship Id="rId4" Type="http://schemas.openxmlformats.org/officeDocument/2006/relationships/oleObject" Target="../embeddings/oleObject65.bin"/></Relationships>
</file>

<file path=ppt/slideLayouts/_rels/slideLayout16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3.xml"/><Relationship Id="rId1" Type="http://schemas.openxmlformats.org/officeDocument/2006/relationships/vmlDrawing" Target="../drawings/vmlDrawing66.vml"/><Relationship Id="rId5" Type="http://schemas.openxmlformats.org/officeDocument/2006/relationships/image" Target="../media/image25.emf"/><Relationship Id="rId4" Type="http://schemas.openxmlformats.org/officeDocument/2006/relationships/oleObject" Target="../embeddings/oleObject66.bin"/></Relationships>
</file>

<file path=ppt/slideLayouts/_rels/slideLayout16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4.xml"/><Relationship Id="rId1" Type="http://schemas.openxmlformats.org/officeDocument/2006/relationships/vmlDrawing" Target="../drawings/vmlDrawing67.vml"/><Relationship Id="rId6" Type="http://schemas.openxmlformats.org/officeDocument/2006/relationships/image" Target="../media/image31.png"/><Relationship Id="rId5" Type="http://schemas.openxmlformats.org/officeDocument/2006/relationships/image" Target="../media/image25.emf"/><Relationship Id="rId4" Type="http://schemas.openxmlformats.org/officeDocument/2006/relationships/oleObject" Target="../embeddings/oleObject67.bin"/></Relationships>
</file>

<file path=ppt/slideLayouts/_rels/slideLayout16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5.xml"/><Relationship Id="rId1" Type="http://schemas.openxmlformats.org/officeDocument/2006/relationships/vmlDrawing" Target="../drawings/vmlDrawing68.vml"/><Relationship Id="rId6" Type="http://schemas.openxmlformats.org/officeDocument/2006/relationships/image" Target="../media/image32.png"/><Relationship Id="rId5" Type="http://schemas.openxmlformats.org/officeDocument/2006/relationships/image" Target="../media/image25.emf"/><Relationship Id="rId4" Type="http://schemas.openxmlformats.org/officeDocument/2006/relationships/oleObject" Target="../embeddings/oleObject68.bin"/></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79.xml"/><Relationship Id="rId7" Type="http://schemas.openxmlformats.org/officeDocument/2006/relationships/image" Target="../media/image42.png"/><Relationship Id="rId2" Type="http://schemas.openxmlformats.org/officeDocument/2006/relationships/tags" Target="../tags/tag78.xml"/><Relationship Id="rId1" Type="http://schemas.openxmlformats.org/officeDocument/2006/relationships/vmlDrawing" Target="../drawings/vmlDrawing70.vml"/><Relationship Id="rId6" Type="http://schemas.openxmlformats.org/officeDocument/2006/relationships/image" Target="../media/image26.emf"/><Relationship Id="rId5" Type="http://schemas.openxmlformats.org/officeDocument/2006/relationships/oleObject" Target="../embeddings/oleObject70.bin"/><Relationship Id="rId4"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80.xml"/><Relationship Id="rId1" Type="http://schemas.openxmlformats.org/officeDocument/2006/relationships/vmlDrawing" Target="../drawings/vmlDrawing71.vml"/><Relationship Id="rId5" Type="http://schemas.openxmlformats.org/officeDocument/2006/relationships/image" Target="../media/image29.emf"/><Relationship Id="rId4" Type="http://schemas.openxmlformats.org/officeDocument/2006/relationships/oleObject" Target="../embeddings/oleObject71.bin"/></Relationships>
</file>

<file path=ppt/slideLayouts/_rels/slideLayout17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81.xml"/><Relationship Id="rId1" Type="http://schemas.openxmlformats.org/officeDocument/2006/relationships/vmlDrawing" Target="../drawings/vmlDrawing72.vml"/><Relationship Id="rId5" Type="http://schemas.openxmlformats.org/officeDocument/2006/relationships/image" Target="../media/image30.emf"/><Relationship Id="rId4" Type="http://schemas.openxmlformats.org/officeDocument/2006/relationships/oleObject" Target="../embeddings/oleObject72.bin"/></Relationships>
</file>

<file path=ppt/slideLayouts/_rels/slideLayout173.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vmlDrawing" Target="../drawings/vmlDrawing73.vml"/><Relationship Id="rId6" Type="http://schemas.openxmlformats.org/officeDocument/2006/relationships/image" Target="../media/image30.emf"/><Relationship Id="rId5" Type="http://schemas.openxmlformats.org/officeDocument/2006/relationships/oleObject" Target="../embeddings/oleObject73.bin"/><Relationship Id="rId4"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84.xml"/><Relationship Id="rId1" Type="http://schemas.openxmlformats.org/officeDocument/2006/relationships/vmlDrawing" Target="../drawings/vmlDrawing74.vml"/><Relationship Id="rId5" Type="http://schemas.openxmlformats.org/officeDocument/2006/relationships/image" Target="../media/image30.emf"/><Relationship Id="rId4" Type="http://schemas.openxmlformats.org/officeDocument/2006/relationships/oleObject" Target="../embeddings/oleObject74.bin"/></Relationships>
</file>

<file path=ppt/slideLayouts/_rels/slideLayout17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85.xml"/><Relationship Id="rId1" Type="http://schemas.openxmlformats.org/officeDocument/2006/relationships/vmlDrawing" Target="../drawings/vmlDrawing75.vml"/><Relationship Id="rId5" Type="http://schemas.openxmlformats.org/officeDocument/2006/relationships/image" Target="../media/image30.emf"/><Relationship Id="rId4" Type="http://schemas.openxmlformats.org/officeDocument/2006/relationships/oleObject" Target="../embeddings/oleObject75.bin"/></Relationships>
</file>

<file path=ppt/slideLayouts/_rels/slideLayout176.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86.xml"/><Relationship Id="rId1" Type="http://schemas.openxmlformats.org/officeDocument/2006/relationships/vmlDrawing" Target="../drawings/vmlDrawing76.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76.bin"/></Relationships>
</file>

<file path=ppt/slideLayouts/_rels/slideLayout17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87.xml"/><Relationship Id="rId1" Type="http://schemas.openxmlformats.org/officeDocument/2006/relationships/vmlDrawing" Target="../drawings/vmlDrawing77.vml"/><Relationship Id="rId6" Type="http://schemas.openxmlformats.org/officeDocument/2006/relationships/image" Target="../media/image31.png"/><Relationship Id="rId5" Type="http://schemas.openxmlformats.org/officeDocument/2006/relationships/image" Target="../media/image29.emf"/><Relationship Id="rId4" Type="http://schemas.openxmlformats.org/officeDocument/2006/relationships/oleObject" Target="../embeddings/oleObject77.bin"/></Relationships>
</file>

<file path=ppt/slideLayouts/_rels/slideLayout17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88.xml"/><Relationship Id="rId1" Type="http://schemas.openxmlformats.org/officeDocument/2006/relationships/vmlDrawing" Target="../drawings/vmlDrawing78.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78.bin"/></Relationships>
</file>

<file path=ppt/slideLayouts/_rels/slideLayout17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89.xml"/><Relationship Id="rId1" Type="http://schemas.openxmlformats.org/officeDocument/2006/relationships/vmlDrawing" Target="../drawings/vmlDrawing79.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79.bin"/></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90.xml"/><Relationship Id="rId1" Type="http://schemas.openxmlformats.org/officeDocument/2006/relationships/vmlDrawing" Target="../drawings/vmlDrawing80.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80.bin"/></Relationships>
</file>

<file path=ppt/slideLayouts/_rels/slideLayout18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91.xml"/><Relationship Id="rId1" Type="http://schemas.openxmlformats.org/officeDocument/2006/relationships/vmlDrawing" Target="../drawings/vmlDrawing81.vml"/><Relationship Id="rId6" Type="http://schemas.openxmlformats.org/officeDocument/2006/relationships/image" Target="../media/image32.png"/><Relationship Id="rId5" Type="http://schemas.openxmlformats.org/officeDocument/2006/relationships/image" Target="../media/image30.emf"/><Relationship Id="rId4" Type="http://schemas.openxmlformats.org/officeDocument/2006/relationships/oleObject" Target="../embeddings/oleObject81.bin"/></Relationships>
</file>

<file path=ppt/slideLayouts/_rels/slideLayout18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92.xml"/><Relationship Id="rId1" Type="http://schemas.openxmlformats.org/officeDocument/2006/relationships/vmlDrawing" Target="../drawings/vmlDrawing82.vml"/><Relationship Id="rId6" Type="http://schemas.openxmlformats.org/officeDocument/2006/relationships/image" Target="../media/image33.png"/><Relationship Id="rId5" Type="http://schemas.openxmlformats.org/officeDocument/2006/relationships/image" Target="../media/image30.emf"/><Relationship Id="rId4" Type="http://schemas.openxmlformats.org/officeDocument/2006/relationships/oleObject" Target="../embeddings/oleObject82.bin"/></Relationships>
</file>

<file path=ppt/slideLayouts/_rels/slideLayout18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93.xml"/><Relationship Id="rId1" Type="http://schemas.openxmlformats.org/officeDocument/2006/relationships/vmlDrawing" Target="../drawings/vmlDrawing83.vml"/><Relationship Id="rId6" Type="http://schemas.openxmlformats.org/officeDocument/2006/relationships/image" Target="../media/image35.png"/><Relationship Id="rId5" Type="http://schemas.openxmlformats.org/officeDocument/2006/relationships/image" Target="../media/image34.emf"/><Relationship Id="rId4" Type="http://schemas.openxmlformats.org/officeDocument/2006/relationships/oleObject" Target="../embeddings/oleObject83.bin"/></Relationships>
</file>

<file path=ppt/slideLayouts/_rels/slideLayout18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94.xml"/><Relationship Id="rId1" Type="http://schemas.openxmlformats.org/officeDocument/2006/relationships/vmlDrawing" Target="../drawings/vmlDrawing84.vml"/><Relationship Id="rId6" Type="http://schemas.openxmlformats.org/officeDocument/2006/relationships/image" Target="../media/image36.png"/><Relationship Id="rId5" Type="http://schemas.openxmlformats.org/officeDocument/2006/relationships/image" Target="../media/image29.emf"/><Relationship Id="rId4" Type="http://schemas.openxmlformats.org/officeDocument/2006/relationships/oleObject" Target="../embeddings/oleObject84.bin"/></Relationships>
</file>

<file path=ppt/slideLayouts/_rels/slideLayout18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95.xml"/><Relationship Id="rId1" Type="http://schemas.openxmlformats.org/officeDocument/2006/relationships/vmlDrawing" Target="../drawings/vmlDrawing85.vml"/><Relationship Id="rId6" Type="http://schemas.openxmlformats.org/officeDocument/2006/relationships/image" Target="../media/image32.png"/><Relationship Id="rId5" Type="http://schemas.openxmlformats.org/officeDocument/2006/relationships/image" Target="../media/image29.emf"/><Relationship Id="rId4" Type="http://schemas.openxmlformats.org/officeDocument/2006/relationships/oleObject" Target="../embeddings/oleObject85.bin"/></Relationships>
</file>

<file path=ppt/slideLayouts/_rels/slideLayout186.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96.xml"/><Relationship Id="rId1" Type="http://schemas.openxmlformats.org/officeDocument/2006/relationships/vmlDrawing" Target="../drawings/vmlDrawing86.vml"/><Relationship Id="rId6" Type="http://schemas.openxmlformats.org/officeDocument/2006/relationships/image" Target="../media/image37.png"/><Relationship Id="rId5" Type="http://schemas.openxmlformats.org/officeDocument/2006/relationships/image" Target="../media/image29.emf"/><Relationship Id="rId4" Type="http://schemas.openxmlformats.org/officeDocument/2006/relationships/oleObject" Target="../embeddings/oleObject86.bin"/></Relationships>
</file>

<file path=ppt/slideLayouts/_rels/slideLayout18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97.xml"/><Relationship Id="rId1" Type="http://schemas.openxmlformats.org/officeDocument/2006/relationships/vmlDrawing" Target="../drawings/vmlDrawing87.vml"/><Relationship Id="rId6" Type="http://schemas.openxmlformats.org/officeDocument/2006/relationships/image" Target="../media/image32.png"/><Relationship Id="rId5" Type="http://schemas.openxmlformats.org/officeDocument/2006/relationships/image" Target="../media/image29.emf"/><Relationship Id="rId4" Type="http://schemas.openxmlformats.org/officeDocument/2006/relationships/oleObject" Target="../embeddings/oleObject87.bin"/></Relationships>
</file>

<file path=ppt/slideLayouts/_rels/slideLayout18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98.xml"/><Relationship Id="rId1" Type="http://schemas.openxmlformats.org/officeDocument/2006/relationships/vmlDrawing" Target="../drawings/vmlDrawing88.vml"/><Relationship Id="rId6" Type="http://schemas.openxmlformats.org/officeDocument/2006/relationships/image" Target="../media/image37.png"/><Relationship Id="rId5" Type="http://schemas.openxmlformats.org/officeDocument/2006/relationships/image" Target="../media/image29.emf"/><Relationship Id="rId4" Type="http://schemas.openxmlformats.org/officeDocument/2006/relationships/oleObject" Target="../embeddings/oleObject88.bin"/></Relationships>
</file>

<file path=ppt/slideLayouts/_rels/slideLayout18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99.xml"/><Relationship Id="rId1" Type="http://schemas.openxmlformats.org/officeDocument/2006/relationships/vmlDrawing" Target="../drawings/vmlDrawing89.vml"/><Relationship Id="rId5" Type="http://schemas.openxmlformats.org/officeDocument/2006/relationships/image" Target="../media/image30.emf"/><Relationship Id="rId4" Type="http://schemas.openxmlformats.org/officeDocument/2006/relationships/oleObject" Target="../embeddings/oleObject89.bin"/></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00.xml"/><Relationship Id="rId1" Type="http://schemas.openxmlformats.org/officeDocument/2006/relationships/vmlDrawing" Target="../drawings/vmlDrawing90.vml"/><Relationship Id="rId5" Type="http://schemas.openxmlformats.org/officeDocument/2006/relationships/image" Target="../media/image29.emf"/><Relationship Id="rId4" Type="http://schemas.openxmlformats.org/officeDocument/2006/relationships/oleObject" Target="../embeddings/oleObject90.bin"/></Relationships>
</file>

<file path=ppt/slideLayouts/_rels/slideLayout19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01.xml"/><Relationship Id="rId1" Type="http://schemas.openxmlformats.org/officeDocument/2006/relationships/vmlDrawing" Target="../drawings/vmlDrawing91.vml"/><Relationship Id="rId6" Type="http://schemas.openxmlformats.org/officeDocument/2006/relationships/image" Target="../media/image38.png"/><Relationship Id="rId5" Type="http://schemas.openxmlformats.org/officeDocument/2006/relationships/image" Target="../media/image34.emf"/><Relationship Id="rId4" Type="http://schemas.openxmlformats.org/officeDocument/2006/relationships/oleObject" Target="../embeddings/oleObject91.bin"/></Relationships>
</file>

<file path=ppt/slideLayouts/_rels/slideLayout19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02.xml"/><Relationship Id="rId1" Type="http://schemas.openxmlformats.org/officeDocument/2006/relationships/vmlDrawing" Target="../drawings/vmlDrawing92.vml"/><Relationship Id="rId5" Type="http://schemas.openxmlformats.org/officeDocument/2006/relationships/image" Target="../media/image30.emf"/><Relationship Id="rId4" Type="http://schemas.openxmlformats.org/officeDocument/2006/relationships/oleObject" Target="../embeddings/oleObject92.bin"/></Relationships>
</file>

<file path=ppt/slideLayouts/_rels/slideLayout19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03.xml"/><Relationship Id="rId1" Type="http://schemas.openxmlformats.org/officeDocument/2006/relationships/vmlDrawing" Target="../drawings/vmlDrawing93.vml"/><Relationship Id="rId5" Type="http://schemas.openxmlformats.org/officeDocument/2006/relationships/image" Target="../media/image30.emf"/><Relationship Id="rId4" Type="http://schemas.openxmlformats.org/officeDocument/2006/relationships/oleObject" Target="../embeddings/oleObject93.bin"/></Relationships>
</file>

<file path=ppt/slideLayouts/_rels/slideLayout19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04.xml"/><Relationship Id="rId1" Type="http://schemas.openxmlformats.org/officeDocument/2006/relationships/vmlDrawing" Target="../drawings/vmlDrawing94.vml"/><Relationship Id="rId5" Type="http://schemas.openxmlformats.org/officeDocument/2006/relationships/image" Target="../media/image30.emf"/><Relationship Id="rId4" Type="http://schemas.openxmlformats.org/officeDocument/2006/relationships/oleObject" Target="../embeddings/oleObject94.bin"/></Relationships>
</file>

<file path=ppt/slideLayouts/_rels/slideLayout19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05.xml"/><Relationship Id="rId1" Type="http://schemas.openxmlformats.org/officeDocument/2006/relationships/vmlDrawing" Target="../drawings/vmlDrawing95.vml"/><Relationship Id="rId5" Type="http://schemas.openxmlformats.org/officeDocument/2006/relationships/image" Target="../media/image30.emf"/><Relationship Id="rId4" Type="http://schemas.openxmlformats.org/officeDocument/2006/relationships/oleObject" Target="../embeddings/oleObject95.bin"/></Relationships>
</file>

<file path=ppt/slideLayouts/_rels/slideLayout196.xml.rels><?xml version="1.0" encoding="UTF-8" standalone="yes"?>
<Relationships xmlns="http://schemas.openxmlformats.org/package/2006/relationships"><Relationship Id="rId3" Type="http://schemas.openxmlformats.org/officeDocument/2006/relationships/slideMaster" Target="../slideMasters/slideMaster8.xml"/><Relationship Id="rId7" Type="http://schemas.openxmlformats.org/officeDocument/2006/relationships/image" Target="../media/image41.png"/><Relationship Id="rId2" Type="http://schemas.openxmlformats.org/officeDocument/2006/relationships/tags" Target="../tags/tag106.xml"/><Relationship Id="rId1" Type="http://schemas.openxmlformats.org/officeDocument/2006/relationships/vmlDrawing" Target="../drawings/vmlDrawing96.vml"/><Relationship Id="rId6" Type="http://schemas.openxmlformats.org/officeDocument/2006/relationships/image" Target="../media/image42.png"/><Relationship Id="rId5" Type="http://schemas.openxmlformats.org/officeDocument/2006/relationships/image" Target="../media/image26.emf"/><Relationship Id="rId4" Type="http://schemas.openxmlformats.org/officeDocument/2006/relationships/oleObject" Target="../embeddings/oleObject96.bin"/></Relationships>
</file>

<file path=ppt/slideLayouts/_rels/slideLayout19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07.xml"/><Relationship Id="rId1" Type="http://schemas.openxmlformats.org/officeDocument/2006/relationships/vmlDrawing" Target="../drawings/vmlDrawing97.vml"/><Relationship Id="rId5" Type="http://schemas.openxmlformats.org/officeDocument/2006/relationships/image" Target="../media/image30.emf"/><Relationship Id="rId4" Type="http://schemas.openxmlformats.org/officeDocument/2006/relationships/oleObject" Target="../embeddings/oleObject97.bin"/></Relationships>
</file>

<file path=ppt/slideLayouts/_rels/slideLayout19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109.xml"/><Relationship Id="rId7" Type="http://schemas.openxmlformats.org/officeDocument/2006/relationships/image" Target="../media/image39.png"/><Relationship Id="rId2" Type="http://schemas.openxmlformats.org/officeDocument/2006/relationships/tags" Target="../tags/tag108.xml"/><Relationship Id="rId1" Type="http://schemas.openxmlformats.org/officeDocument/2006/relationships/vmlDrawing" Target="../drawings/vmlDrawing98.vml"/><Relationship Id="rId6" Type="http://schemas.openxmlformats.org/officeDocument/2006/relationships/image" Target="../media/image26.emf"/><Relationship Id="rId5" Type="http://schemas.openxmlformats.org/officeDocument/2006/relationships/oleObject" Target="../embeddings/oleObject98.bin"/><Relationship Id="rId4"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10.xml"/><Relationship Id="rId1" Type="http://schemas.openxmlformats.org/officeDocument/2006/relationships/vmlDrawing" Target="../drawings/vmlDrawing99.vml"/><Relationship Id="rId5" Type="http://schemas.openxmlformats.org/officeDocument/2006/relationships/image" Target="../media/image30.emf"/><Relationship Id="rId4" Type="http://schemas.openxmlformats.org/officeDocument/2006/relationships/oleObject" Target="../embeddings/oleObject99.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0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11.xml"/><Relationship Id="rId1" Type="http://schemas.openxmlformats.org/officeDocument/2006/relationships/vmlDrawing" Target="../drawings/vmlDrawing100.vml"/><Relationship Id="rId5" Type="http://schemas.openxmlformats.org/officeDocument/2006/relationships/image" Target="../media/image30.emf"/><Relationship Id="rId4" Type="http://schemas.openxmlformats.org/officeDocument/2006/relationships/oleObject" Target="../embeddings/oleObject100.bin"/></Relationships>
</file>

<file path=ppt/slideLayouts/_rels/slideLayout201.xml.rels><?xml version="1.0" encoding="UTF-8" standalone="yes"?>
<Relationships xmlns="http://schemas.openxmlformats.org/package/2006/relationships"><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vmlDrawing" Target="../drawings/vmlDrawing101.vml"/><Relationship Id="rId6" Type="http://schemas.openxmlformats.org/officeDocument/2006/relationships/image" Target="../media/image30.emf"/><Relationship Id="rId5" Type="http://schemas.openxmlformats.org/officeDocument/2006/relationships/oleObject" Target="../embeddings/oleObject101.bin"/><Relationship Id="rId4"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14.xml"/><Relationship Id="rId1" Type="http://schemas.openxmlformats.org/officeDocument/2006/relationships/vmlDrawing" Target="../drawings/vmlDrawing102.vml"/><Relationship Id="rId5" Type="http://schemas.openxmlformats.org/officeDocument/2006/relationships/image" Target="../media/image30.emf"/><Relationship Id="rId4" Type="http://schemas.openxmlformats.org/officeDocument/2006/relationships/oleObject" Target="../embeddings/oleObject102.bin"/></Relationships>
</file>

<file path=ppt/slideLayouts/_rels/slideLayout20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15.xml"/><Relationship Id="rId1" Type="http://schemas.openxmlformats.org/officeDocument/2006/relationships/vmlDrawing" Target="../drawings/vmlDrawing103.vml"/><Relationship Id="rId5" Type="http://schemas.openxmlformats.org/officeDocument/2006/relationships/image" Target="../media/image30.emf"/><Relationship Id="rId4" Type="http://schemas.openxmlformats.org/officeDocument/2006/relationships/oleObject" Target="../embeddings/oleObject103.bin"/></Relationships>
</file>

<file path=ppt/slideLayouts/_rels/slideLayout20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16.xml"/><Relationship Id="rId1" Type="http://schemas.openxmlformats.org/officeDocument/2006/relationships/vmlDrawing" Target="../drawings/vmlDrawing104.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104.bin"/></Relationships>
</file>

<file path=ppt/slideLayouts/_rels/slideLayout20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17.xml"/><Relationship Id="rId1" Type="http://schemas.openxmlformats.org/officeDocument/2006/relationships/vmlDrawing" Target="../drawings/vmlDrawing105.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105.bin"/></Relationships>
</file>

<file path=ppt/slideLayouts/_rels/slideLayout206.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18.xml"/><Relationship Id="rId1" Type="http://schemas.openxmlformats.org/officeDocument/2006/relationships/vmlDrawing" Target="../drawings/vmlDrawing106.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106.bin"/></Relationships>
</file>

<file path=ppt/slideLayouts/_rels/slideLayout20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19.xml"/><Relationship Id="rId1" Type="http://schemas.openxmlformats.org/officeDocument/2006/relationships/vmlDrawing" Target="../drawings/vmlDrawing107.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107.bin"/></Relationships>
</file>

<file path=ppt/slideLayouts/_rels/slideLayout20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20.xml"/><Relationship Id="rId1" Type="http://schemas.openxmlformats.org/officeDocument/2006/relationships/vmlDrawing" Target="../drawings/vmlDrawing108.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108.bin"/></Relationships>
</file>

<file path=ppt/slideLayouts/_rels/slideLayout20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21.xml"/><Relationship Id="rId1" Type="http://schemas.openxmlformats.org/officeDocument/2006/relationships/vmlDrawing" Target="../drawings/vmlDrawing109.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109.bin"/></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22.xml"/><Relationship Id="rId1" Type="http://schemas.openxmlformats.org/officeDocument/2006/relationships/vmlDrawing" Target="../drawings/vmlDrawing110.vml"/><Relationship Id="rId6" Type="http://schemas.openxmlformats.org/officeDocument/2006/relationships/image" Target="../media/image32.png"/><Relationship Id="rId5" Type="http://schemas.openxmlformats.org/officeDocument/2006/relationships/image" Target="../media/image34.emf"/><Relationship Id="rId4" Type="http://schemas.openxmlformats.org/officeDocument/2006/relationships/oleObject" Target="../embeddings/oleObject110.bin"/></Relationships>
</file>

<file path=ppt/slideLayouts/_rels/slideLayout21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23.xml"/><Relationship Id="rId1" Type="http://schemas.openxmlformats.org/officeDocument/2006/relationships/vmlDrawing" Target="../drawings/vmlDrawing111.vml"/><Relationship Id="rId6" Type="http://schemas.openxmlformats.org/officeDocument/2006/relationships/image" Target="../media/image33.png"/><Relationship Id="rId5" Type="http://schemas.openxmlformats.org/officeDocument/2006/relationships/image" Target="../media/image30.emf"/><Relationship Id="rId4" Type="http://schemas.openxmlformats.org/officeDocument/2006/relationships/oleObject" Target="../embeddings/oleObject111.bin"/></Relationships>
</file>

<file path=ppt/slideLayouts/_rels/slideLayout21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24.xml"/><Relationship Id="rId1" Type="http://schemas.openxmlformats.org/officeDocument/2006/relationships/vmlDrawing" Target="../drawings/vmlDrawing112.vml"/><Relationship Id="rId6" Type="http://schemas.openxmlformats.org/officeDocument/2006/relationships/image" Target="../media/image35.png"/><Relationship Id="rId5" Type="http://schemas.openxmlformats.org/officeDocument/2006/relationships/image" Target="../media/image29.emf"/><Relationship Id="rId4" Type="http://schemas.openxmlformats.org/officeDocument/2006/relationships/oleObject" Target="../embeddings/oleObject112.bin"/></Relationships>
</file>

<file path=ppt/slideLayouts/_rels/slideLayout21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25.xml"/><Relationship Id="rId1" Type="http://schemas.openxmlformats.org/officeDocument/2006/relationships/vmlDrawing" Target="../drawings/vmlDrawing113.vml"/><Relationship Id="rId6" Type="http://schemas.openxmlformats.org/officeDocument/2006/relationships/image" Target="../media/image36.png"/><Relationship Id="rId5" Type="http://schemas.openxmlformats.org/officeDocument/2006/relationships/image" Target="../media/image29.emf"/><Relationship Id="rId4" Type="http://schemas.openxmlformats.org/officeDocument/2006/relationships/oleObject" Target="../embeddings/oleObject113.bin"/></Relationships>
</file>

<file path=ppt/slideLayouts/_rels/slideLayout21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26.xml"/><Relationship Id="rId1" Type="http://schemas.openxmlformats.org/officeDocument/2006/relationships/vmlDrawing" Target="../drawings/vmlDrawing114.vml"/><Relationship Id="rId6" Type="http://schemas.openxmlformats.org/officeDocument/2006/relationships/image" Target="../media/image32.png"/><Relationship Id="rId5" Type="http://schemas.openxmlformats.org/officeDocument/2006/relationships/image" Target="../media/image30.emf"/><Relationship Id="rId4" Type="http://schemas.openxmlformats.org/officeDocument/2006/relationships/oleObject" Target="../embeddings/oleObject114.bin"/></Relationships>
</file>

<file path=ppt/slideLayouts/_rels/slideLayout21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27.xml"/><Relationship Id="rId1" Type="http://schemas.openxmlformats.org/officeDocument/2006/relationships/vmlDrawing" Target="../drawings/vmlDrawing115.vml"/><Relationship Id="rId6" Type="http://schemas.openxmlformats.org/officeDocument/2006/relationships/image" Target="../media/image37.png"/><Relationship Id="rId5" Type="http://schemas.openxmlformats.org/officeDocument/2006/relationships/image" Target="../media/image30.emf"/><Relationship Id="rId4" Type="http://schemas.openxmlformats.org/officeDocument/2006/relationships/oleObject" Target="../embeddings/oleObject115.bin"/></Relationships>
</file>

<file path=ppt/slideLayouts/_rels/slideLayout216.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28.xml"/><Relationship Id="rId1" Type="http://schemas.openxmlformats.org/officeDocument/2006/relationships/vmlDrawing" Target="../drawings/vmlDrawing116.vml"/><Relationship Id="rId6" Type="http://schemas.openxmlformats.org/officeDocument/2006/relationships/image" Target="../media/image32.png"/><Relationship Id="rId5" Type="http://schemas.openxmlformats.org/officeDocument/2006/relationships/image" Target="../media/image30.emf"/><Relationship Id="rId4" Type="http://schemas.openxmlformats.org/officeDocument/2006/relationships/oleObject" Target="../embeddings/oleObject116.bin"/></Relationships>
</file>

<file path=ppt/slideLayouts/_rels/slideLayout21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29.xml"/><Relationship Id="rId1" Type="http://schemas.openxmlformats.org/officeDocument/2006/relationships/vmlDrawing" Target="../drawings/vmlDrawing117.vml"/><Relationship Id="rId6" Type="http://schemas.openxmlformats.org/officeDocument/2006/relationships/image" Target="../media/image37.png"/><Relationship Id="rId5" Type="http://schemas.openxmlformats.org/officeDocument/2006/relationships/image" Target="../media/image30.emf"/><Relationship Id="rId4" Type="http://schemas.openxmlformats.org/officeDocument/2006/relationships/oleObject" Target="../embeddings/oleObject117.bin"/></Relationships>
</file>

<file path=ppt/slideLayouts/_rels/slideLayout21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30.xml"/><Relationship Id="rId1" Type="http://schemas.openxmlformats.org/officeDocument/2006/relationships/vmlDrawing" Target="../drawings/vmlDrawing118.vml"/><Relationship Id="rId5" Type="http://schemas.openxmlformats.org/officeDocument/2006/relationships/image" Target="../media/image30.emf"/><Relationship Id="rId4" Type="http://schemas.openxmlformats.org/officeDocument/2006/relationships/oleObject" Target="../embeddings/oleObject118.bin"/></Relationships>
</file>

<file path=ppt/slideLayouts/_rels/slideLayout21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31.xml"/><Relationship Id="rId1" Type="http://schemas.openxmlformats.org/officeDocument/2006/relationships/vmlDrawing" Target="../drawings/vmlDrawing119.vml"/><Relationship Id="rId5" Type="http://schemas.openxmlformats.org/officeDocument/2006/relationships/image" Target="../media/image29.emf"/><Relationship Id="rId4" Type="http://schemas.openxmlformats.org/officeDocument/2006/relationships/oleObject" Target="../embeddings/oleObject119.bin"/></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32.xml"/><Relationship Id="rId1" Type="http://schemas.openxmlformats.org/officeDocument/2006/relationships/vmlDrawing" Target="../drawings/vmlDrawing120.vml"/><Relationship Id="rId6" Type="http://schemas.openxmlformats.org/officeDocument/2006/relationships/image" Target="../media/image38.png"/><Relationship Id="rId5" Type="http://schemas.openxmlformats.org/officeDocument/2006/relationships/image" Target="../media/image26.emf"/><Relationship Id="rId4" Type="http://schemas.openxmlformats.org/officeDocument/2006/relationships/oleObject" Target="../embeddings/oleObject120.bin"/></Relationships>
</file>

<file path=ppt/slideLayouts/_rels/slideLayout22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33.xml"/><Relationship Id="rId1" Type="http://schemas.openxmlformats.org/officeDocument/2006/relationships/vmlDrawing" Target="../drawings/vmlDrawing121.vml"/><Relationship Id="rId5" Type="http://schemas.openxmlformats.org/officeDocument/2006/relationships/image" Target="../media/image30.emf"/><Relationship Id="rId4" Type="http://schemas.openxmlformats.org/officeDocument/2006/relationships/oleObject" Target="../embeddings/oleObject121.bin"/></Relationships>
</file>

<file path=ppt/slideLayouts/_rels/slideLayout22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34.xml"/><Relationship Id="rId1" Type="http://schemas.openxmlformats.org/officeDocument/2006/relationships/vmlDrawing" Target="../drawings/vmlDrawing122.vml"/><Relationship Id="rId6" Type="http://schemas.openxmlformats.org/officeDocument/2006/relationships/image" Target="../media/image32.png"/><Relationship Id="rId5" Type="http://schemas.openxmlformats.org/officeDocument/2006/relationships/image" Target="../media/image30.emf"/><Relationship Id="rId4" Type="http://schemas.openxmlformats.org/officeDocument/2006/relationships/oleObject" Target="../embeddings/oleObject122.bin"/></Relationships>
</file>

<file path=ppt/slideLayouts/_rels/slideLayout22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35.xml"/><Relationship Id="rId1" Type="http://schemas.openxmlformats.org/officeDocument/2006/relationships/vmlDrawing" Target="../drawings/vmlDrawing123.vml"/><Relationship Id="rId5" Type="http://schemas.openxmlformats.org/officeDocument/2006/relationships/image" Target="../media/image30.emf"/><Relationship Id="rId4" Type="http://schemas.openxmlformats.org/officeDocument/2006/relationships/oleObject" Target="../embeddings/oleObject123.bin"/></Relationships>
</file>

<file path=ppt/slideLayouts/_rels/slideLayout22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36.xml"/><Relationship Id="rId1" Type="http://schemas.openxmlformats.org/officeDocument/2006/relationships/vmlDrawing" Target="../drawings/vmlDrawing124.vml"/><Relationship Id="rId5" Type="http://schemas.openxmlformats.org/officeDocument/2006/relationships/image" Target="../media/image30.emf"/><Relationship Id="rId4" Type="http://schemas.openxmlformats.org/officeDocument/2006/relationships/oleObject" Target="../embeddings/oleObject124.bin"/></Relationships>
</file>

<file path=ppt/slideLayouts/_rels/slideLayout22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37.xml"/><Relationship Id="rId1" Type="http://schemas.openxmlformats.org/officeDocument/2006/relationships/vmlDrawing" Target="../drawings/vmlDrawing125.vml"/><Relationship Id="rId5" Type="http://schemas.openxmlformats.org/officeDocument/2006/relationships/image" Target="../media/image30.emf"/><Relationship Id="rId4" Type="http://schemas.openxmlformats.org/officeDocument/2006/relationships/oleObject" Target="../embeddings/oleObject125.bin"/></Relationships>
</file>

<file path=ppt/slideLayouts/_rels/slideLayout226.xml.rels><?xml version="1.0" encoding="UTF-8" standalone="yes"?>
<Relationships xmlns="http://schemas.openxmlformats.org/package/2006/relationships"><Relationship Id="rId3" Type="http://schemas.openxmlformats.org/officeDocument/2006/relationships/slideMaster" Target="../slideMasters/slideMaster8.xml"/><Relationship Id="rId7" Type="http://schemas.openxmlformats.org/officeDocument/2006/relationships/image" Target="../media/image41.png"/><Relationship Id="rId2" Type="http://schemas.openxmlformats.org/officeDocument/2006/relationships/tags" Target="../tags/tag138.xml"/><Relationship Id="rId1" Type="http://schemas.openxmlformats.org/officeDocument/2006/relationships/vmlDrawing" Target="../drawings/vmlDrawing126.vml"/><Relationship Id="rId6" Type="http://schemas.openxmlformats.org/officeDocument/2006/relationships/image" Target="../media/image42.png"/><Relationship Id="rId5" Type="http://schemas.openxmlformats.org/officeDocument/2006/relationships/image" Target="../media/image26.emf"/><Relationship Id="rId4" Type="http://schemas.openxmlformats.org/officeDocument/2006/relationships/oleObject" Target="../embeddings/oleObject126.bin"/></Relationships>
</file>

<file path=ppt/slideLayouts/_rels/slideLayout22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39.xml"/><Relationship Id="rId1" Type="http://schemas.openxmlformats.org/officeDocument/2006/relationships/vmlDrawing" Target="../drawings/vmlDrawing127.vml"/><Relationship Id="rId5" Type="http://schemas.openxmlformats.org/officeDocument/2006/relationships/image" Target="../media/image30.emf"/><Relationship Id="rId4" Type="http://schemas.openxmlformats.org/officeDocument/2006/relationships/oleObject" Target="../embeddings/oleObject127.bin"/></Relationships>
</file>

<file path=ppt/slideLayouts/_rels/slideLayout228.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vmlDrawing" Target="../drawings/vmlDrawing128.vml"/><Relationship Id="rId6" Type="http://schemas.openxmlformats.org/officeDocument/2006/relationships/image" Target="../media/image25.emf"/><Relationship Id="rId5" Type="http://schemas.openxmlformats.org/officeDocument/2006/relationships/oleObject" Target="../embeddings/oleObject128.bin"/><Relationship Id="rId4"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42.xml"/><Relationship Id="rId1" Type="http://schemas.openxmlformats.org/officeDocument/2006/relationships/vmlDrawing" Target="../drawings/vmlDrawing129.vml"/><Relationship Id="rId5" Type="http://schemas.openxmlformats.org/officeDocument/2006/relationships/image" Target="../media/image25.emf"/><Relationship Id="rId4" Type="http://schemas.openxmlformats.org/officeDocument/2006/relationships/oleObject" Target="../embeddings/oleObject129.bin"/></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43.xml"/><Relationship Id="rId1" Type="http://schemas.openxmlformats.org/officeDocument/2006/relationships/vmlDrawing" Target="../drawings/vmlDrawing130.vml"/><Relationship Id="rId5" Type="http://schemas.openxmlformats.org/officeDocument/2006/relationships/image" Target="../media/image25.emf"/><Relationship Id="rId4" Type="http://schemas.openxmlformats.org/officeDocument/2006/relationships/oleObject" Target="../embeddings/oleObject130.bin"/></Relationships>
</file>

<file path=ppt/slideLayouts/_rels/slideLayout231.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44.xml"/><Relationship Id="rId1" Type="http://schemas.openxmlformats.org/officeDocument/2006/relationships/vmlDrawing" Target="../drawings/vmlDrawing131.vml"/><Relationship Id="rId6" Type="http://schemas.openxmlformats.org/officeDocument/2006/relationships/image" Target="../media/image31.png"/><Relationship Id="rId5" Type="http://schemas.openxmlformats.org/officeDocument/2006/relationships/image" Target="../media/image25.emf"/><Relationship Id="rId4" Type="http://schemas.openxmlformats.org/officeDocument/2006/relationships/oleObject" Target="../embeddings/oleObject131.bin"/></Relationships>
</file>

<file path=ppt/slideLayouts/_rels/slideLayout232.xml.rels><?xml version="1.0" encoding="UTF-8" standalone="yes"?>
<Relationships xmlns="http://schemas.openxmlformats.org/package/2006/relationships"><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vmlDrawing" Target="../drawings/vmlDrawing132.vml"/><Relationship Id="rId6" Type="http://schemas.openxmlformats.org/officeDocument/2006/relationships/image" Target="../media/image25.emf"/><Relationship Id="rId5" Type="http://schemas.openxmlformats.org/officeDocument/2006/relationships/oleObject" Target="../embeddings/oleObject132.bin"/><Relationship Id="rId4"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47.xml"/><Relationship Id="rId1" Type="http://schemas.openxmlformats.org/officeDocument/2006/relationships/vmlDrawing" Target="../drawings/vmlDrawing133.vml"/><Relationship Id="rId5" Type="http://schemas.openxmlformats.org/officeDocument/2006/relationships/image" Target="../media/image25.emf"/><Relationship Id="rId4" Type="http://schemas.openxmlformats.org/officeDocument/2006/relationships/oleObject" Target="../embeddings/oleObject133.bin"/></Relationships>
</file>

<file path=ppt/slideLayouts/_rels/slideLayout23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48.xml"/><Relationship Id="rId1" Type="http://schemas.openxmlformats.org/officeDocument/2006/relationships/vmlDrawing" Target="../drawings/vmlDrawing134.vml"/><Relationship Id="rId5" Type="http://schemas.openxmlformats.org/officeDocument/2006/relationships/image" Target="../media/image25.emf"/><Relationship Id="rId4" Type="http://schemas.openxmlformats.org/officeDocument/2006/relationships/oleObject" Target="../embeddings/oleObject134.bin"/></Relationships>
</file>

<file path=ppt/slideLayouts/_rels/slideLayout23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49.xml"/><Relationship Id="rId1" Type="http://schemas.openxmlformats.org/officeDocument/2006/relationships/vmlDrawing" Target="../drawings/vmlDrawing135.vml"/><Relationship Id="rId6" Type="http://schemas.openxmlformats.org/officeDocument/2006/relationships/image" Target="../media/image31.png"/><Relationship Id="rId5" Type="http://schemas.openxmlformats.org/officeDocument/2006/relationships/image" Target="../media/image25.emf"/><Relationship Id="rId4" Type="http://schemas.openxmlformats.org/officeDocument/2006/relationships/oleObject" Target="../embeddings/oleObject135.bin"/></Relationships>
</file>

<file path=ppt/slideLayouts/_rels/slideLayout236.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50.xml"/><Relationship Id="rId1" Type="http://schemas.openxmlformats.org/officeDocument/2006/relationships/vmlDrawing" Target="../drawings/vmlDrawing136.vml"/><Relationship Id="rId6" Type="http://schemas.openxmlformats.org/officeDocument/2006/relationships/image" Target="../media/image32.png"/><Relationship Id="rId5" Type="http://schemas.openxmlformats.org/officeDocument/2006/relationships/image" Target="../media/image25.emf"/><Relationship Id="rId4" Type="http://schemas.openxmlformats.org/officeDocument/2006/relationships/oleObject" Target="../embeddings/oleObject136.bin"/></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54.xml"/><Relationship Id="rId7" Type="http://schemas.openxmlformats.org/officeDocument/2006/relationships/image" Target="../media/image43.png"/><Relationship Id="rId2" Type="http://schemas.openxmlformats.org/officeDocument/2006/relationships/tags" Target="../tags/tag153.xml"/><Relationship Id="rId1" Type="http://schemas.openxmlformats.org/officeDocument/2006/relationships/vmlDrawing" Target="../drawings/vmlDrawing138.vml"/><Relationship Id="rId6" Type="http://schemas.openxmlformats.org/officeDocument/2006/relationships/image" Target="../media/image26.emf"/><Relationship Id="rId5" Type="http://schemas.openxmlformats.org/officeDocument/2006/relationships/oleObject" Target="../embeddings/oleObject138.bin"/><Relationship Id="rId4" Type="http://schemas.openxmlformats.org/officeDocument/2006/relationships/slideMaster" Target="../slideMasters/slideMaster9.xml"/></Relationships>
</file>

<file path=ppt/slideLayouts/_rels/slideLayout239.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55.xml"/><Relationship Id="rId1" Type="http://schemas.openxmlformats.org/officeDocument/2006/relationships/vmlDrawing" Target="../drawings/vmlDrawing139.vml"/><Relationship Id="rId5" Type="http://schemas.openxmlformats.org/officeDocument/2006/relationships/image" Target="../media/image29.emf"/><Relationship Id="rId4" Type="http://schemas.openxmlformats.org/officeDocument/2006/relationships/oleObject" Target="../embeddings/oleObject139.bin"/></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56.xml"/><Relationship Id="rId1" Type="http://schemas.openxmlformats.org/officeDocument/2006/relationships/vmlDrawing" Target="../drawings/vmlDrawing140.vml"/><Relationship Id="rId5" Type="http://schemas.openxmlformats.org/officeDocument/2006/relationships/image" Target="../media/image30.emf"/><Relationship Id="rId4" Type="http://schemas.openxmlformats.org/officeDocument/2006/relationships/oleObject" Target="../embeddings/oleObject140.bin"/></Relationships>
</file>

<file path=ppt/slideLayouts/_rels/slideLayout241.xml.rels><?xml version="1.0" encoding="UTF-8" standalone="yes"?>
<Relationships xmlns="http://schemas.openxmlformats.org/package/2006/relationships"><Relationship Id="rId3" Type="http://schemas.openxmlformats.org/officeDocument/2006/relationships/tags" Target="../tags/tag158.xml"/><Relationship Id="rId2" Type="http://schemas.openxmlformats.org/officeDocument/2006/relationships/tags" Target="../tags/tag157.xml"/><Relationship Id="rId1" Type="http://schemas.openxmlformats.org/officeDocument/2006/relationships/vmlDrawing" Target="../drawings/vmlDrawing141.vml"/><Relationship Id="rId6" Type="http://schemas.openxmlformats.org/officeDocument/2006/relationships/image" Target="../media/image30.emf"/><Relationship Id="rId5" Type="http://schemas.openxmlformats.org/officeDocument/2006/relationships/oleObject" Target="../embeddings/oleObject141.bin"/><Relationship Id="rId4" Type="http://schemas.openxmlformats.org/officeDocument/2006/relationships/slideMaster" Target="../slideMasters/slideMaster9.xml"/></Relationships>
</file>

<file path=ppt/slideLayouts/_rels/slideLayout242.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59.xml"/><Relationship Id="rId1" Type="http://schemas.openxmlformats.org/officeDocument/2006/relationships/vmlDrawing" Target="../drawings/vmlDrawing142.vml"/><Relationship Id="rId5" Type="http://schemas.openxmlformats.org/officeDocument/2006/relationships/image" Target="../media/image30.emf"/><Relationship Id="rId4" Type="http://schemas.openxmlformats.org/officeDocument/2006/relationships/oleObject" Target="../embeddings/oleObject142.bin"/></Relationships>
</file>

<file path=ppt/slideLayouts/_rels/slideLayout243.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60.xml"/><Relationship Id="rId1" Type="http://schemas.openxmlformats.org/officeDocument/2006/relationships/vmlDrawing" Target="../drawings/vmlDrawing143.vml"/><Relationship Id="rId5" Type="http://schemas.openxmlformats.org/officeDocument/2006/relationships/image" Target="../media/image30.emf"/><Relationship Id="rId4" Type="http://schemas.openxmlformats.org/officeDocument/2006/relationships/oleObject" Target="../embeddings/oleObject143.bin"/></Relationships>
</file>

<file path=ppt/slideLayouts/_rels/slideLayout244.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61.xml"/><Relationship Id="rId1" Type="http://schemas.openxmlformats.org/officeDocument/2006/relationships/vmlDrawing" Target="../drawings/vmlDrawing144.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144.bin"/></Relationships>
</file>

<file path=ppt/slideLayouts/_rels/slideLayout24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62.xml"/><Relationship Id="rId1" Type="http://schemas.openxmlformats.org/officeDocument/2006/relationships/vmlDrawing" Target="../drawings/vmlDrawing145.vml"/><Relationship Id="rId6" Type="http://schemas.openxmlformats.org/officeDocument/2006/relationships/image" Target="../media/image31.png"/><Relationship Id="rId5" Type="http://schemas.openxmlformats.org/officeDocument/2006/relationships/image" Target="../media/image29.emf"/><Relationship Id="rId4" Type="http://schemas.openxmlformats.org/officeDocument/2006/relationships/oleObject" Target="../embeddings/oleObject145.bin"/></Relationships>
</file>

<file path=ppt/slideLayouts/_rels/slideLayout24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63.xml"/><Relationship Id="rId1" Type="http://schemas.openxmlformats.org/officeDocument/2006/relationships/vmlDrawing" Target="../drawings/vmlDrawing146.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146.bin"/></Relationships>
</file>

<file path=ppt/slideLayouts/_rels/slideLayout247.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64.xml"/><Relationship Id="rId1" Type="http://schemas.openxmlformats.org/officeDocument/2006/relationships/vmlDrawing" Target="../drawings/vmlDrawing147.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147.bin"/></Relationships>
</file>

<file path=ppt/slideLayouts/_rels/slideLayout248.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65.xml"/><Relationship Id="rId1" Type="http://schemas.openxmlformats.org/officeDocument/2006/relationships/vmlDrawing" Target="../drawings/vmlDrawing148.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148.bin"/></Relationships>
</file>

<file path=ppt/slideLayouts/_rels/slideLayout249.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66.xml"/><Relationship Id="rId1" Type="http://schemas.openxmlformats.org/officeDocument/2006/relationships/vmlDrawing" Target="../drawings/vmlDrawing149.vml"/><Relationship Id="rId6" Type="http://schemas.openxmlformats.org/officeDocument/2006/relationships/image" Target="../media/image32.png"/><Relationship Id="rId5" Type="http://schemas.openxmlformats.org/officeDocument/2006/relationships/image" Target="../media/image30.emf"/><Relationship Id="rId4" Type="http://schemas.openxmlformats.org/officeDocument/2006/relationships/oleObject" Target="../embeddings/oleObject149.bin"/></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67.xml"/><Relationship Id="rId1" Type="http://schemas.openxmlformats.org/officeDocument/2006/relationships/vmlDrawing" Target="../drawings/vmlDrawing150.vml"/><Relationship Id="rId6" Type="http://schemas.openxmlformats.org/officeDocument/2006/relationships/image" Target="../media/image33.png"/><Relationship Id="rId5" Type="http://schemas.openxmlformats.org/officeDocument/2006/relationships/image" Target="../media/image30.emf"/><Relationship Id="rId4" Type="http://schemas.openxmlformats.org/officeDocument/2006/relationships/oleObject" Target="../embeddings/oleObject150.bin"/></Relationships>
</file>

<file path=ppt/slideLayouts/_rels/slideLayout251.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68.xml"/><Relationship Id="rId1" Type="http://schemas.openxmlformats.org/officeDocument/2006/relationships/vmlDrawing" Target="../drawings/vmlDrawing151.vml"/><Relationship Id="rId6" Type="http://schemas.openxmlformats.org/officeDocument/2006/relationships/image" Target="../media/image35.png"/><Relationship Id="rId5" Type="http://schemas.openxmlformats.org/officeDocument/2006/relationships/image" Target="../media/image34.emf"/><Relationship Id="rId4" Type="http://schemas.openxmlformats.org/officeDocument/2006/relationships/oleObject" Target="../embeddings/oleObject151.bin"/></Relationships>
</file>

<file path=ppt/slideLayouts/_rels/slideLayout252.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69.xml"/><Relationship Id="rId1" Type="http://schemas.openxmlformats.org/officeDocument/2006/relationships/vmlDrawing" Target="../drawings/vmlDrawing152.vml"/><Relationship Id="rId6" Type="http://schemas.openxmlformats.org/officeDocument/2006/relationships/image" Target="../media/image36.png"/><Relationship Id="rId5" Type="http://schemas.openxmlformats.org/officeDocument/2006/relationships/image" Target="../media/image29.emf"/><Relationship Id="rId4" Type="http://schemas.openxmlformats.org/officeDocument/2006/relationships/oleObject" Target="../embeddings/oleObject152.bin"/></Relationships>
</file>

<file path=ppt/slideLayouts/_rels/slideLayout253.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70.xml"/><Relationship Id="rId1" Type="http://schemas.openxmlformats.org/officeDocument/2006/relationships/vmlDrawing" Target="../drawings/vmlDrawing153.vml"/><Relationship Id="rId6" Type="http://schemas.openxmlformats.org/officeDocument/2006/relationships/image" Target="../media/image32.png"/><Relationship Id="rId5" Type="http://schemas.openxmlformats.org/officeDocument/2006/relationships/image" Target="../media/image29.emf"/><Relationship Id="rId4" Type="http://schemas.openxmlformats.org/officeDocument/2006/relationships/oleObject" Target="../embeddings/oleObject153.bin"/></Relationships>
</file>

<file path=ppt/slideLayouts/_rels/slideLayout254.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71.xml"/><Relationship Id="rId1" Type="http://schemas.openxmlformats.org/officeDocument/2006/relationships/vmlDrawing" Target="../drawings/vmlDrawing154.vml"/><Relationship Id="rId6" Type="http://schemas.openxmlformats.org/officeDocument/2006/relationships/image" Target="../media/image37.png"/><Relationship Id="rId5" Type="http://schemas.openxmlformats.org/officeDocument/2006/relationships/image" Target="../media/image29.emf"/><Relationship Id="rId4" Type="http://schemas.openxmlformats.org/officeDocument/2006/relationships/oleObject" Target="../embeddings/oleObject154.bin"/></Relationships>
</file>

<file path=ppt/slideLayouts/_rels/slideLayout25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72.xml"/><Relationship Id="rId1" Type="http://schemas.openxmlformats.org/officeDocument/2006/relationships/vmlDrawing" Target="../drawings/vmlDrawing155.vml"/><Relationship Id="rId6" Type="http://schemas.openxmlformats.org/officeDocument/2006/relationships/image" Target="../media/image32.png"/><Relationship Id="rId5" Type="http://schemas.openxmlformats.org/officeDocument/2006/relationships/image" Target="../media/image29.emf"/><Relationship Id="rId4" Type="http://schemas.openxmlformats.org/officeDocument/2006/relationships/oleObject" Target="../embeddings/oleObject155.bin"/></Relationships>
</file>

<file path=ppt/slideLayouts/_rels/slideLayout25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73.xml"/><Relationship Id="rId1" Type="http://schemas.openxmlformats.org/officeDocument/2006/relationships/vmlDrawing" Target="../drawings/vmlDrawing156.vml"/><Relationship Id="rId6" Type="http://schemas.openxmlformats.org/officeDocument/2006/relationships/image" Target="../media/image37.png"/><Relationship Id="rId5" Type="http://schemas.openxmlformats.org/officeDocument/2006/relationships/image" Target="../media/image29.emf"/><Relationship Id="rId4" Type="http://schemas.openxmlformats.org/officeDocument/2006/relationships/oleObject" Target="../embeddings/oleObject156.bin"/></Relationships>
</file>

<file path=ppt/slideLayouts/_rels/slideLayout257.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74.xml"/><Relationship Id="rId1" Type="http://schemas.openxmlformats.org/officeDocument/2006/relationships/vmlDrawing" Target="../drawings/vmlDrawing157.vml"/><Relationship Id="rId5" Type="http://schemas.openxmlformats.org/officeDocument/2006/relationships/image" Target="../media/image30.emf"/><Relationship Id="rId4" Type="http://schemas.openxmlformats.org/officeDocument/2006/relationships/oleObject" Target="../embeddings/oleObject157.bin"/></Relationships>
</file>

<file path=ppt/slideLayouts/_rels/slideLayout258.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75.xml"/><Relationship Id="rId1" Type="http://schemas.openxmlformats.org/officeDocument/2006/relationships/vmlDrawing" Target="../drawings/vmlDrawing158.vml"/><Relationship Id="rId5" Type="http://schemas.openxmlformats.org/officeDocument/2006/relationships/image" Target="../media/image29.emf"/><Relationship Id="rId4" Type="http://schemas.openxmlformats.org/officeDocument/2006/relationships/oleObject" Target="../embeddings/oleObject158.bin"/></Relationships>
</file>

<file path=ppt/slideLayouts/_rels/slideLayout259.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76.xml"/><Relationship Id="rId1" Type="http://schemas.openxmlformats.org/officeDocument/2006/relationships/vmlDrawing" Target="../drawings/vmlDrawing159.vml"/><Relationship Id="rId6" Type="http://schemas.openxmlformats.org/officeDocument/2006/relationships/image" Target="../media/image38.png"/><Relationship Id="rId5" Type="http://schemas.openxmlformats.org/officeDocument/2006/relationships/image" Target="../media/image34.emf"/><Relationship Id="rId4" Type="http://schemas.openxmlformats.org/officeDocument/2006/relationships/oleObject" Target="../embeddings/oleObject159.bin"/></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77.xml"/><Relationship Id="rId1" Type="http://schemas.openxmlformats.org/officeDocument/2006/relationships/vmlDrawing" Target="../drawings/vmlDrawing160.vml"/><Relationship Id="rId5" Type="http://schemas.openxmlformats.org/officeDocument/2006/relationships/image" Target="../media/image30.emf"/><Relationship Id="rId4" Type="http://schemas.openxmlformats.org/officeDocument/2006/relationships/oleObject" Target="../embeddings/oleObject160.bin"/></Relationships>
</file>

<file path=ppt/slideLayouts/_rels/slideLayout261.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78.xml"/><Relationship Id="rId1" Type="http://schemas.openxmlformats.org/officeDocument/2006/relationships/vmlDrawing" Target="../drawings/vmlDrawing161.vml"/><Relationship Id="rId5" Type="http://schemas.openxmlformats.org/officeDocument/2006/relationships/image" Target="../media/image30.emf"/><Relationship Id="rId4" Type="http://schemas.openxmlformats.org/officeDocument/2006/relationships/oleObject" Target="../embeddings/oleObject161.bin"/></Relationships>
</file>

<file path=ppt/slideLayouts/_rels/slideLayout262.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79.xml"/><Relationship Id="rId1" Type="http://schemas.openxmlformats.org/officeDocument/2006/relationships/vmlDrawing" Target="../drawings/vmlDrawing162.vml"/><Relationship Id="rId5" Type="http://schemas.openxmlformats.org/officeDocument/2006/relationships/image" Target="../media/image30.emf"/><Relationship Id="rId4" Type="http://schemas.openxmlformats.org/officeDocument/2006/relationships/oleObject" Target="../embeddings/oleObject162.bin"/></Relationships>
</file>

<file path=ppt/slideLayouts/_rels/slideLayout263.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80.xml"/><Relationship Id="rId1" Type="http://schemas.openxmlformats.org/officeDocument/2006/relationships/vmlDrawing" Target="../drawings/vmlDrawing163.vml"/><Relationship Id="rId5" Type="http://schemas.openxmlformats.org/officeDocument/2006/relationships/image" Target="../media/image30.emf"/><Relationship Id="rId4" Type="http://schemas.openxmlformats.org/officeDocument/2006/relationships/oleObject" Target="../embeddings/oleObject163.bin"/></Relationships>
</file>

<file path=ppt/slideLayouts/_rels/slideLayout264.xml.rels><?xml version="1.0" encoding="UTF-8" standalone="yes"?>
<Relationships xmlns="http://schemas.openxmlformats.org/package/2006/relationships"><Relationship Id="rId3" Type="http://schemas.openxmlformats.org/officeDocument/2006/relationships/slideMaster" Target="../slideMasters/slideMaster9.xml"/><Relationship Id="rId7" Type="http://schemas.openxmlformats.org/officeDocument/2006/relationships/image" Target="../media/image46.png"/><Relationship Id="rId2" Type="http://schemas.openxmlformats.org/officeDocument/2006/relationships/tags" Target="../tags/tag181.xml"/><Relationship Id="rId1" Type="http://schemas.openxmlformats.org/officeDocument/2006/relationships/vmlDrawing" Target="../drawings/vmlDrawing164.vml"/><Relationship Id="rId6" Type="http://schemas.openxmlformats.org/officeDocument/2006/relationships/image" Target="../media/image45.png"/><Relationship Id="rId5" Type="http://schemas.openxmlformats.org/officeDocument/2006/relationships/image" Target="../media/image26.emf"/><Relationship Id="rId4" Type="http://schemas.openxmlformats.org/officeDocument/2006/relationships/oleObject" Target="../embeddings/oleObject164.bin"/></Relationships>
</file>

<file path=ppt/slideLayouts/_rels/slideLayout26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82.xml"/><Relationship Id="rId1" Type="http://schemas.openxmlformats.org/officeDocument/2006/relationships/vmlDrawing" Target="../drawings/vmlDrawing165.vml"/><Relationship Id="rId5" Type="http://schemas.openxmlformats.org/officeDocument/2006/relationships/image" Target="../media/image30.emf"/><Relationship Id="rId4" Type="http://schemas.openxmlformats.org/officeDocument/2006/relationships/oleObject" Target="../embeddings/oleObject165.bin"/></Relationships>
</file>

<file path=ppt/slideLayouts/_rels/slideLayout26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84.xml"/><Relationship Id="rId7" Type="http://schemas.openxmlformats.org/officeDocument/2006/relationships/image" Target="../media/image43.png"/><Relationship Id="rId2" Type="http://schemas.openxmlformats.org/officeDocument/2006/relationships/tags" Target="../tags/tag183.xml"/><Relationship Id="rId1" Type="http://schemas.openxmlformats.org/officeDocument/2006/relationships/vmlDrawing" Target="../drawings/vmlDrawing166.vml"/><Relationship Id="rId6" Type="http://schemas.openxmlformats.org/officeDocument/2006/relationships/image" Target="../media/image26.emf"/><Relationship Id="rId5" Type="http://schemas.openxmlformats.org/officeDocument/2006/relationships/oleObject" Target="../embeddings/oleObject166.bin"/><Relationship Id="rId4"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85.xml"/><Relationship Id="rId1" Type="http://schemas.openxmlformats.org/officeDocument/2006/relationships/vmlDrawing" Target="../drawings/vmlDrawing167.vml"/><Relationship Id="rId5" Type="http://schemas.openxmlformats.org/officeDocument/2006/relationships/image" Target="../media/image30.emf"/><Relationship Id="rId4" Type="http://schemas.openxmlformats.org/officeDocument/2006/relationships/oleObject" Target="../embeddings/oleObject167.bin"/></Relationships>
</file>

<file path=ppt/slideLayouts/_rels/slideLayout268.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86.xml"/><Relationship Id="rId1" Type="http://schemas.openxmlformats.org/officeDocument/2006/relationships/vmlDrawing" Target="../drawings/vmlDrawing168.vml"/><Relationship Id="rId5" Type="http://schemas.openxmlformats.org/officeDocument/2006/relationships/image" Target="../media/image30.emf"/><Relationship Id="rId4" Type="http://schemas.openxmlformats.org/officeDocument/2006/relationships/oleObject" Target="../embeddings/oleObject168.bin"/></Relationships>
</file>

<file path=ppt/slideLayouts/_rels/slideLayout269.xml.rels><?xml version="1.0" encoding="UTF-8" standalone="yes"?>
<Relationships xmlns="http://schemas.openxmlformats.org/package/2006/relationships"><Relationship Id="rId3" Type="http://schemas.openxmlformats.org/officeDocument/2006/relationships/tags" Target="../tags/tag188.xml"/><Relationship Id="rId2" Type="http://schemas.openxmlformats.org/officeDocument/2006/relationships/tags" Target="../tags/tag187.xml"/><Relationship Id="rId1" Type="http://schemas.openxmlformats.org/officeDocument/2006/relationships/vmlDrawing" Target="../drawings/vmlDrawing169.vml"/><Relationship Id="rId6" Type="http://schemas.openxmlformats.org/officeDocument/2006/relationships/image" Target="../media/image30.emf"/><Relationship Id="rId5" Type="http://schemas.openxmlformats.org/officeDocument/2006/relationships/oleObject" Target="../embeddings/oleObject169.bin"/><Relationship Id="rId4"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89.xml"/><Relationship Id="rId1" Type="http://schemas.openxmlformats.org/officeDocument/2006/relationships/vmlDrawing" Target="../drawings/vmlDrawing170.vml"/><Relationship Id="rId5" Type="http://schemas.openxmlformats.org/officeDocument/2006/relationships/image" Target="../media/image30.emf"/><Relationship Id="rId4" Type="http://schemas.openxmlformats.org/officeDocument/2006/relationships/oleObject" Target="../embeddings/oleObject170.bin"/></Relationships>
</file>

<file path=ppt/slideLayouts/_rels/slideLayout271.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90.xml"/><Relationship Id="rId1" Type="http://schemas.openxmlformats.org/officeDocument/2006/relationships/vmlDrawing" Target="../drawings/vmlDrawing171.vml"/><Relationship Id="rId5" Type="http://schemas.openxmlformats.org/officeDocument/2006/relationships/image" Target="../media/image30.emf"/><Relationship Id="rId4" Type="http://schemas.openxmlformats.org/officeDocument/2006/relationships/oleObject" Target="../embeddings/oleObject171.bin"/></Relationships>
</file>

<file path=ppt/slideLayouts/_rels/slideLayout272.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91.xml"/><Relationship Id="rId1" Type="http://schemas.openxmlformats.org/officeDocument/2006/relationships/vmlDrawing" Target="../drawings/vmlDrawing172.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172.bin"/></Relationships>
</file>

<file path=ppt/slideLayouts/_rels/slideLayout273.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92.xml"/><Relationship Id="rId1" Type="http://schemas.openxmlformats.org/officeDocument/2006/relationships/vmlDrawing" Target="../drawings/vmlDrawing173.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173.bin"/></Relationships>
</file>

<file path=ppt/slideLayouts/_rels/slideLayout274.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93.xml"/><Relationship Id="rId1" Type="http://schemas.openxmlformats.org/officeDocument/2006/relationships/vmlDrawing" Target="../drawings/vmlDrawing174.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174.bin"/></Relationships>
</file>

<file path=ppt/slideLayouts/_rels/slideLayout27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94.xml"/><Relationship Id="rId1" Type="http://schemas.openxmlformats.org/officeDocument/2006/relationships/vmlDrawing" Target="../drawings/vmlDrawing175.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175.bin"/></Relationships>
</file>

<file path=ppt/slideLayouts/_rels/slideLayout27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95.xml"/><Relationship Id="rId1" Type="http://schemas.openxmlformats.org/officeDocument/2006/relationships/vmlDrawing" Target="../drawings/vmlDrawing176.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176.bin"/></Relationships>
</file>

<file path=ppt/slideLayouts/_rels/slideLayout277.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96.xml"/><Relationship Id="rId1" Type="http://schemas.openxmlformats.org/officeDocument/2006/relationships/vmlDrawing" Target="../drawings/vmlDrawing177.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177.bin"/></Relationships>
</file>

<file path=ppt/slideLayouts/_rels/slideLayout278.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97.xml"/><Relationship Id="rId1" Type="http://schemas.openxmlformats.org/officeDocument/2006/relationships/vmlDrawing" Target="../drawings/vmlDrawing178.vml"/><Relationship Id="rId6" Type="http://schemas.openxmlformats.org/officeDocument/2006/relationships/image" Target="../media/image32.png"/><Relationship Id="rId5" Type="http://schemas.openxmlformats.org/officeDocument/2006/relationships/image" Target="../media/image34.emf"/><Relationship Id="rId4" Type="http://schemas.openxmlformats.org/officeDocument/2006/relationships/oleObject" Target="../embeddings/oleObject178.bin"/></Relationships>
</file>

<file path=ppt/slideLayouts/_rels/slideLayout279.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98.xml"/><Relationship Id="rId1" Type="http://schemas.openxmlformats.org/officeDocument/2006/relationships/vmlDrawing" Target="../drawings/vmlDrawing179.vml"/><Relationship Id="rId6" Type="http://schemas.openxmlformats.org/officeDocument/2006/relationships/image" Target="../media/image33.png"/><Relationship Id="rId5" Type="http://schemas.openxmlformats.org/officeDocument/2006/relationships/image" Target="../media/image30.emf"/><Relationship Id="rId4" Type="http://schemas.openxmlformats.org/officeDocument/2006/relationships/oleObject" Target="../embeddings/oleObject179.bin"/></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99.xml"/><Relationship Id="rId1" Type="http://schemas.openxmlformats.org/officeDocument/2006/relationships/vmlDrawing" Target="../drawings/vmlDrawing180.vml"/><Relationship Id="rId6" Type="http://schemas.openxmlformats.org/officeDocument/2006/relationships/image" Target="../media/image35.png"/><Relationship Id="rId5" Type="http://schemas.openxmlformats.org/officeDocument/2006/relationships/image" Target="../media/image29.emf"/><Relationship Id="rId4" Type="http://schemas.openxmlformats.org/officeDocument/2006/relationships/oleObject" Target="../embeddings/oleObject180.bin"/></Relationships>
</file>

<file path=ppt/slideLayouts/_rels/slideLayout281.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00.xml"/><Relationship Id="rId1" Type="http://schemas.openxmlformats.org/officeDocument/2006/relationships/vmlDrawing" Target="../drawings/vmlDrawing181.vml"/><Relationship Id="rId6" Type="http://schemas.openxmlformats.org/officeDocument/2006/relationships/image" Target="../media/image36.png"/><Relationship Id="rId5" Type="http://schemas.openxmlformats.org/officeDocument/2006/relationships/image" Target="../media/image29.emf"/><Relationship Id="rId4" Type="http://schemas.openxmlformats.org/officeDocument/2006/relationships/oleObject" Target="../embeddings/oleObject181.bin"/></Relationships>
</file>

<file path=ppt/slideLayouts/_rels/slideLayout282.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01.xml"/><Relationship Id="rId1" Type="http://schemas.openxmlformats.org/officeDocument/2006/relationships/vmlDrawing" Target="../drawings/vmlDrawing182.vml"/><Relationship Id="rId6" Type="http://schemas.openxmlformats.org/officeDocument/2006/relationships/image" Target="../media/image32.png"/><Relationship Id="rId5" Type="http://schemas.openxmlformats.org/officeDocument/2006/relationships/image" Target="../media/image30.emf"/><Relationship Id="rId4" Type="http://schemas.openxmlformats.org/officeDocument/2006/relationships/oleObject" Target="../embeddings/oleObject182.bin"/></Relationships>
</file>

<file path=ppt/slideLayouts/_rels/slideLayout283.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02.xml"/><Relationship Id="rId1" Type="http://schemas.openxmlformats.org/officeDocument/2006/relationships/vmlDrawing" Target="../drawings/vmlDrawing183.vml"/><Relationship Id="rId6" Type="http://schemas.openxmlformats.org/officeDocument/2006/relationships/image" Target="../media/image37.png"/><Relationship Id="rId5" Type="http://schemas.openxmlformats.org/officeDocument/2006/relationships/image" Target="../media/image30.emf"/><Relationship Id="rId4" Type="http://schemas.openxmlformats.org/officeDocument/2006/relationships/oleObject" Target="../embeddings/oleObject183.bin"/></Relationships>
</file>

<file path=ppt/slideLayouts/_rels/slideLayout284.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03.xml"/><Relationship Id="rId1" Type="http://schemas.openxmlformats.org/officeDocument/2006/relationships/vmlDrawing" Target="../drawings/vmlDrawing184.vml"/><Relationship Id="rId6" Type="http://schemas.openxmlformats.org/officeDocument/2006/relationships/image" Target="../media/image32.png"/><Relationship Id="rId5" Type="http://schemas.openxmlformats.org/officeDocument/2006/relationships/image" Target="../media/image30.emf"/><Relationship Id="rId4" Type="http://schemas.openxmlformats.org/officeDocument/2006/relationships/oleObject" Target="../embeddings/oleObject184.bin"/></Relationships>
</file>

<file path=ppt/slideLayouts/_rels/slideLayout28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04.xml"/><Relationship Id="rId1" Type="http://schemas.openxmlformats.org/officeDocument/2006/relationships/vmlDrawing" Target="../drawings/vmlDrawing185.vml"/><Relationship Id="rId6" Type="http://schemas.openxmlformats.org/officeDocument/2006/relationships/image" Target="../media/image37.png"/><Relationship Id="rId5" Type="http://schemas.openxmlformats.org/officeDocument/2006/relationships/image" Target="../media/image30.emf"/><Relationship Id="rId4" Type="http://schemas.openxmlformats.org/officeDocument/2006/relationships/oleObject" Target="../embeddings/oleObject185.bin"/></Relationships>
</file>

<file path=ppt/slideLayouts/_rels/slideLayout28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05.xml"/><Relationship Id="rId1" Type="http://schemas.openxmlformats.org/officeDocument/2006/relationships/vmlDrawing" Target="../drawings/vmlDrawing186.vml"/><Relationship Id="rId5" Type="http://schemas.openxmlformats.org/officeDocument/2006/relationships/image" Target="../media/image30.emf"/><Relationship Id="rId4" Type="http://schemas.openxmlformats.org/officeDocument/2006/relationships/oleObject" Target="../embeddings/oleObject186.bin"/></Relationships>
</file>

<file path=ppt/slideLayouts/_rels/slideLayout287.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06.xml"/><Relationship Id="rId1" Type="http://schemas.openxmlformats.org/officeDocument/2006/relationships/vmlDrawing" Target="../drawings/vmlDrawing187.vml"/><Relationship Id="rId5" Type="http://schemas.openxmlformats.org/officeDocument/2006/relationships/image" Target="../media/image29.emf"/><Relationship Id="rId4" Type="http://schemas.openxmlformats.org/officeDocument/2006/relationships/oleObject" Target="../embeddings/oleObject187.bin"/></Relationships>
</file>

<file path=ppt/slideLayouts/_rels/slideLayout288.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07.xml"/><Relationship Id="rId1" Type="http://schemas.openxmlformats.org/officeDocument/2006/relationships/vmlDrawing" Target="../drawings/vmlDrawing188.vml"/><Relationship Id="rId6" Type="http://schemas.openxmlformats.org/officeDocument/2006/relationships/image" Target="../media/image38.png"/><Relationship Id="rId5" Type="http://schemas.openxmlformats.org/officeDocument/2006/relationships/image" Target="../media/image26.emf"/><Relationship Id="rId4" Type="http://schemas.openxmlformats.org/officeDocument/2006/relationships/oleObject" Target="../embeddings/oleObject188.bin"/></Relationships>
</file>

<file path=ppt/slideLayouts/_rels/slideLayout289.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08.xml"/><Relationship Id="rId1" Type="http://schemas.openxmlformats.org/officeDocument/2006/relationships/vmlDrawing" Target="../drawings/vmlDrawing189.vml"/><Relationship Id="rId5" Type="http://schemas.openxmlformats.org/officeDocument/2006/relationships/image" Target="../media/image30.emf"/><Relationship Id="rId4" Type="http://schemas.openxmlformats.org/officeDocument/2006/relationships/oleObject" Target="../embeddings/oleObject189.bin"/></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09.xml"/><Relationship Id="rId1" Type="http://schemas.openxmlformats.org/officeDocument/2006/relationships/vmlDrawing" Target="../drawings/vmlDrawing190.vml"/><Relationship Id="rId6" Type="http://schemas.openxmlformats.org/officeDocument/2006/relationships/image" Target="../media/image32.png"/><Relationship Id="rId5" Type="http://schemas.openxmlformats.org/officeDocument/2006/relationships/image" Target="../media/image30.emf"/><Relationship Id="rId4" Type="http://schemas.openxmlformats.org/officeDocument/2006/relationships/oleObject" Target="../embeddings/oleObject190.bin"/></Relationships>
</file>

<file path=ppt/slideLayouts/_rels/slideLayout291.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10.xml"/><Relationship Id="rId1" Type="http://schemas.openxmlformats.org/officeDocument/2006/relationships/vmlDrawing" Target="../drawings/vmlDrawing191.vml"/><Relationship Id="rId5" Type="http://schemas.openxmlformats.org/officeDocument/2006/relationships/image" Target="../media/image30.emf"/><Relationship Id="rId4" Type="http://schemas.openxmlformats.org/officeDocument/2006/relationships/oleObject" Target="../embeddings/oleObject191.bin"/></Relationships>
</file>

<file path=ppt/slideLayouts/_rels/slideLayout292.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11.xml"/><Relationship Id="rId1" Type="http://schemas.openxmlformats.org/officeDocument/2006/relationships/vmlDrawing" Target="../drawings/vmlDrawing192.vml"/><Relationship Id="rId5" Type="http://schemas.openxmlformats.org/officeDocument/2006/relationships/image" Target="../media/image30.emf"/><Relationship Id="rId4" Type="http://schemas.openxmlformats.org/officeDocument/2006/relationships/oleObject" Target="../embeddings/oleObject192.bin"/></Relationships>
</file>

<file path=ppt/slideLayouts/_rels/slideLayout293.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12.xml"/><Relationship Id="rId1" Type="http://schemas.openxmlformats.org/officeDocument/2006/relationships/vmlDrawing" Target="../drawings/vmlDrawing193.vml"/><Relationship Id="rId5" Type="http://schemas.openxmlformats.org/officeDocument/2006/relationships/image" Target="../media/image30.emf"/><Relationship Id="rId4" Type="http://schemas.openxmlformats.org/officeDocument/2006/relationships/oleObject" Target="../embeddings/oleObject193.bin"/></Relationships>
</file>

<file path=ppt/slideLayouts/_rels/slideLayout294.xml.rels><?xml version="1.0" encoding="UTF-8" standalone="yes"?>
<Relationships xmlns="http://schemas.openxmlformats.org/package/2006/relationships"><Relationship Id="rId3" Type="http://schemas.openxmlformats.org/officeDocument/2006/relationships/slideMaster" Target="../slideMasters/slideMaster9.xml"/><Relationship Id="rId7" Type="http://schemas.openxmlformats.org/officeDocument/2006/relationships/image" Target="../media/image46.png"/><Relationship Id="rId2" Type="http://schemas.openxmlformats.org/officeDocument/2006/relationships/tags" Target="../tags/tag213.xml"/><Relationship Id="rId1" Type="http://schemas.openxmlformats.org/officeDocument/2006/relationships/vmlDrawing" Target="../drawings/vmlDrawing194.vml"/><Relationship Id="rId6" Type="http://schemas.openxmlformats.org/officeDocument/2006/relationships/image" Target="../media/image45.png"/><Relationship Id="rId5" Type="http://schemas.openxmlformats.org/officeDocument/2006/relationships/image" Target="../media/image26.emf"/><Relationship Id="rId4" Type="http://schemas.openxmlformats.org/officeDocument/2006/relationships/oleObject" Target="../embeddings/oleObject194.bin"/></Relationships>
</file>

<file path=ppt/slideLayouts/_rels/slideLayout29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14.xml"/><Relationship Id="rId1" Type="http://schemas.openxmlformats.org/officeDocument/2006/relationships/vmlDrawing" Target="../drawings/vmlDrawing195.vml"/><Relationship Id="rId5" Type="http://schemas.openxmlformats.org/officeDocument/2006/relationships/image" Target="../media/image30.emf"/><Relationship Id="rId4" Type="http://schemas.openxmlformats.org/officeDocument/2006/relationships/oleObject" Target="../embeddings/oleObject195.bin"/></Relationships>
</file>

<file path=ppt/slideLayouts/_rels/slideLayout296.xml.rels><?xml version="1.0" encoding="UTF-8" standalone="yes"?>
<Relationships xmlns="http://schemas.openxmlformats.org/package/2006/relationships"><Relationship Id="rId3" Type="http://schemas.openxmlformats.org/officeDocument/2006/relationships/tags" Target="../tags/tag216.xml"/><Relationship Id="rId2" Type="http://schemas.openxmlformats.org/officeDocument/2006/relationships/tags" Target="../tags/tag215.xml"/><Relationship Id="rId1" Type="http://schemas.openxmlformats.org/officeDocument/2006/relationships/vmlDrawing" Target="../drawings/vmlDrawing196.vml"/><Relationship Id="rId6" Type="http://schemas.openxmlformats.org/officeDocument/2006/relationships/image" Target="../media/image25.emf"/><Relationship Id="rId5" Type="http://schemas.openxmlformats.org/officeDocument/2006/relationships/oleObject" Target="../embeddings/oleObject196.bin"/><Relationship Id="rId4" Type="http://schemas.openxmlformats.org/officeDocument/2006/relationships/slideMaster" Target="../slideMasters/slideMaster9.xml"/></Relationships>
</file>

<file path=ppt/slideLayouts/_rels/slideLayout297.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17.xml"/><Relationship Id="rId1" Type="http://schemas.openxmlformats.org/officeDocument/2006/relationships/vmlDrawing" Target="../drawings/vmlDrawing197.vml"/><Relationship Id="rId5" Type="http://schemas.openxmlformats.org/officeDocument/2006/relationships/image" Target="../media/image25.emf"/><Relationship Id="rId4" Type="http://schemas.openxmlformats.org/officeDocument/2006/relationships/oleObject" Target="../embeddings/oleObject197.bin"/></Relationships>
</file>

<file path=ppt/slideLayouts/_rels/slideLayout298.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18.xml"/><Relationship Id="rId1" Type="http://schemas.openxmlformats.org/officeDocument/2006/relationships/vmlDrawing" Target="../drawings/vmlDrawing198.vml"/><Relationship Id="rId5" Type="http://schemas.openxmlformats.org/officeDocument/2006/relationships/image" Target="../media/image25.emf"/><Relationship Id="rId4" Type="http://schemas.openxmlformats.org/officeDocument/2006/relationships/oleObject" Target="../embeddings/oleObject198.bin"/></Relationships>
</file>

<file path=ppt/slideLayouts/_rels/slideLayout299.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19.xml"/><Relationship Id="rId1" Type="http://schemas.openxmlformats.org/officeDocument/2006/relationships/vmlDrawing" Target="../drawings/vmlDrawing199.vml"/><Relationship Id="rId6" Type="http://schemas.openxmlformats.org/officeDocument/2006/relationships/image" Target="../media/image31.png"/><Relationship Id="rId5" Type="http://schemas.openxmlformats.org/officeDocument/2006/relationships/image" Target="../media/image25.emf"/><Relationship Id="rId4" Type="http://schemas.openxmlformats.org/officeDocument/2006/relationships/oleObject" Target="../embeddings/oleObject199.bin"/></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00.xml.rels><?xml version="1.0" encoding="UTF-8" standalone="yes"?>
<Relationships xmlns="http://schemas.openxmlformats.org/package/2006/relationships"><Relationship Id="rId3" Type="http://schemas.openxmlformats.org/officeDocument/2006/relationships/tags" Target="../tags/tag221.xml"/><Relationship Id="rId2" Type="http://schemas.openxmlformats.org/officeDocument/2006/relationships/tags" Target="../tags/tag220.xml"/><Relationship Id="rId1" Type="http://schemas.openxmlformats.org/officeDocument/2006/relationships/vmlDrawing" Target="../drawings/vmlDrawing200.vml"/><Relationship Id="rId6" Type="http://schemas.openxmlformats.org/officeDocument/2006/relationships/image" Target="../media/image25.emf"/><Relationship Id="rId5" Type="http://schemas.openxmlformats.org/officeDocument/2006/relationships/oleObject" Target="../embeddings/oleObject200.bin"/><Relationship Id="rId4" Type="http://schemas.openxmlformats.org/officeDocument/2006/relationships/slideMaster" Target="../slideMasters/slideMaster9.xml"/></Relationships>
</file>

<file path=ppt/slideLayouts/_rels/slideLayout301.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22.xml"/><Relationship Id="rId1" Type="http://schemas.openxmlformats.org/officeDocument/2006/relationships/vmlDrawing" Target="../drawings/vmlDrawing201.vml"/><Relationship Id="rId5" Type="http://schemas.openxmlformats.org/officeDocument/2006/relationships/image" Target="../media/image25.emf"/><Relationship Id="rId4" Type="http://schemas.openxmlformats.org/officeDocument/2006/relationships/oleObject" Target="../embeddings/oleObject201.bin"/></Relationships>
</file>

<file path=ppt/slideLayouts/_rels/slideLayout302.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23.xml"/><Relationship Id="rId1" Type="http://schemas.openxmlformats.org/officeDocument/2006/relationships/vmlDrawing" Target="../drawings/vmlDrawing202.vml"/><Relationship Id="rId5" Type="http://schemas.openxmlformats.org/officeDocument/2006/relationships/image" Target="../media/image25.emf"/><Relationship Id="rId4" Type="http://schemas.openxmlformats.org/officeDocument/2006/relationships/oleObject" Target="../embeddings/oleObject202.bin"/></Relationships>
</file>

<file path=ppt/slideLayouts/_rels/slideLayout303.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24.xml"/><Relationship Id="rId1" Type="http://schemas.openxmlformats.org/officeDocument/2006/relationships/vmlDrawing" Target="../drawings/vmlDrawing203.vml"/><Relationship Id="rId6" Type="http://schemas.openxmlformats.org/officeDocument/2006/relationships/image" Target="../media/image31.png"/><Relationship Id="rId5" Type="http://schemas.openxmlformats.org/officeDocument/2006/relationships/image" Target="../media/image25.emf"/><Relationship Id="rId4" Type="http://schemas.openxmlformats.org/officeDocument/2006/relationships/oleObject" Target="../embeddings/oleObject203.bin"/></Relationships>
</file>

<file path=ppt/slideLayouts/_rels/slideLayout304.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25.xml"/><Relationship Id="rId1" Type="http://schemas.openxmlformats.org/officeDocument/2006/relationships/vmlDrawing" Target="../drawings/vmlDrawing204.vml"/><Relationship Id="rId6" Type="http://schemas.openxmlformats.org/officeDocument/2006/relationships/image" Target="../media/image32.png"/><Relationship Id="rId5" Type="http://schemas.openxmlformats.org/officeDocument/2006/relationships/image" Target="../media/image25.emf"/><Relationship Id="rId4" Type="http://schemas.openxmlformats.org/officeDocument/2006/relationships/oleObject" Target="../embeddings/oleObject204.bin"/></Relationships>
</file>

<file path=ppt/slideLayouts/_rels/slideLayout30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tags" Target="../tags/tag229.xml"/><Relationship Id="rId7" Type="http://schemas.openxmlformats.org/officeDocument/2006/relationships/image" Target="../media/image27.jpeg"/><Relationship Id="rId2" Type="http://schemas.openxmlformats.org/officeDocument/2006/relationships/tags" Target="../tags/tag228.xml"/><Relationship Id="rId1" Type="http://schemas.openxmlformats.org/officeDocument/2006/relationships/vmlDrawing" Target="../drawings/vmlDrawing206.vml"/><Relationship Id="rId6" Type="http://schemas.openxmlformats.org/officeDocument/2006/relationships/image" Target="../media/image26.emf"/><Relationship Id="rId5" Type="http://schemas.openxmlformats.org/officeDocument/2006/relationships/oleObject" Target="../embeddings/oleObject206.bin"/><Relationship Id="rId4" Type="http://schemas.openxmlformats.org/officeDocument/2006/relationships/slideMaster" Target="../slideMasters/slideMaster10.xml"/></Relationships>
</file>

<file path=ppt/slideLayouts/_rels/slideLayout306.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30.xml"/><Relationship Id="rId1" Type="http://schemas.openxmlformats.org/officeDocument/2006/relationships/vmlDrawing" Target="../drawings/vmlDrawing207.vml"/><Relationship Id="rId5" Type="http://schemas.openxmlformats.org/officeDocument/2006/relationships/image" Target="../media/image29.emf"/><Relationship Id="rId4" Type="http://schemas.openxmlformats.org/officeDocument/2006/relationships/oleObject" Target="../embeddings/oleObject207.bin"/></Relationships>
</file>

<file path=ppt/slideLayouts/_rels/slideLayout307.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31.xml"/><Relationship Id="rId1" Type="http://schemas.openxmlformats.org/officeDocument/2006/relationships/vmlDrawing" Target="../drawings/vmlDrawing208.vml"/><Relationship Id="rId5" Type="http://schemas.openxmlformats.org/officeDocument/2006/relationships/image" Target="../media/image30.emf"/><Relationship Id="rId4" Type="http://schemas.openxmlformats.org/officeDocument/2006/relationships/oleObject" Target="../embeddings/oleObject208.bin"/></Relationships>
</file>

<file path=ppt/slideLayouts/_rels/slideLayout308.xml.rels><?xml version="1.0" encoding="UTF-8" standalone="yes"?>
<Relationships xmlns="http://schemas.openxmlformats.org/package/2006/relationships"><Relationship Id="rId3" Type="http://schemas.openxmlformats.org/officeDocument/2006/relationships/tags" Target="../tags/tag233.xml"/><Relationship Id="rId2" Type="http://schemas.openxmlformats.org/officeDocument/2006/relationships/tags" Target="../tags/tag232.xml"/><Relationship Id="rId1" Type="http://schemas.openxmlformats.org/officeDocument/2006/relationships/vmlDrawing" Target="../drawings/vmlDrawing209.vml"/><Relationship Id="rId6" Type="http://schemas.openxmlformats.org/officeDocument/2006/relationships/image" Target="../media/image30.emf"/><Relationship Id="rId5" Type="http://schemas.openxmlformats.org/officeDocument/2006/relationships/oleObject" Target="../embeddings/oleObject209.bin"/><Relationship Id="rId4" Type="http://schemas.openxmlformats.org/officeDocument/2006/relationships/slideMaster" Target="../slideMasters/slideMaster10.xml"/></Relationships>
</file>

<file path=ppt/slideLayouts/_rels/slideLayout309.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34.xml"/><Relationship Id="rId1" Type="http://schemas.openxmlformats.org/officeDocument/2006/relationships/vmlDrawing" Target="../drawings/vmlDrawing210.vml"/><Relationship Id="rId5" Type="http://schemas.openxmlformats.org/officeDocument/2006/relationships/image" Target="../media/image30.emf"/><Relationship Id="rId4" Type="http://schemas.openxmlformats.org/officeDocument/2006/relationships/oleObject" Target="../embeddings/oleObject210.bin"/></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2.xml"/><Relationship Id="rId5" Type="http://schemas.openxmlformats.org/officeDocument/2006/relationships/image" Target="../media/image2.jpeg"/><Relationship Id="rId4" Type="http://schemas.openxmlformats.org/officeDocument/2006/relationships/image" Target="../media/image3.png"/></Relationships>
</file>

<file path=ppt/slideLayouts/_rels/slideLayout310.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35.xml"/><Relationship Id="rId1" Type="http://schemas.openxmlformats.org/officeDocument/2006/relationships/vmlDrawing" Target="../drawings/vmlDrawing211.vml"/><Relationship Id="rId5" Type="http://schemas.openxmlformats.org/officeDocument/2006/relationships/image" Target="../media/image30.emf"/><Relationship Id="rId4" Type="http://schemas.openxmlformats.org/officeDocument/2006/relationships/oleObject" Target="../embeddings/oleObject211.bin"/></Relationships>
</file>

<file path=ppt/slideLayouts/_rels/slideLayout311.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36.xml"/><Relationship Id="rId1" Type="http://schemas.openxmlformats.org/officeDocument/2006/relationships/vmlDrawing" Target="../drawings/vmlDrawing212.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212.bin"/></Relationships>
</file>

<file path=ppt/slideLayouts/_rels/slideLayout312.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37.xml"/><Relationship Id="rId1" Type="http://schemas.openxmlformats.org/officeDocument/2006/relationships/vmlDrawing" Target="../drawings/vmlDrawing213.vml"/><Relationship Id="rId6" Type="http://schemas.openxmlformats.org/officeDocument/2006/relationships/image" Target="../media/image31.png"/><Relationship Id="rId5" Type="http://schemas.openxmlformats.org/officeDocument/2006/relationships/image" Target="../media/image29.emf"/><Relationship Id="rId4" Type="http://schemas.openxmlformats.org/officeDocument/2006/relationships/oleObject" Target="../embeddings/oleObject213.bin"/></Relationships>
</file>

<file path=ppt/slideLayouts/_rels/slideLayout313.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38.xml"/><Relationship Id="rId1" Type="http://schemas.openxmlformats.org/officeDocument/2006/relationships/vmlDrawing" Target="../drawings/vmlDrawing214.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214.bin"/></Relationships>
</file>

<file path=ppt/slideLayouts/_rels/slideLayout314.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39.xml"/><Relationship Id="rId1" Type="http://schemas.openxmlformats.org/officeDocument/2006/relationships/vmlDrawing" Target="../drawings/vmlDrawing215.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215.bin"/></Relationships>
</file>

<file path=ppt/slideLayouts/_rels/slideLayout315.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40.xml"/><Relationship Id="rId1" Type="http://schemas.openxmlformats.org/officeDocument/2006/relationships/vmlDrawing" Target="../drawings/vmlDrawing216.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216.bin"/></Relationships>
</file>

<file path=ppt/slideLayouts/_rels/slideLayout316.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41.xml"/><Relationship Id="rId1" Type="http://schemas.openxmlformats.org/officeDocument/2006/relationships/vmlDrawing" Target="../drawings/vmlDrawing217.vml"/><Relationship Id="rId6" Type="http://schemas.openxmlformats.org/officeDocument/2006/relationships/image" Target="../media/image32.png"/><Relationship Id="rId5" Type="http://schemas.openxmlformats.org/officeDocument/2006/relationships/image" Target="../media/image30.emf"/><Relationship Id="rId4" Type="http://schemas.openxmlformats.org/officeDocument/2006/relationships/oleObject" Target="../embeddings/oleObject217.bin"/></Relationships>
</file>

<file path=ppt/slideLayouts/_rels/slideLayout317.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42.xml"/><Relationship Id="rId1" Type="http://schemas.openxmlformats.org/officeDocument/2006/relationships/vmlDrawing" Target="../drawings/vmlDrawing218.vml"/><Relationship Id="rId6" Type="http://schemas.openxmlformats.org/officeDocument/2006/relationships/image" Target="../media/image33.png"/><Relationship Id="rId5" Type="http://schemas.openxmlformats.org/officeDocument/2006/relationships/image" Target="../media/image30.emf"/><Relationship Id="rId4" Type="http://schemas.openxmlformats.org/officeDocument/2006/relationships/oleObject" Target="../embeddings/oleObject218.bin"/></Relationships>
</file>

<file path=ppt/slideLayouts/_rels/slideLayout318.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43.xml"/><Relationship Id="rId1" Type="http://schemas.openxmlformats.org/officeDocument/2006/relationships/vmlDrawing" Target="../drawings/vmlDrawing219.vml"/><Relationship Id="rId6" Type="http://schemas.openxmlformats.org/officeDocument/2006/relationships/image" Target="../media/image35.png"/><Relationship Id="rId5" Type="http://schemas.openxmlformats.org/officeDocument/2006/relationships/image" Target="../media/image34.emf"/><Relationship Id="rId4" Type="http://schemas.openxmlformats.org/officeDocument/2006/relationships/oleObject" Target="../embeddings/oleObject219.bin"/></Relationships>
</file>

<file path=ppt/slideLayouts/_rels/slideLayout319.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44.xml"/><Relationship Id="rId1" Type="http://schemas.openxmlformats.org/officeDocument/2006/relationships/vmlDrawing" Target="../drawings/vmlDrawing220.vml"/><Relationship Id="rId6" Type="http://schemas.openxmlformats.org/officeDocument/2006/relationships/image" Target="../media/image36.png"/><Relationship Id="rId5" Type="http://schemas.openxmlformats.org/officeDocument/2006/relationships/image" Target="../media/image29.emf"/><Relationship Id="rId4" Type="http://schemas.openxmlformats.org/officeDocument/2006/relationships/oleObject" Target="../embeddings/oleObject220.bin"/></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2.xml"/><Relationship Id="rId5" Type="http://schemas.openxmlformats.org/officeDocument/2006/relationships/image" Target="../media/image9.jpeg"/><Relationship Id="rId4" Type="http://schemas.openxmlformats.org/officeDocument/2006/relationships/image" Target="../media/image3.png"/></Relationships>
</file>

<file path=ppt/slideLayouts/_rels/slideLayout320.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45.xml"/><Relationship Id="rId1" Type="http://schemas.openxmlformats.org/officeDocument/2006/relationships/vmlDrawing" Target="../drawings/vmlDrawing221.vml"/><Relationship Id="rId6" Type="http://schemas.openxmlformats.org/officeDocument/2006/relationships/image" Target="../media/image32.png"/><Relationship Id="rId5" Type="http://schemas.openxmlformats.org/officeDocument/2006/relationships/image" Target="../media/image29.emf"/><Relationship Id="rId4" Type="http://schemas.openxmlformats.org/officeDocument/2006/relationships/oleObject" Target="../embeddings/oleObject221.bin"/></Relationships>
</file>

<file path=ppt/slideLayouts/_rels/slideLayout321.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46.xml"/><Relationship Id="rId1" Type="http://schemas.openxmlformats.org/officeDocument/2006/relationships/vmlDrawing" Target="../drawings/vmlDrawing222.vml"/><Relationship Id="rId6" Type="http://schemas.openxmlformats.org/officeDocument/2006/relationships/image" Target="../media/image37.png"/><Relationship Id="rId5" Type="http://schemas.openxmlformats.org/officeDocument/2006/relationships/image" Target="../media/image29.emf"/><Relationship Id="rId4" Type="http://schemas.openxmlformats.org/officeDocument/2006/relationships/oleObject" Target="../embeddings/oleObject222.bin"/></Relationships>
</file>

<file path=ppt/slideLayouts/_rels/slideLayout322.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47.xml"/><Relationship Id="rId1" Type="http://schemas.openxmlformats.org/officeDocument/2006/relationships/vmlDrawing" Target="../drawings/vmlDrawing223.vml"/><Relationship Id="rId6" Type="http://schemas.openxmlformats.org/officeDocument/2006/relationships/image" Target="../media/image32.png"/><Relationship Id="rId5" Type="http://schemas.openxmlformats.org/officeDocument/2006/relationships/image" Target="../media/image29.emf"/><Relationship Id="rId4" Type="http://schemas.openxmlformats.org/officeDocument/2006/relationships/oleObject" Target="../embeddings/oleObject223.bin"/></Relationships>
</file>

<file path=ppt/slideLayouts/_rels/slideLayout323.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48.xml"/><Relationship Id="rId1" Type="http://schemas.openxmlformats.org/officeDocument/2006/relationships/vmlDrawing" Target="../drawings/vmlDrawing224.vml"/><Relationship Id="rId6" Type="http://schemas.openxmlformats.org/officeDocument/2006/relationships/image" Target="../media/image37.png"/><Relationship Id="rId5" Type="http://schemas.openxmlformats.org/officeDocument/2006/relationships/image" Target="../media/image29.emf"/><Relationship Id="rId4" Type="http://schemas.openxmlformats.org/officeDocument/2006/relationships/oleObject" Target="../embeddings/oleObject224.bin"/></Relationships>
</file>

<file path=ppt/slideLayouts/_rels/slideLayout324.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49.xml"/><Relationship Id="rId1" Type="http://schemas.openxmlformats.org/officeDocument/2006/relationships/vmlDrawing" Target="../drawings/vmlDrawing225.vml"/><Relationship Id="rId5" Type="http://schemas.openxmlformats.org/officeDocument/2006/relationships/image" Target="../media/image30.emf"/><Relationship Id="rId4" Type="http://schemas.openxmlformats.org/officeDocument/2006/relationships/oleObject" Target="../embeddings/oleObject225.bin"/></Relationships>
</file>

<file path=ppt/slideLayouts/_rels/slideLayout325.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50.xml"/><Relationship Id="rId1" Type="http://schemas.openxmlformats.org/officeDocument/2006/relationships/vmlDrawing" Target="../drawings/vmlDrawing226.vml"/><Relationship Id="rId5" Type="http://schemas.openxmlformats.org/officeDocument/2006/relationships/image" Target="../media/image29.emf"/><Relationship Id="rId4" Type="http://schemas.openxmlformats.org/officeDocument/2006/relationships/oleObject" Target="../embeddings/oleObject226.bin"/></Relationships>
</file>

<file path=ppt/slideLayouts/_rels/slideLayout326.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51.xml"/><Relationship Id="rId1" Type="http://schemas.openxmlformats.org/officeDocument/2006/relationships/vmlDrawing" Target="../drawings/vmlDrawing227.vml"/><Relationship Id="rId6" Type="http://schemas.openxmlformats.org/officeDocument/2006/relationships/image" Target="../media/image38.png"/><Relationship Id="rId5" Type="http://schemas.openxmlformats.org/officeDocument/2006/relationships/image" Target="../media/image34.emf"/><Relationship Id="rId4" Type="http://schemas.openxmlformats.org/officeDocument/2006/relationships/oleObject" Target="../embeddings/oleObject227.bin"/></Relationships>
</file>

<file path=ppt/slideLayouts/_rels/slideLayout327.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52.xml"/><Relationship Id="rId1" Type="http://schemas.openxmlformats.org/officeDocument/2006/relationships/vmlDrawing" Target="../drawings/vmlDrawing228.vml"/><Relationship Id="rId5" Type="http://schemas.openxmlformats.org/officeDocument/2006/relationships/image" Target="../media/image30.emf"/><Relationship Id="rId4" Type="http://schemas.openxmlformats.org/officeDocument/2006/relationships/oleObject" Target="../embeddings/oleObject228.bin"/></Relationships>
</file>

<file path=ppt/slideLayouts/_rels/slideLayout328.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53.xml"/><Relationship Id="rId1" Type="http://schemas.openxmlformats.org/officeDocument/2006/relationships/vmlDrawing" Target="../drawings/vmlDrawing229.vml"/><Relationship Id="rId5" Type="http://schemas.openxmlformats.org/officeDocument/2006/relationships/image" Target="../media/image30.emf"/><Relationship Id="rId4" Type="http://schemas.openxmlformats.org/officeDocument/2006/relationships/oleObject" Target="../embeddings/oleObject229.bin"/></Relationships>
</file>

<file path=ppt/slideLayouts/_rels/slideLayout329.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54.xml"/><Relationship Id="rId1" Type="http://schemas.openxmlformats.org/officeDocument/2006/relationships/vmlDrawing" Target="../drawings/vmlDrawing230.vml"/><Relationship Id="rId5" Type="http://schemas.openxmlformats.org/officeDocument/2006/relationships/image" Target="../media/image30.emf"/><Relationship Id="rId4" Type="http://schemas.openxmlformats.org/officeDocument/2006/relationships/oleObject" Target="../embeddings/oleObject230.bin"/></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55.xml"/><Relationship Id="rId1" Type="http://schemas.openxmlformats.org/officeDocument/2006/relationships/vmlDrawing" Target="../drawings/vmlDrawing231.vml"/><Relationship Id="rId5" Type="http://schemas.openxmlformats.org/officeDocument/2006/relationships/image" Target="../media/image30.emf"/><Relationship Id="rId4" Type="http://schemas.openxmlformats.org/officeDocument/2006/relationships/oleObject" Target="../embeddings/oleObject231.bin"/></Relationships>
</file>

<file path=ppt/slideLayouts/_rels/slideLayout331.xml.rels><?xml version="1.0" encoding="UTF-8" standalone="yes"?>
<Relationships xmlns="http://schemas.openxmlformats.org/package/2006/relationships"><Relationship Id="rId3" Type="http://schemas.openxmlformats.org/officeDocument/2006/relationships/slideMaster" Target="../slideMasters/slideMaster10.xml"/><Relationship Id="rId7" Type="http://schemas.openxmlformats.org/officeDocument/2006/relationships/image" Target="../media/image28.jpeg"/><Relationship Id="rId2" Type="http://schemas.openxmlformats.org/officeDocument/2006/relationships/tags" Target="../tags/tag256.xml"/><Relationship Id="rId1" Type="http://schemas.openxmlformats.org/officeDocument/2006/relationships/vmlDrawing" Target="../drawings/vmlDrawing232.vml"/><Relationship Id="rId6" Type="http://schemas.openxmlformats.org/officeDocument/2006/relationships/image" Target="../media/image27.jpeg"/><Relationship Id="rId5" Type="http://schemas.openxmlformats.org/officeDocument/2006/relationships/image" Target="../media/image26.emf"/><Relationship Id="rId4" Type="http://schemas.openxmlformats.org/officeDocument/2006/relationships/oleObject" Target="../embeddings/oleObject232.bin"/></Relationships>
</file>

<file path=ppt/slideLayouts/_rels/slideLayout332.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57.xml"/><Relationship Id="rId1" Type="http://schemas.openxmlformats.org/officeDocument/2006/relationships/vmlDrawing" Target="../drawings/vmlDrawing233.vml"/><Relationship Id="rId5" Type="http://schemas.openxmlformats.org/officeDocument/2006/relationships/image" Target="../media/image30.emf"/><Relationship Id="rId4" Type="http://schemas.openxmlformats.org/officeDocument/2006/relationships/oleObject" Target="../embeddings/oleObject233.bin"/></Relationships>
</file>

<file path=ppt/slideLayouts/_rels/slideLayout33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259.xml"/><Relationship Id="rId7" Type="http://schemas.openxmlformats.org/officeDocument/2006/relationships/image" Target="../media/image39.png"/><Relationship Id="rId2" Type="http://schemas.openxmlformats.org/officeDocument/2006/relationships/tags" Target="../tags/tag258.xml"/><Relationship Id="rId1" Type="http://schemas.openxmlformats.org/officeDocument/2006/relationships/vmlDrawing" Target="../drawings/vmlDrawing234.vml"/><Relationship Id="rId6" Type="http://schemas.openxmlformats.org/officeDocument/2006/relationships/image" Target="../media/image26.emf"/><Relationship Id="rId5" Type="http://schemas.openxmlformats.org/officeDocument/2006/relationships/oleObject" Target="../embeddings/oleObject234.bin"/><Relationship Id="rId4" Type="http://schemas.openxmlformats.org/officeDocument/2006/relationships/slideMaster" Target="../slideMasters/slideMaster10.xml"/></Relationships>
</file>

<file path=ppt/slideLayouts/_rels/slideLayout334.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60.xml"/><Relationship Id="rId1" Type="http://schemas.openxmlformats.org/officeDocument/2006/relationships/vmlDrawing" Target="../drawings/vmlDrawing235.vml"/><Relationship Id="rId5" Type="http://schemas.openxmlformats.org/officeDocument/2006/relationships/image" Target="../media/image30.emf"/><Relationship Id="rId4" Type="http://schemas.openxmlformats.org/officeDocument/2006/relationships/oleObject" Target="../embeddings/oleObject235.bin"/></Relationships>
</file>

<file path=ppt/slideLayouts/_rels/slideLayout335.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61.xml"/><Relationship Id="rId1" Type="http://schemas.openxmlformats.org/officeDocument/2006/relationships/vmlDrawing" Target="../drawings/vmlDrawing236.vml"/><Relationship Id="rId5" Type="http://schemas.openxmlformats.org/officeDocument/2006/relationships/image" Target="../media/image30.emf"/><Relationship Id="rId4" Type="http://schemas.openxmlformats.org/officeDocument/2006/relationships/oleObject" Target="../embeddings/oleObject236.bin"/></Relationships>
</file>

<file path=ppt/slideLayouts/_rels/slideLayout336.xml.rels><?xml version="1.0" encoding="UTF-8" standalone="yes"?>
<Relationships xmlns="http://schemas.openxmlformats.org/package/2006/relationships"><Relationship Id="rId3" Type="http://schemas.openxmlformats.org/officeDocument/2006/relationships/tags" Target="../tags/tag263.xml"/><Relationship Id="rId2" Type="http://schemas.openxmlformats.org/officeDocument/2006/relationships/tags" Target="../tags/tag262.xml"/><Relationship Id="rId1" Type="http://schemas.openxmlformats.org/officeDocument/2006/relationships/vmlDrawing" Target="../drawings/vmlDrawing237.vml"/><Relationship Id="rId6" Type="http://schemas.openxmlformats.org/officeDocument/2006/relationships/image" Target="../media/image30.emf"/><Relationship Id="rId5" Type="http://schemas.openxmlformats.org/officeDocument/2006/relationships/oleObject" Target="../embeddings/oleObject237.bin"/><Relationship Id="rId4" Type="http://schemas.openxmlformats.org/officeDocument/2006/relationships/slideMaster" Target="../slideMasters/slideMaster10.xml"/></Relationships>
</file>

<file path=ppt/slideLayouts/_rels/slideLayout337.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64.xml"/><Relationship Id="rId1" Type="http://schemas.openxmlformats.org/officeDocument/2006/relationships/vmlDrawing" Target="../drawings/vmlDrawing238.vml"/><Relationship Id="rId5" Type="http://schemas.openxmlformats.org/officeDocument/2006/relationships/image" Target="../media/image30.emf"/><Relationship Id="rId4" Type="http://schemas.openxmlformats.org/officeDocument/2006/relationships/oleObject" Target="../embeddings/oleObject238.bin"/></Relationships>
</file>

<file path=ppt/slideLayouts/_rels/slideLayout338.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65.xml"/><Relationship Id="rId1" Type="http://schemas.openxmlformats.org/officeDocument/2006/relationships/vmlDrawing" Target="../drawings/vmlDrawing239.vml"/><Relationship Id="rId5" Type="http://schemas.openxmlformats.org/officeDocument/2006/relationships/image" Target="../media/image30.emf"/><Relationship Id="rId4" Type="http://schemas.openxmlformats.org/officeDocument/2006/relationships/oleObject" Target="../embeddings/oleObject239.bin"/></Relationships>
</file>

<file path=ppt/slideLayouts/_rels/slideLayout339.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66.xml"/><Relationship Id="rId1" Type="http://schemas.openxmlformats.org/officeDocument/2006/relationships/vmlDrawing" Target="../drawings/vmlDrawing240.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240.bin"/></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67.xml"/><Relationship Id="rId1" Type="http://schemas.openxmlformats.org/officeDocument/2006/relationships/vmlDrawing" Target="../drawings/vmlDrawing241.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241.bin"/></Relationships>
</file>

<file path=ppt/slideLayouts/_rels/slideLayout341.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68.xml"/><Relationship Id="rId1" Type="http://schemas.openxmlformats.org/officeDocument/2006/relationships/vmlDrawing" Target="../drawings/vmlDrawing242.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242.bin"/></Relationships>
</file>

<file path=ppt/slideLayouts/_rels/slideLayout342.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69.xml"/><Relationship Id="rId1" Type="http://schemas.openxmlformats.org/officeDocument/2006/relationships/vmlDrawing" Target="../drawings/vmlDrawing243.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243.bin"/></Relationships>
</file>

<file path=ppt/slideLayouts/_rels/slideLayout343.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70.xml"/><Relationship Id="rId1" Type="http://schemas.openxmlformats.org/officeDocument/2006/relationships/vmlDrawing" Target="../drawings/vmlDrawing244.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244.bin"/></Relationships>
</file>

<file path=ppt/slideLayouts/_rels/slideLayout344.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71.xml"/><Relationship Id="rId1" Type="http://schemas.openxmlformats.org/officeDocument/2006/relationships/vmlDrawing" Target="../drawings/vmlDrawing245.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245.bin"/></Relationships>
</file>

<file path=ppt/slideLayouts/_rels/slideLayout345.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72.xml"/><Relationship Id="rId1" Type="http://schemas.openxmlformats.org/officeDocument/2006/relationships/vmlDrawing" Target="../drawings/vmlDrawing246.vml"/><Relationship Id="rId6" Type="http://schemas.openxmlformats.org/officeDocument/2006/relationships/image" Target="../media/image32.png"/><Relationship Id="rId5" Type="http://schemas.openxmlformats.org/officeDocument/2006/relationships/image" Target="../media/image34.emf"/><Relationship Id="rId4" Type="http://schemas.openxmlformats.org/officeDocument/2006/relationships/oleObject" Target="../embeddings/oleObject246.bin"/></Relationships>
</file>

<file path=ppt/slideLayouts/_rels/slideLayout346.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73.xml"/><Relationship Id="rId1" Type="http://schemas.openxmlformats.org/officeDocument/2006/relationships/vmlDrawing" Target="../drawings/vmlDrawing247.vml"/><Relationship Id="rId6" Type="http://schemas.openxmlformats.org/officeDocument/2006/relationships/image" Target="../media/image33.png"/><Relationship Id="rId5" Type="http://schemas.openxmlformats.org/officeDocument/2006/relationships/image" Target="../media/image30.emf"/><Relationship Id="rId4" Type="http://schemas.openxmlformats.org/officeDocument/2006/relationships/oleObject" Target="../embeddings/oleObject247.bin"/></Relationships>
</file>

<file path=ppt/slideLayouts/_rels/slideLayout347.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74.xml"/><Relationship Id="rId1" Type="http://schemas.openxmlformats.org/officeDocument/2006/relationships/vmlDrawing" Target="../drawings/vmlDrawing248.vml"/><Relationship Id="rId6" Type="http://schemas.openxmlformats.org/officeDocument/2006/relationships/image" Target="../media/image35.png"/><Relationship Id="rId5" Type="http://schemas.openxmlformats.org/officeDocument/2006/relationships/image" Target="../media/image29.emf"/><Relationship Id="rId4" Type="http://schemas.openxmlformats.org/officeDocument/2006/relationships/oleObject" Target="../embeddings/oleObject248.bin"/></Relationships>
</file>

<file path=ppt/slideLayouts/_rels/slideLayout348.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75.xml"/><Relationship Id="rId1" Type="http://schemas.openxmlformats.org/officeDocument/2006/relationships/vmlDrawing" Target="../drawings/vmlDrawing249.vml"/><Relationship Id="rId6" Type="http://schemas.openxmlformats.org/officeDocument/2006/relationships/image" Target="../media/image36.png"/><Relationship Id="rId5" Type="http://schemas.openxmlformats.org/officeDocument/2006/relationships/image" Target="../media/image29.emf"/><Relationship Id="rId4" Type="http://schemas.openxmlformats.org/officeDocument/2006/relationships/oleObject" Target="../embeddings/oleObject249.bin"/></Relationships>
</file>

<file path=ppt/slideLayouts/_rels/slideLayout349.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76.xml"/><Relationship Id="rId1" Type="http://schemas.openxmlformats.org/officeDocument/2006/relationships/vmlDrawing" Target="../drawings/vmlDrawing250.vml"/><Relationship Id="rId6" Type="http://schemas.openxmlformats.org/officeDocument/2006/relationships/image" Target="../media/image32.png"/><Relationship Id="rId5" Type="http://schemas.openxmlformats.org/officeDocument/2006/relationships/image" Target="../media/image30.emf"/><Relationship Id="rId4" Type="http://schemas.openxmlformats.org/officeDocument/2006/relationships/oleObject" Target="../embeddings/oleObject250.bin"/></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77.xml"/><Relationship Id="rId1" Type="http://schemas.openxmlformats.org/officeDocument/2006/relationships/vmlDrawing" Target="../drawings/vmlDrawing251.vml"/><Relationship Id="rId6" Type="http://schemas.openxmlformats.org/officeDocument/2006/relationships/image" Target="../media/image37.png"/><Relationship Id="rId5" Type="http://schemas.openxmlformats.org/officeDocument/2006/relationships/image" Target="../media/image30.emf"/><Relationship Id="rId4" Type="http://schemas.openxmlformats.org/officeDocument/2006/relationships/oleObject" Target="../embeddings/oleObject251.bin"/></Relationships>
</file>

<file path=ppt/slideLayouts/_rels/slideLayout351.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78.xml"/><Relationship Id="rId1" Type="http://schemas.openxmlformats.org/officeDocument/2006/relationships/vmlDrawing" Target="../drawings/vmlDrawing252.vml"/><Relationship Id="rId6" Type="http://schemas.openxmlformats.org/officeDocument/2006/relationships/image" Target="../media/image32.png"/><Relationship Id="rId5" Type="http://schemas.openxmlformats.org/officeDocument/2006/relationships/image" Target="../media/image30.emf"/><Relationship Id="rId4" Type="http://schemas.openxmlformats.org/officeDocument/2006/relationships/oleObject" Target="../embeddings/oleObject252.bin"/></Relationships>
</file>

<file path=ppt/slideLayouts/_rels/slideLayout352.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79.xml"/><Relationship Id="rId1" Type="http://schemas.openxmlformats.org/officeDocument/2006/relationships/vmlDrawing" Target="../drawings/vmlDrawing253.vml"/><Relationship Id="rId6" Type="http://schemas.openxmlformats.org/officeDocument/2006/relationships/image" Target="../media/image37.png"/><Relationship Id="rId5" Type="http://schemas.openxmlformats.org/officeDocument/2006/relationships/image" Target="../media/image30.emf"/><Relationship Id="rId4" Type="http://schemas.openxmlformats.org/officeDocument/2006/relationships/oleObject" Target="../embeddings/oleObject253.bin"/></Relationships>
</file>

<file path=ppt/slideLayouts/_rels/slideLayout353.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80.xml"/><Relationship Id="rId1" Type="http://schemas.openxmlformats.org/officeDocument/2006/relationships/vmlDrawing" Target="../drawings/vmlDrawing254.vml"/><Relationship Id="rId5" Type="http://schemas.openxmlformats.org/officeDocument/2006/relationships/image" Target="../media/image30.emf"/><Relationship Id="rId4" Type="http://schemas.openxmlformats.org/officeDocument/2006/relationships/oleObject" Target="../embeddings/oleObject254.bin"/></Relationships>
</file>

<file path=ppt/slideLayouts/_rels/slideLayout354.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81.xml"/><Relationship Id="rId1" Type="http://schemas.openxmlformats.org/officeDocument/2006/relationships/vmlDrawing" Target="../drawings/vmlDrawing255.vml"/><Relationship Id="rId5" Type="http://schemas.openxmlformats.org/officeDocument/2006/relationships/image" Target="../media/image29.emf"/><Relationship Id="rId4" Type="http://schemas.openxmlformats.org/officeDocument/2006/relationships/oleObject" Target="../embeddings/oleObject255.bin"/></Relationships>
</file>

<file path=ppt/slideLayouts/_rels/slideLayout355.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82.xml"/><Relationship Id="rId1" Type="http://schemas.openxmlformats.org/officeDocument/2006/relationships/vmlDrawing" Target="../drawings/vmlDrawing256.vml"/><Relationship Id="rId6" Type="http://schemas.openxmlformats.org/officeDocument/2006/relationships/image" Target="../media/image38.png"/><Relationship Id="rId5" Type="http://schemas.openxmlformats.org/officeDocument/2006/relationships/image" Target="../media/image26.emf"/><Relationship Id="rId4" Type="http://schemas.openxmlformats.org/officeDocument/2006/relationships/oleObject" Target="../embeddings/oleObject256.bin"/></Relationships>
</file>

<file path=ppt/slideLayouts/_rels/slideLayout356.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83.xml"/><Relationship Id="rId1" Type="http://schemas.openxmlformats.org/officeDocument/2006/relationships/vmlDrawing" Target="../drawings/vmlDrawing257.vml"/><Relationship Id="rId5" Type="http://schemas.openxmlformats.org/officeDocument/2006/relationships/image" Target="../media/image30.emf"/><Relationship Id="rId4" Type="http://schemas.openxmlformats.org/officeDocument/2006/relationships/oleObject" Target="../embeddings/oleObject257.bin"/></Relationships>
</file>

<file path=ppt/slideLayouts/_rels/slideLayout357.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84.xml"/><Relationship Id="rId1" Type="http://schemas.openxmlformats.org/officeDocument/2006/relationships/vmlDrawing" Target="../drawings/vmlDrawing258.vml"/><Relationship Id="rId6" Type="http://schemas.openxmlformats.org/officeDocument/2006/relationships/image" Target="../media/image32.png"/><Relationship Id="rId5" Type="http://schemas.openxmlformats.org/officeDocument/2006/relationships/image" Target="../media/image30.emf"/><Relationship Id="rId4" Type="http://schemas.openxmlformats.org/officeDocument/2006/relationships/oleObject" Target="../embeddings/oleObject258.bin"/></Relationships>
</file>

<file path=ppt/slideLayouts/_rels/slideLayout358.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85.xml"/><Relationship Id="rId1" Type="http://schemas.openxmlformats.org/officeDocument/2006/relationships/vmlDrawing" Target="../drawings/vmlDrawing259.vml"/><Relationship Id="rId5" Type="http://schemas.openxmlformats.org/officeDocument/2006/relationships/image" Target="../media/image30.emf"/><Relationship Id="rId4" Type="http://schemas.openxmlformats.org/officeDocument/2006/relationships/oleObject" Target="../embeddings/oleObject259.bin"/></Relationships>
</file>

<file path=ppt/slideLayouts/_rels/slideLayout359.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86.xml"/><Relationship Id="rId1" Type="http://schemas.openxmlformats.org/officeDocument/2006/relationships/vmlDrawing" Target="../drawings/vmlDrawing260.vml"/><Relationship Id="rId5" Type="http://schemas.openxmlformats.org/officeDocument/2006/relationships/image" Target="../media/image30.emf"/><Relationship Id="rId4" Type="http://schemas.openxmlformats.org/officeDocument/2006/relationships/oleObject" Target="../embeddings/oleObject260.bin"/></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87.xml"/><Relationship Id="rId1" Type="http://schemas.openxmlformats.org/officeDocument/2006/relationships/vmlDrawing" Target="../drawings/vmlDrawing261.vml"/><Relationship Id="rId5" Type="http://schemas.openxmlformats.org/officeDocument/2006/relationships/image" Target="../media/image30.emf"/><Relationship Id="rId4" Type="http://schemas.openxmlformats.org/officeDocument/2006/relationships/oleObject" Target="../embeddings/oleObject261.bin"/></Relationships>
</file>

<file path=ppt/slideLayouts/_rels/slideLayout361.xml.rels><?xml version="1.0" encoding="UTF-8" standalone="yes"?>
<Relationships xmlns="http://schemas.openxmlformats.org/package/2006/relationships"><Relationship Id="rId3" Type="http://schemas.openxmlformats.org/officeDocument/2006/relationships/slideMaster" Target="../slideMasters/slideMaster10.xml"/><Relationship Id="rId7" Type="http://schemas.openxmlformats.org/officeDocument/2006/relationships/image" Target="../media/image28.jpeg"/><Relationship Id="rId2" Type="http://schemas.openxmlformats.org/officeDocument/2006/relationships/tags" Target="../tags/tag288.xml"/><Relationship Id="rId1" Type="http://schemas.openxmlformats.org/officeDocument/2006/relationships/vmlDrawing" Target="../drawings/vmlDrawing262.vml"/><Relationship Id="rId6" Type="http://schemas.openxmlformats.org/officeDocument/2006/relationships/image" Target="../media/image41.png"/><Relationship Id="rId5" Type="http://schemas.openxmlformats.org/officeDocument/2006/relationships/image" Target="../media/image26.emf"/><Relationship Id="rId4" Type="http://schemas.openxmlformats.org/officeDocument/2006/relationships/oleObject" Target="../embeddings/oleObject262.bin"/></Relationships>
</file>

<file path=ppt/slideLayouts/_rels/slideLayout362.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89.xml"/><Relationship Id="rId1" Type="http://schemas.openxmlformats.org/officeDocument/2006/relationships/vmlDrawing" Target="../drawings/vmlDrawing263.vml"/><Relationship Id="rId5" Type="http://schemas.openxmlformats.org/officeDocument/2006/relationships/image" Target="../media/image30.emf"/><Relationship Id="rId4" Type="http://schemas.openxmlformats.org/officeDocument/2006/relationships/oleObject" Target="../embeddings/oleObject263.bin"/></Relationships>
</file>

<file path=ppt/slideLayouts/_rels/slideLayout363.xml.rels><?xml version="1.0" encoding="UTF-8" standalone="yes"?>
<Relationships xmlns="http://schemas.openxmlformats.org/package/2006/relationships"><Relationship Id="rId3" Type="http://schemas.openxmlformats.org/officeDocument/2006/relationships/tags" Target="../tags/tag291.xml"/><Relationship Id="rId2" Type="http://schemas.openxmlformats.org/officeDocument/2006/relationships/tags" Target="../tags/tag290.xml"/><Relationship Id="rId1" Type="http://schemas.openxmlformats.org/officeDocument/2006/relationships/vmlDrawing" Target="../drawings/vmlDrawing264.vml"/><Relationship Id="rId6" Type="http://schemas.openxmlformats.org/officeDocument/2006/relationships/image" Target="../media/image25.emf"/><Relationship Id="rId5" Type="http://schemas.openxmlformats.org/officeDocument/2006/relationships/oleObject" Target="../embeddings/oleObject264.bin"/><Relationship Id="rId4" Type="http://schemas.openxmlformats.org/officeDocument/2006/relationships/slideMaster" Target="../slideMasters/slideMaster10.xml"/></Relationships>
</file>

<file path=ppt/slideLayouts/_rels/slideLayout364.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92.xml"/><Relationship Id="rId1" Type="http://schemas.openxmlformats.org/officeDocument/2006/relationships/vmlDrawing" Target="../drawings/vmlDrawing265.vml"/><Relationship Id="rId5" Type="http://schemas.openxmlformats.org/officeDocument/2006/relationships/image" Target="../media/image25.emf"/><Relationship Id="rId4" Type="http://schemas.openxmlformats.org/officeDocument/2006/relationships/oleObject" Target="../embeddings/oleObject265.bin"/></Relationships>
</file>

<file path=ppt/slideLayouts/_rels/slideLayout365.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93.xml"/><Relationship Id="rId1" Type="http://schemas.openxmlformats.org/officeDocument/2006/relationships/vmlDrawing" Target="../drawings/vmlDrawing266.vml"/><Relationship Id="rId5" Type="http://schemas.openxmlformats.org/officeDocument/2006/relationships/image" Target="../media/image25.emf"/><Relationship Id="rId4" Type="http://schemas.openxmlformats.org/officeDocument/2006/relationships/oleObject" Target="../embeddings/oleObject266.bin"/></Relationships>
</file>

<file path=ppt/slideLayouts/_rels/slideLayout366.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94.xml"/><Relationship Id="rId1" Type="http://schemas.openxmlformats.org/officeDocument/2006/relationships/vmlDrawing" Target="../drawings/vmlDrawing267.vml"/><Relationship Id="rId6" Type="http://schemas.openxmlformats.org/officeDocument/2006/relationships/image" Target="../media/image31.png"/><Relationship Id="rId5" Type="http://schemas.openxmlformats.org/officeDocument/2006/relationships/image" Target="../media/image25.emf"/><Relationship Id="rId4" Type="http://schemas.openxmlformats.org/officeDocument/2006/relationships/oleObject" Target="../embeddings/oleObject267.bin"/></Relationships>
</file>

<file path=ppt/slideLayouts/_rels/slideLayout367.xml.rels><?xml version="1.0" encoding="UTF-8" standalone="yes"?>
<Relationships xmlns="http://schemas.openxmlformats.org/package/2006/relationships"><Relationship Id="rId3" Type="http://schemas.openxmlformats.org/officeDocument/2006/relationships/tags" Target="../tags/tag296.xml"/><Relationship Id="rId2" Type="http://schemas.openxmlformats.org/officeDocument/2006/relationships/tags" Target="../tags/tag295.xml"/><Relationship Id="rId1" Type="http://schemas.openxmlformats.org/officeDocument/2006/relationships/vmlDrawing" Target="../drawings/vmlDrawing268.vml"/><Relationship Id="rId6" Type="http://schemas.openxmlformats.org/officeDocument/2006/relationships/image" Target="../media/image25.emf"/><Relationship Id="rId5" Type="http://schemas.openxmlformats.org/officeDocument/2006/relationships/oleObject" Target="../embeddings/oleObject268.bin"/><Relationship Id="rId4" Type="http://schemas.openxmlformats.org/officeDocument/2006/relationships/slideMaster" Target="../slideMasters/slideMaster10.xml"/></Relationships>
</file>

<file path=ppt/slideLayouts/_rels/slideLayout368.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97.xml"/><Relationship Id="rId1" Type="http://schemas.openxmlformats.org/officeDocument/2006/relationships/vmlDrawing" Target="../drawings/vmlDrawing269.vml"/><Relationship Id="rId5" Type="http://schemas.openxmlformats.org/officeDocument/2006/relationships/image" Target="../media/image25.emf"/><Relationship Id="rId4" Type="http://schemas.openxmlformats.org/officeDocument/2006/relationships/oleObject" Target="../embeddings/oleObject269.bin"/></Relationships>
</file>

<file path=ppt/slideLayouts/_rels/slideLayout369.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98.xml"/><Relationship Id="rId1" Type="http://schemas.openxmlformats.org/officeDocument/2006/relationships/vmlDrawing" Target="../drawings/vmlDrawing270.vml"/><Relationship Id="rId5" Type="http://schemas.openxmlformats.org/officeDocument/2006/relationships/image" Target="../media/image25.emf"/><Relationship Id="rId4" Type="http://schemas.openxmlformats.org/officeDocument/2006/relationships/oleObject" Target="../embeddings/oleObject270.bin"/></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299.xml"/><Relationship Id="rId1" Type="http://schemas.openxmlformats.org/officeDocument/2006/relationships/vmlDrawing" Target="../drawings/vmlDrawing271.vml"/><Relationship Id="rId6" Type="http://schemas.openxmlformats.org/officeDocument/2006/relationships/image" Target="../media/image31.png"/><Relationship Id="rId5" Type="http://schemas.openxmlformats.org/officeDocument/2006/relationships/image" Target="../media/image25.emf"/><Relationship Id="rId4" Type="http://schemas.openxmlformats.org/officeDocument/2006/relationships/oleObject" Target="../embeddings/oleObject271.bin"/></Relationships>
</file>

<file path=ppt/slideLayouts/_rels/slideLayout371.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300.xml"/><Relationship Id="rId1" Type="http://schemas.openxmlformats.org/officeDocument/2006/relationships/vmlDrawing" Target="../drawings/vmlDrawing272.vml"/><Relationship Id="rId6" Type="http://schemas.openxmlformats.org/officeDocument/2006/relationships/image" Target="../media/image32.png"/><Relationship Id="rId5" Type="http://schemas.openxmlformats.org/officeDocument/2006/relationships/image" Target="../media/image25.emf"/><Relationship Id="rId4" Type="http://schemas.openxmlformats.org/officeDocument/2006/relationships/oleObject" Target="../embeddings/oleObject272.bin"/></Relationships>
</file>

<file path=ppt/slideLayouts/_rels/slideLayout372.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301.xml"/><Relationship Id="rId1" Type="http://schemas.openxmlformats.org/officeDocument/2006/relationships/vmlDrawing" Target="../drawings/vmlDrawing273.vml"/><Relationship Id="rId5" Type="http://schemas.openxmlformats.org/officeDocument/2006/relationships/image" Target="../media/image47.emf"/><Relationship Id="rId4" Type="http://schemas.openxmlformats.org/officeDocument/2006/relationships/oleObject" Target="../embeddings/oleObject273.bin"/></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tags" Target="../tags/tag305.xml"/><Relationship Id="rId7" Type="http://schemas.openxmlformats.org/officeDocument/2006/relationships/image" Target="../media/image27.jpeg"/><Relationship Id="rId2" Type="http://schemas.openxmlformats.org/officeDocument/2006/relationships/tags" Target="../tags/tag304.xml"/><Relationship Id="rId1" Type="http://schemas.openxmlformats.org/officeDocument/2006/relationships/vmlDrawing" Target="../drawings/vmlDrawing275.vml"/><Relationship Id="rId6" Type="http://schemas.openxmlformats.org/officeDocument/2006/relationships/image" Target="../media/image26.emf"/><Relationship Id="rId5" Type="http://schemas.openxmlformats.org/officeDocument/2006/relationships/oleObject" Target="../embeddings/oleObject275.bin"/><Relationship Id="rId4" Type="http://schemas.openxmlformats.org/officeDocument/2006/relationships/slideMaster" Target="../slideMasters/slideMaster11.xml"/></Relationships>
</file>

<file path=ppt/slideLayouts/_rels/slideLayout375.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06.xml"/><Relationship Id="rId1" Type="http://schemas.openxmlformats.org/officeDocument/2006/relationships/vmlDrawing" Target="../drawings/vmlDrawing276.vml"/><Relationship Id="rId5" Type="http://schemas.openxmlformats.org/officeDocument/2006/relationships/image" Target="../media/image29.emf"/><Relationship Id="rId4" Type="http://schemas.openxmlformats.org/officeDocument/2006/relationships/oleObject" Target="../embeddings/oleObject276.bin"/></Relationships>
</file>

<file path=ppt/slideLayouts/_rels/slideLayout376.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07.xml"/><Relationship Id="rId1" Type="http://schemas.openxmlformats.org/officeDocument/2006/relationships/vmlDrawing" Target="../drawings/vmlDrawing277.vml"/><Relationship Id="rId5" Type="http://schemas.openxmlformats.org/officeDocument/2006/relationships/image" Target="../media/image30.emf"/><Relationship Id="rId4" Type="http://schemas.openxmlformats.org/officeDocument/2006/relationships/oleObject" Target="../embeddings/oleObject277.bin"/></Relationships>
</file>

<file path=ppt/slideLayouts/_rels/slideLayout377.xml.rels><?xml version="1.0" encoding="UTF-8" standalone="yes"?>
<Relationships xmlns="http://schemas.openxmlformats.org/package/2006/relationships"><Relationship Id="rId3" Type="http://schemas.openxmlformats.org/officeDocument/2006/relationships/tags" Target="../tags/tag309.xml"/><Relationship Id="rId2" Type="http://schemas.openxmlformats.org/officeDocument/2006/relationships/tags" Target="../tags/tag308.xml"/><Relationship Id="rId1" Type="http://schemas.openxmlformats.org/officeDocument/2006/relationships/vmlDrawing" Target="../drawings/vmlDrawing278.vml"/><Relationship Id="rId6" Type="http://schemas.openxmlformats.org/officeDocument/2006/relationships/image" Target="../media/image30.emf"/><Relationship Id="rId5" Type="http://schemas.openxmlformats.org/officeDocument/2006/relationships/oleObject" Target="../embeddings/oleObject278.bin"/><Relationship Id="rId4" Type="http://schemas.openxmlformats.org/officeDocument/2006/relationships/slideMaster" Target="../slideMasters/slideMaster11.xml"/></Relationships>
</file>

<file path=ppt/slideLayouts/_rels/slideLayout378.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10.xml"/><Relationship Id="rId1" Type="http://schemas.openxmlformats.org/officeDocument/2006/relationships/vmlDrawing" Target="../drawings/vmlDrawing279.vml"/><Relationship Id="rId5" Type="http://schemas.openxmlformats.org/officeDocument/2006/relationships/image" Target="../media/image30.emf"/><Relationship Id="rId4" Type="http://schemas.openxmlformats.org/officeDocument/2006/relationships/oleObject" Target="../embeddings/oleObject279.bin"/></Relationships>
</file>

<file path=ppt/slideLayouts/_rels/slideLayout37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11.xml"/><Relationship Id="rId1" Type="http://schemas.openxmlformats.org/officeDocument/2006/relationships/vmlDrawing" Target="../drawings/vmlDrawing280.vml"/><Relationship Id="rId5" Type="http://schemas.openxmlformats.org/officeDocument/2006/relationships/image" Target="../media/image30.emf"/><Relationship Id="rId4" Type="http://schemas.openxmlformats.org/officeDocument/2006/relationships/oleObject" Target="../embeddings/oleObject280.bin"/></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12.xml"/><Relationship Id="rId1" Type="http://schemas.openxmlformats.org/officeDocument/2006/relationships/vmlDrawing" Target="../drawings/vmlDrawing281.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281.bin"/></Relationships>
</file>

<file path=ppt/slideLayouts/_rels/slideLayout381.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13.xml"/><Relationship Id="rId1" Type="http://schemas.openxmlformats.org/officeDocument/2006/relationships/vmlDrawing" Target="../drawings/vmlDrawing282.vml"/><Relationship Id="rId6" Type="http://schemas.openxmlformats.org/officeDocument/2006/relationships/image" Target="../media/image31.png"/><Relationship Id="rId5" Type="http://schemas.openxmlformats.org/officeDocument/2006/relationships/image" Target="../media/image29.emf"/><Relationship Id="rId4" Type="http://schemas.openxmlformats.org/officeDocument/2006/relationships/oleObject" Target="../embeddings/oleObject282.bin"/></Relationships>
</file>

<file path=ppt/slideLayouts/_rels/slideLayout382.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14.xml"/><Relationship Id="rId1" Type="http://schemas.openxmlformats.org/officeDocument/2006/relationships/vmlDrawing" Target="../drawings/vmlDrawing283.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283.bin"/></Relationships>
</file>

<file path=ppt/slideLayouts/_rels/slideLayout383.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15.xml"/><Relationship Id="rId1" Type="http://schemas.openxmlformats.org/officeDocument/2006/relationships/vmlDrawing" Target="../drawings/vmlDrawing284.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284.bin"/></Relationships>
</file>

<file path=ppt/slideLayouts/_rels/slideLayout384.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16.xml"/><Relationship Id="rId1" Type="http://schemas.openxmlformats.org/officeDocument/2006/relationships/vmlDrawing" Target="../drawings/vmlDrawing285.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285.bin"/></Relationships>
</file>

<file path=ppt/slideLayouts/_rels/slideLayout385.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17.xml"/><Relationship Id="rId1" Type="http://schemas.openxmlformats.org/officeDocument/2006/relationships/vmlDrawing" Target="../drawings/vmlDrawing286.vml"/><Relationship Id="rId6" Type="http://schemas.openxmlformats.org/officeDocument/2006/relationships/image" Target="../media/image32.png"/><Relationship Id="rId5" Type="http://schemas.openxmlformats.org/officeDocument/2006/relationships/image" Target="../media/image30.emf"/><Relationship Id="rId4" Type="http://schemas.openxmlformats.org/officeDocument/2006/relationships/oleObject" Target="../embeddings/oleObject286.bin"/></Relationships>
</file>

<file path=ppt/slideLayouts/_rels/slideLayout386.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18.xml"/><Relationship Id="rId1" Type="http://schemas.openxmlformats.org/officeDocument/2006/relationships/vmlDrawing" Target="../drawings/vmlDrawing287.vml"/><Relationship Id="rId6" Type="http://schemas.openxmlformats.org/officeDocument/2006/relationships/image" Target="../media/image33.png"/><Relationship Id="rId5" Type="http://schemas.openxmlformats.org/officeDocument/2006/relationships/image" Target="../media/image30.emf"/><Relationship Id="rId4" Type="http://schemas.openxmlformats.org/officeDocument/2006/relationships/oleObject" Target="../embeddings/oleObject287.bin"/></Relationships>
</file>

<file path=ppt/slideLayouts/_rels/slideLayout387.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19.xml"/><Relationship Id="rId1" Type="http://schemas.openxmlformats.org/officeDocument/2006/relationships/vmlDrawing" Target="../drawings/vmlDrawing288.vml"/><Relationship Id="rId6" Type="http://schemas.openxmlformats.org/officeDocument/2006/relationships/image" Target="../media/image35.png"/><Relationship Id="rId5" Type="http://schemas.openxmlformats.org/officeDocument/2006/relationships/image" Target="../media/image34.emf"/><Relationship Id="rId4" Type="http://schemas.openxmlformats.org/officeDocument/2006/relationships/oleObject" Target="../embeddings/oleObject288.bin"/></Relationships>
</file>

<file path=ppt/slideLayouts/_rels/slideLayout388.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20.xml"/><Relationship Id="rId1" Type="http://schemas.openxmlformats.org/officeDocument/2006/relationships/vmlDrawing" Target="../drawings/vmlDrawing289.vml"/><Relationship Id="rId6" Type="http://schemas.openxmlformats.org/officeDocument/2006/relationships/image" Target="../media/image36.png"/><Relationship Id="rId5" Type="http://schemas.openxmlformats.org/officeDocument/2006/relationships/image" Target="../media/image29.emf"/><Relationship Id="rId4" Type="http://schemas.openxmlformats.org/officeDocument/2006/relationships/oleObject" Target="../embeddings/oleObject289.bin"/></Relationships>
</file>

<file path=ppt/slideLayouts/_rels/slideLayout38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21.xml"/><Relationship Id="rId1" Type="http://schemas.openxmlformats.org/officeDocument/2006/relationships/vmlDrawing" Target="../drawings/vmlDrawing290.vml"/><Relationship Id="rId6" Type="http://schemas.openxmlformats.org/officeDocument/2006/relationships/image" Target="../media/image32.png"/><Relationship Id="rId5" Type="http://schemas.openxmlformats.org/officeDocument/2006/relationships/image" Target="../media/image29.emf"/><Relationship Id="rId4" Type="http://schemas.openxmlformats.org/officeDocument/2006/relationships/oleObject" Target="../embeddings/oleObject290.bin"/></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22.xml"/><Relationship Id="rId1" Type="http://schemas.openxmlformats.org/officeDocument/2006/relationships/vmlDrawing" Target="../drawings/vmlDrawing291.vml"/><Relationship Id="rId6" Type="http://schemas.openxmlformats.org/officeDocument/2006/relationships/image" Target="../media/image37.png"/><Relationship Id="rId5" Type="http://schemas.openxmlformats.org/officeDocument/2006/relationships/image" Target="../media/image29.emf"/><Relationship Id="rId4" Type="http://schemas.openxmlformats.org/officeDocument/2006/relationships/oleObject" Target="../embeddings/oleObject291.bin"/></Relationships>
</file>

<file path=ppt/slideLayouts/_rels/slideLayout391.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23.xml"/><Relationship Id="rId1" Type="http://schemas.openxmlformats.org/officeDocument/2006/relationships/vmlDrawing" Target="../drawings/vmlDrawing292.vml"/><Relationship Id="rId6" Type="http://schemas.openxmlformats.org/officeDocument/2006/relationships/image" Target="../media/image32.png"/><Relationship Id="rId5" Type="http://schemas.openxmlformats.org/officeDocument/2006/relationships/image" Target="../media/image29.emf"/><Relationship Id="rId4" Type="http://schemas.openxmlformats.org/officeDocument/2006/relationships/oleObject" Target="../embeddings/oleObject292.bin"/></Relationships>
</file>

<file path=ppt/slideLayouts/_rels/slideLayout392.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24.xml"/><Relationship Id="rId1" Type="http://schemas.openxmlformats.org/officeDocument/2006/relationships/vmlDrawing" Target="../drawings/vmlDrawing293.vml"/><Relationship Id="rId6" Type="http://schemas.openxmlformats.org/officeDocument/2006/relationships/image" Target="../media/image37.png"/><Relationship Id="rId5" Type="http://schemas.openxmlformats.org/officeDocument/2006/relationships/image" Target="../media/image29.emf"/><Relationship Id="rId4" Type="http://schemas.openxmlformats.org/officeDocument/2006/relationships/oleObject" Target="../embeddings/oleObject293.bin"/></Relationships>
</file>

<file path=ppt/slideLayouts/_rels/slideLayout393.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25.xml"/><Relationship Id="rId1" Type="http://schemas.openxmlformats.org/officeDocument/2006/relationships/vmlDrawing" Target="../drawings/vmlDrawing294.vml"/><Relationship Id="rId5" Type="http://schemas.openxmlformats.org/officeDocument/2006/relationships/image" Target="../media/image30.emf"/><Relationship Id="rId4" Type="http://schemas.openxmlformats.org/officeDocument/2006/relationships/oleObject" Target="../embeddings/oleObject294.bin"/></Relationships>
</file>

<file path=ppt/slideLayouts/_rels/slideLayout394.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26.xml"/><Relationship Id="rId1" Type="http://schemas.openxmlformats.org/officeDocument/2006/relationships/vmlDrawing" Target="../drawings/vmlDrawing295.vml"/><Relationship Id="rId5" Type="http://schemas.openxmlformats.org/officeDocument/2006/relationships/image" Target="../media/image29.emf"/><Relationship Id="rId4" Type="http://schemas.openxmlformats.org/officeDocument/2006/relationships/oleObject" Target="../embeddings/oleObject295.bin"/></Relationships>
</file>

<file path=ppt/slideLayouts/_rels/slideLayout395.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27.xml"/><Relationship Id="rId1" Type="http://schemas.openxmlformats.org/officeDocument/2006/relationships/vmlDrawing" Target="../drawings/vmlDrawing296.vml"/><Relationship Id="rId6" Type="http://schemas.openxmlformats.org/officeDocument/2006/relationships/image" Target="../media/image38.png"/><Relationship Id="rId5" Type="http://schemas.openxmlformats.org/officeDocument/2006/relationships/image" Target="../media/image34.emf"/><Relationship Id="rId4" Type="http://schemas.openxmlformats.org/officeDocument/2006/relationships/oleObject" Target="../embeddings/oleObject296.bin"/></Relationships>
</file>

<file path=ppt/slideLayouts/_rels/slideLayout396.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28.xml"/><Relationship Id="rId1" Type="http://schemas.openxmlformats.org/officeDocument/2006/relationships/vmlDrawing" Target="../drawings/vmlDrawing297.vml"/><Relationship Id="rId5" Type="http://schemas.openxmlformats.org/officeDocument/2006/relationships/image" Target="../media/image30.emf"/><Relationship Id="rId4" Type="http://schemas.openxmlformats.org/officeDocument/2006/relationships/oleObject" Target="../embeddings/oleObject297.bin"/></Relationships>
</file>

<file path=ppt/slideLayouts/_rels/slideLayout397.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29.xml"/><Relationship Id="rId1" Type="http://schemas.openxmlformats.org/officeDocument/2006/relationships/vmlDrawing" Target="../drawings/vmlDrawing298.vml"/><Relationship Id="rId5" Type="http://schemas.openxmlformats.org/officeDocument/2006/relationships/image" Target="../media/image30.emf"/><Relationship Id="rId4" Type="http://schemas.openxmlformats.org/officeDocument/2006/relationships/oleObject" Target="../embeddings/oleObject298.bin"/></Relationships>
</file>

<file path=ppt/slideLayouts/_rels/slideLayout398.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30.xml"/><Relationship Id="rId1" Type="http://schemas.openxmlformats.org/officeDocument/2006/relationships/vmlDrawing" Target="../drawings/vmlDrawing299.vml"/><Relationship Id="rId5" Type="http://schemas.openxmlformats.org/officeDocument/2006/relationships/image" Target="../media/image30.emf"/><Relationship Id="rId4" Type="http://schemas.openxmlformats.org/officeDocument/2006/relationships/oleObject" Target="../embeddings/oleObject299.bin"/></Relationships>
</file>

<file path=ppt/slideLayouts/_rels/slideLayout39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31.xml"/><Relationship Id="rId1" Type="http://schemas.openxmlformats.org/officeDocument/2006/relationships/vmlDrawing" Target="../drawings/vmlDrawing300.vml"/><Relationship Id="rId5" Type="http://schemas.openxmlformats.org/officeDocument/2006/relationships/image" Target="../media/image30.emf"/><Relationship Id="rId4" Type="http://schemas.openxmlformats.org/officeDocument/2006/relationships/oleObject" Target="../embeddings/oleObject300.bin"/></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28.jpeg"/><Relationship Id="rId2" Type="http://schemas.openxmlformats.org/officeDocument/2006/relationships/tags" Target="../tags/tag332.xml"/><Relationship Id="rId1" Type="http://schemas.openxmlformats.org/officeDocument/2006/relationships/vmlDrawing" Target="../drawings/vmlDrawing301.vml"/><Relationship Id="rId6" Type="http://schemas.openxmlformats.org/officeDocument/2006/relationships/image" Target="../media/image27.jpeg"/><Relationship Id="rId5" Type="http://schemas.openxmlformats.org/officeDocument/2006/relationships/image" Target="../media/image26.emf"/><Relationship Id="rId4" Type="http://schemas.openxmlformats.org/officeDocument/2006/relationships/oleObject" Target="../embeddings/oleObject301.bin"/></Relationships>
</file>

<file path=ppt/slideLayouts/_rels/slideLayout401.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33.xml"/><Relationship Id="rId1" Type="http://schemas.openxmlformats.org/officeDocument/2006/relationships/vmlDrawing" Target="../drawings/vmlDrawing302.vml"/><Relationship Id="rId5" Type="http://schemas.openxmlformats.org/officeDocument/2006/relationships/image" Target="../media/image30.emf"/><Relationship Id="rId4" Type="http://schemas.openxmlformats.org/officeDocument/2006/relationships/oleObject" Target="../embeddings/oleObject302.bin"/></Relationships>
</file>

<file path=ppt/slideLayouts/_rels/slideLayout40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335.xml"/><Relationship Id="rId7" Type="http://schemas.openxmlformats.org/officeDocument/2006/relationships/image" Target="../media/image39.png"/><Relationship Id="rId2" Type="http://schemas.openxmlformats.org/officeDocument/2006/relationships/tags" Target="../tags/tag334.xml"/><Relationship Id="rId1" Type="http://schemas.openxmlformats.org/officeDocument/2006/relationships/vmlDrawing" Target="../drawings/vmlDrawing303.vml"/><Relationship Id="rId6" Type="http://schemas.openxmlformats.org/officeDocument/2006/relationships/image" Target="../media/image26.emf"/><Relationship Id="rId5" Type="http://schemas.openxmlformats.org/officeDocument/2006/relationships/oleObject" Target="../embeddings/oleObject303.bin"/><Relationship Id="rId4" Type="http://schemas.openxmlformats.org/officeDocument/2006/relationships/slideMaster" Target="../slideMasters/slideMaster11.xml"/></Relationships>
</file>

<file path=ppt/slideLayouts/_rels/slideLayout403.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36.xml"/><Relationship Id="rId1" Type="http://schemas.openxmlformats.org/officeDocument/2006/relationships/vmlDrawing" Target="../drawings/vmlDrawing304.vml"/><Relationship Id="rId5" Type="http://schemas.openxmlformats.org/officeDocument/2006/relationships/image" Target="../media/image30.emf"/><Relationship Id="rId4" Type="http://schemas.openxmlformats.org/officeDocument/2006/relationships/oleObject" Target="../embeddings/oleObject304.bin"/></Relationships>
</file>

<file path=ppt/slideLayouts/_rels/slideLayout404.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37.xml"/><Relationship Id="rId1" Type="http://schemas.openxmlformats.org/officeDocument/2006/relationships/vmlDrawing" Target="../drawings/vmlDrawing305.vml"/><Relationship Id="rId5" Type="http://schemas.openxmlformats.org/officeDocument/2006/relationships/image" Target="../media/image30.emf"/><Relationship Id="rId4" Type="http://schemas.openxmlformats.org/officeDocument/2006/relationships/oleObject" Target="../embeddings/oleObject305.bin"/></Relationships>
</file>

<file path=ppt/slideLayouts/_rels/slideLayout405.xml.rels><?xml version="1.0" encoding="UTF-8" standalone="yes"?>
<Relationships xmlns="http://schemas.openxmlformats.org/package/2006/relationships"><Relationship Id="rId3" Type="http://schemas.openxmlformats.org/officeDocument/2006/relationships/tags" Target="../tags/tag339.xml"/><Relationship Id="rId2" Type="http://schemas.openxmlformats.org/officeDocument/2006/relationships/tags" Target="../tags/tag338.xml"/><Relationship Id="rId1" Type="http://schemas.openxmlformats.org/officeDocument/2006/relationships/vmlDrawing" Target="../drawings/vmlDrawing306.vml"/><Relationship Id="rId6" Type="http://schemas.openxmlformats.org/officeDocument/2006/relationships/image" Target="../media/image30.emf"/><Relationship Id="rId5" Type="http://schemas.openxmlformats.org/officeDocument/2006/relationships/oleObject" Target="../embeddings/oleObject306.bin"/><Relationship Id="rId4" Type="http://schemas.openxmlformats.org/officeDocument/2006/relationships/slideMaster" Target="../slideMasters/slideMaster11.xml"/></Relationships>
</file>

<file path=ppt/slideLayouts/_rels/slideLayout406.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40.xml"/><Relationship Id="rId1" Type="http://schemas.openxmlformats.org/officeDocument/2006/relationships/vmlDrawing" Target="../drawings/vmlDrawing307.vml"/><Relationship Id="rId5" Type="http://schemas.openxmlformats.org/officeDocument/2006/relationships/image" Target="../media/image30.emf"/><Relationship Id="rId4" Type="http://schemas.openxmlformats.org/officeDocument/2006/relationships/oleObject" Target="../embeddings/oleObject307.bin"/></Relationships>
</file>

<file path=ppt/slideLayouts/_rels/slideLayout407.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41.xml"/><Relationship Id="rId1" Type="http://schemas.openxmlformats.org/officeDocument/2006/relationships/vmlDrawing" Target="../drawings/vmlDrawing308.vml"/><Relationship Id="rId5" Type="http://schemas.openxmlformats.org/officeDocument/2006/relationships/image" Target="../media/image30.emf"/><Relationship Id="rId4" Type="http://schemas.openxmlformats.org/officeDocument/2006/relationships/oleObject" Target="../embeddings/oleObject308.bin"/></Relationships>
</file>

<file path=ppt/slideLayouts/_rels/slideLayout408.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42.xml"/><Relationship Id="rId1" Type="http://schemas.openxmlformats.org/officeDocument/2006/relationships/vmlDrawing" Target="../drawings/vmlDrawing309.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309.bin"/></Relationships>
</file>

<file path=ppt/slideLayouts/_rels/slideLayout40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43.xml"/><Relationship Id="rId1" Type="http://schemas.openxmlformats.org/officeDocument/2006/relationships/vmlDrawing" Target="../drawings/vmlDrawing310.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310.bin"/></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44.xml"/><Relationship Id="rId1" Type="http://schemas.openxmlformats.org/officeDocument/2006/relationships/vmlDrawing" Target="../drawings/vmlDrawing311.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311.bin"/></Relationships>
</file>

<file path=ppt/slideLayouts/_rels/slideLayout411.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45.xml"/><Relationship Id="rId1" Type="http://schemas.openxmlformats.org/officeDocument/2006/relationships/vmlDrawing" Target="../drawings/vmlDrawing312.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312.bin"/></Relationships>
</file>

<file path=ppt/slideLayouts/_rels/slideLayout412.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46.xml"/><Relationship Id="rId1" Type="http://schemas.openxmlformats.org/officeDocument/2006/relationships/vmlDrawing" Target="../drawings/vmlDrawing313.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313.bin"/></Relationships>
</file>

<file path=ppt/slideLayouts/_rels/slideLayout413.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47.xml"/><Relationship Id="rId1" Type="http://schemas.openxmlformats.org/officeDocument/2006/relationships/vmlDrawing" Target="../drawings/vmlDrawing314.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314.bin"/></Relationships>
</file>

<file path=ppt/slideLayouts/_rels/slideLayout414.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48.xml"/><Relationship Id="rId1" Type="http://schemas.openxmlformats.org/officeDocument/2006/relationships/vmlDrawing" Target="../drawings/vmlDrawing315.vml"/><Relationship Id="rId6" Type="http://schemas.openxmlformats.org/officeDocument/2006/relationships/image" Target="../media/image32.png"/><Relationship Id="rId5" Type="http://schemas.openxmlformats.org/officeDocument/2006/relationships/image" Target="../media/image34.emf"/><Relationship Id="rId4" Type="http://schemas.openxmlformats.org/officeDocument/2006/relationships/oleObject" Target="../embeddings/oleObject315.bin"/></Relationships>
</file>

<file path=ppt/slideLayouts/_rels/slideLayout415.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49.xml"/><Relationship Id="rId1" Type="http://schemas.openxmlformats.org/officeDocument/2006/relationships/vmlDrawing" Target="../drawings/vmlDrawing316.vml"/><Relationship Id="rId6" Type="http://schemas.openxmlformats.org/officeDocument/2006/relationships/image" Target="../media/image33.png"/><Relationship Id="rId5" Type="http://schemas.openxmlformats.org/officeDocument/2006/relationships/image" Target="../media/image30.emf"/><Relationship Id="rId4" Type="http://schemas.openxmlformats.org/officeDocument/2006/relationships/oleObject" Target="../embeddings/oleObject316.bin"/></Relationships>
</file>

<file path=ppt/slideLayouts/_rels/slideLayout416.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50.xml"/><Relationship Id="rId1" Type="http://schemas.openxmlformats.org/officeDocument/2006/relationships/vmlDrawing" Target="../drawings/vmlDrawing317.vml"/><Relationship Id="rId6" Type="http://schemas.openxmlformats.org/officeDocument/2006/relationships/image" Target="../media/image35.png"/><Relationship Id="rId5" Type="http://schemas.openxmlformats.org/officeDocument/2006/relationships/image" Target="../media/image29.emf"/><Relationship Id="rId4" Type="http://schemas.openxmlformats.org/officeDocument/2006/relationships/oleObject" Target="../embeddings/oleObject317.bin"/></Relationships>
</file>

<file path=ppt/slideLayouts/_rels/slideLayout417.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51.xml"/><Relationship Id="rId1" Type="http://schemas.openxmlformats.org/officeDocument/2006/relationships/vmlDrawing" Target="../drawings/vmlDrawing318.vml"/><Relationship Id="rId6" Type="http://schemas.openxmlformats.org/officeDocument/2006/relationships/image" Target="../media/image36.png"/><Relationship Id="rId5" Type="http://schemas.openxmlformats.org/officeDocument/2006/relationships/image" Target="../media/image29.emf"/><Relationship Id="rId4" Type="http://schemas.openxmlformats.org/officeDocument/2006/relationships/oleObject" Target="../embeddings/oleObject318.bin"/></Relationships>
</file>

<file path=ppt/slideLayouts/_rels/slideLayout418.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52.xml"/><Relationship Id="rId1" Type="http://schemas.openxmlformats.org/officeDocument/2006/relationships/vmlDrawing" Target="../drawings/vmlDrawing319.vml"/><Relationship Id="rId6" Type="http://schemas.openxmlformats.org/officeDocument/2006/relationships/image" Target="../media/image32.png"/><Relationship Id="rId5" Type="http://schemas.openxmlformats.org/officeDocument/2006/relationships/image" Target="../media/image30.emf"/><Relationship Id="rId4" Type="http://schemas.openxmlformats.org/officeDocument/2006/relationships/oleObject" Target="../embeddings/oleObject319.bin"/></Relationships>
</file>

<file path=ppt/slideLayouts/_rels/slideLayout41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53.xml"/><Relationship Id="rId1" Type="http://schemas.openxmlformats.org/officeDocument/2006/relationships/vmlDrawing" Target="../drawings/vmlDrawing320.vml"/><Relationship Id="rId6" Type="http://schemas.openxmlformats.org/officeDocument/2006/relationships/image" Target="../media/image37.png"/><Relationship Id="rId5" Type="http://schemas.openxmlformats.org/officeDocument/2006/relationships/image" Target="../media/image30.emf"/><Relationship Id="rId4" Type="http://schemas.openxmlformats.org/officeDocument/2006/relationships/oleObject" Target="../embeddings/oleObject320.bin"/></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54.xml"/><Relationship Id="rId1" Type="http://schemas.openxmlformats.org/officeDocument/2006/relationships/vmlDrawing" Target="../drawings/vmlDrawing321.vml"/><Relationship Id="rId6" Type="http://schemas.openxmlformats.org/officeDocument/2006/relationships/image" Target="../media/image32.png"/><Relationship Id="rId5" Type="http://schemas.openxmlformats.org/officeDocument/2006/relationships/image" Target="../media/image30.emf"/><Relationship Id="rId4" Type="http://schemas.openxmlformats.org/officeDocument/2006/relationships/oleObject" Target="../embeddings/oleObject321.bin"/></Relationships>
</file>

<file path=ppt/slideLayouts/_rels/slideLayout421.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55.xml"/><Relationship Id="rId1" Type="http://schemas.openxmlformats.org/officeDocument/2006/relationships/vmlDrawing" Target="../drawings/vmlDrawing322.vml"/><Relationship Id="rId6" Type="http://schemas.openxmlformats.org/officeDocument/2006/relationships/image" Target="../media/image37.png"/><Relationship Id="rId5" Type="http://schemas.openxmlformats.org/officeDocument/2006/relationships/image" Target="../media/image30.emf"/><Relationship Id="rId4" Type="http://schemas.openxmlformats.org/officeDocument/2006/relationships/oleObject" Target="../embeddings/oleObject322.bin"/></Relationships>
</file>

<file path=ppt/slideLayouts/_rels/slideLayout422.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56.xml"/><Relationship Id="rId1" Type="http://schemas.openxmlformats.org/officeDocument/2006/relationships/vmlDrawing" Target="../drawings/vmlDrawing323.vml"/><Relationship Id="rId5" Type="http://schemas.openxmlformats.org/officeDocument/2006/relationships/image" Target="../media/image30.emf"/><Relationship Id="rId4" Type="http://schemas.openxmlformats.org/officeDocument/2006/relationships/oleObject" Target="../embeddings/oleObject323.bin"/></Relationships>
</file>

<file path=ppt/slideLayouts/_rels/slideLayout423.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57.xml"/><Relationship Id="rId1" Type="http://schemas.openxmlformats.org/officeDocument/2006/relationships/vmlDrawing" Target="../drawings/vmlDrawing324.vml"/><Relationship Id="rId5" Type="http://schemas.openxmlformats.org/officeDocument/2006/relationships/image" Target="../media/image29.emf"/><Relationship Id="rId4" Type="http://schemas.openxmlformats.org/officeDocument/2006/relationships/oleObject" Target="../embeddings/oleObject324.bin"/></Relationships>
</file>

<file path=ppt/slideLayouts/_rels/slideLayout424.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58.xml"/><Relationship Id="rId1" Type="http://schemas.openxmlformats.org/officeDocument/2006/relationships/vmlDrawing" Target="../drawings/vmlDrawing325.vml"/><Relationship Id="rId6" Type="http://schemas.openxmlformats.org/officeDocument/2006/relationships/image" Target="../media/image38.png"/><Relationship Id="rId5" Type="http://schemas.openxmlformats.org/officeDocument/2006/relationships/image" Target="../media/image26.emf"/><Relationship Id="rId4" Type="http://schemas.openxmlformats.org/officeDocument/2006/relationships/oleObject" Target="../embeddings/oleObject325.bin"/></Relationships>
</file>

<file path=ppt/slideLayouts/_rels/slideLayout425.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59.xml"/><Relationship Id="rId1" Type="http://schemas.openxmlformats.org/officeDocument/2006/relationships/vmlDrawing" Target="../drawings/vmlDrawing326.vml"/><Relationship Id="rId5" Type="http://schemas.openxmlformats.org/officeDocument/2006/relationships/image" Target="../media/image30.emf"/><Relationship Id="rId4" Type="http://schemas.openxmlformats.org/officeDocument/2006/relationships/oleObject" Target="../embeddings/oleObject326.bin"/></Relationships>
</file>

<file path=ppt/slideLayouts/_rels/slideLayout426.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60.xml"/><Relationship Id="rId1" Type="http://schemas.openxmlformats.org/officeDocument/2006/relationships/vmlDrawing" Target="../drawings/vmlDrawing327.vml"/><Relationship Id="rId6" Type="http://schemas.openxmlformats.org/officeDocument/2006/relationships/image" Target="../media/image32.png"/><Relationship Id="rId5" Type="http://schemas.openxmlformats.org/officeDocument/2006/relationships/image" Target="../media/image30.emf"/><Relationship Id="rId4" Type="http://schemas.openxmlformats.org/officeDocument/2006/relationships/oleObject" Target="../embeddings/oleObject327.bin"/></Relationships>
</file>

<file path=ppt/slideLayouts/_rels/slideLayout427.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61.xml"/><Relationship Id="rId1" Type="http://schemas.openxmlformats.org/officeDocument/2006/relationships/vmlDrawing" Target="../drawings/vmlDrawing328.vml"/><Relationship Id="rId5" Type="http://schemas.openxmlformats.org/officeDocument/2006/relationships/image" Target="../media/image30.emf"/><Relationship Id="rId4" Type="http://schemas.openxmlformats.org/officeDocument/2006/relationships/oleObject" Target="../embeddings/oleObject328.bin"/></Relationships>
</file>

<file path=ppt/slideLayouts/_rels/slideLayout428.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62.xml"/><Relationship Id="rId1" Type="http://schemas.openxmlformats.org/officeDocument/2006/relationships/vmlDrawing" Target="../drawings/vmlDrawing329.vml"/><Relationship Id="rId5" Type="http://schemas.openxmlformats.org/officeDocument/2006/relationships/image" Target="../media/image30.emf"/><Relationship Id="rId4" Type="http://schemas.openxmlformats.org/officeDocument/2006/relationships/oleObject" Target="../embeddings/oleObject329.bin"/></Relationships>
</file>

<file path=ppt/slideLayouts/_rels/slideLayout42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63.xml"/><Relationship Id="rId1" Type="http://schemas.openxmlformats.org/officeDocument/2006/relationships/vmlDrawing" Target="../drawings/vmlDrawing330.vml"/><Relationship Id="rId5" Type="http://schemas.openxmlformats.org/officeDocument/2006/relationships/image" Target="../media/image30.emf"/><Relationship Id="rId4" Type="http://schemas.openxmlformats.org/officeDocument/2006/relationships/oleObject" Target="../embeddings/oleObject330.bin"/></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28.jpeg"/><Relationship Id="rId2" Type="http://schemas.openxmlformats.org/officeDocument/2006/relationships/tags" Target="../tags/tag364.xml"/><Relationship Id="rId1" Type="http://schemas.openxmlformats.org/officeDocument/2006/relationships/vmlDrawing" Target="../drawings/vmlDrawing331.vml"/><Relationship Id="rId6" Type="http://schemas.openxmlformats.org/officeDocument/2006/relationships/image" Target="../media/image41.png"/><Relationship Id="rId5" Type="http://schemas.openxmlformats.org/officeDocument/2006/relationships/image" Target="../media/image26.emf"/><Relationship Id="rId4" Type="http://schemas.openxmlformats.org/officeDocument/2006/relationships/oleObject" Target="../embeddings/oleObject331.bin"/></Relationships>
</file>

<file path=ppt/slideLayouts/_rels/slideLayout431.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65.xml"/><Relationship Id="rId1" Type="http://schemas.openxmlformats.org/officeDocument/2006/relationships/vmlDrawing" Target="../drawings/vmlDrawing332.vml"/><Relationship Id="rId5" Type="http://schemas.openxmlformats.org/officeDocument/2006/relationships/image" Target="../media/image30.emf"/><Relationship Id="rId4" Type="http://schemas.openxmlformats.org/officeDocument/2006/relationships/oleObject" Target="../embeddings/oleObject332.bin"/></Relationships>
</file>

<file path=ppt/slideLayouts/_rels/slideLayout432.xml.rels><?xml version="1.0" encoding="UTF-8" standalone="yes"?>
<Relationships xmlns="http://schemas.openxmlformats.org/package/2006/relationships"><Relationship Id="rId3" Type="http://schemas.openxmlformats.org/officeDocument/2006/relationships/tags" Target="../tags/tag367.xml"/><Relationship Id="rId2" Type="http://schemas.openxmlformats.org/officeDocument/2006/relationships/tags" Target="../tags/tag366.xml"/><Relationship Id="rId1" Type="http://schemas.openxmlformats.org/officeDocument/2006/relationships/vmlDrawing" Target="../drawings/vmlDrawing333.vml"/><Relationship Id="rId6" Type="http://schemas.openxmlformats.org/officeDocument/2006/relationships/image" Target="../media/image25.emf"/><Relationship Id="rId5" Type="http://schemas.openxmlformats.org/officeDocument/2006/relationships/oleObject" Target="../embeddings/oleObject333.bin"/><Relationship Id="rId4" Type="http://schemas.openxmlformats.org/officeDocument/2006/relationships/slideMaster" Target="../slideMasters/slideMaster11.xml"/></Relationships>
</file>

<file path=ppt/slideLayouts/_rels/slideLayout433.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68.xml"/><Relationship Id="rId1" Type="http://schemas.openxmlformats.org/officeDocument/2006/relationships/vmlDrawing" Target="../drawings/vmlDrawing334.vml"/><Relationship Id="rId5" Type="http://schemas.openxmlformats.org/officeDocument/2006/relationships/image" Target="../media/image25.emf"/><Relationship Id="rId4" Type="http://schemas.openxmlformats.org/officeDocument/2006/relationships/oleObject" Target="../embeddings/oleObject334.bin"/></Relationships>
</file>

<file path=ppt/slideLayouts/_rels/slideLayout434.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69.xml"/><Relationship Id="rId1" Type="http://schemas.openxmlformats.org/officeDocument/2006/relationships/vmlDrawing" Target="../drawings/vmlDrawing335.vml"/><Relationship Id="rId5" Type="http://schemas.openxmlformats.org/officeDocument/2006/relationships/image" Target="../media/image25.emf"/><Relationship Id="rId4" Type="http://schemas.openxmlformats.org/officeDocument/2006/relationships/oleObject" Target="../embeddings/oleObject335.bin"/></Relationships>
</file>

<file path=ppt/slideLayouts/_rels/slideLayout435.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70.xml"/><Relationship Id="rId1" Type="http://schemas.openxmlformats.org/officeDocument/2006/relationships/vmlDrawing" Target="../drawings/vmlDrawing336.vml"/><Relationship Id="rId6" Type="http://schemas.openxmlformats.org/officeDocument/2006/relationships/image" Target="../media/image31.png"/><Relationship Id="rId5" Type="http://schemas.openxmlformats.org/officeDocument/2006/relationships/image" Target="../media/image25.emf"/><Relationship Id="rId4" Type="http://schemas.openxmlformats.org/officeDocument/2006/relationships/oleObject" Target="../embeddings/oleObject336.bin"/></Relationships>
</file>

<file path=ppt/slideLayouts/_rels/slideLayout436.xml.rels><?xml version="1.0" encoding="UTF-8" standalone="yes"?>
<Relationships xmlns="http://schemas.openxmlformats.org/package/2006/relationships"><Relationship Id="rId3" Type="http://schemas.openxmlformats.org/officeDocument/2006/relationships/tags" Target="../tags/tag372.xml"/><Relationship Id="rId2" Type="http://schemas.openxmlformats.org/officeDocument/2006/relationships/tags" Target="../tags/tag371.xml"/><Relationship Id="rId1" Type="http://schemas.openxmlformats.org/officeDocument/2006/relationships/vmlDrawing" Target="../drawings/vmlDrawing337.vml"/><Relationship Id="rId6" Type="http://schemas.openxmlformats.org/officeDocument/2006/relationships/image" Target="../media/image25.emf"/><Relationship Id="rId5" Type="http://schemas.openxmlformats.org/officeDocument/2006/relationships/oleObject" Target="../embeddings/oleObject337.bin"/><Relationship Id="rId4" Type="http://schemas.openxmlformats.org/officeDocument/2006/relationships/slideMaster" Target="../slideMasters/slideMaster11.xml"/></Relationships>
</file>

<file path=ppt/slideLayouts/_rels/slideLayout437.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73.xml"/><Relationship Id="rId1" Type="http://schemas.openxmlformats.org/officeDocument/2006/relationships/vmlDrawing" Target="../drawings/vmlDrawing338.vml"/><Relationship Id="rId5" Type="http://schemas.openxmlformats.org/officeDocument/2006/relationships/image" Target="../media/image25.emf"/><Relationship Id="rId4" Type="http://schemas.openxmlformats.org/officeDocument/2006/relationships/oleObject" Target="../embeddings/oleObject338.bin"/></Relationships>
</file>

<file path=ppt/slideLayouts/_rels/slideLayout438.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74.xml"/><Relationship Id="rId1" Type="http://schemas.openxmlformats.org/officeDocument/2006/relationships/vmlDrawing" Target="../drawings/vmlDrawing339.vml"/><Relationship Id="rId5" Type="http://schemas.openxmlformats.org/officeDocument/2006/relationships/image" Target="../media/image25.emf"/><Relationship Id="rId4" Type="http://schemas.openxmlformats.org/officeDocument/2006/relationships/oleObject" Target="../embeddings/oleObject339.bin"/></Relationships>
</file>

<file path=ppt/slideLayouts/_rels/slideLayout43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75.xml"/><Relationship Id="rId1" Type="http://schemas.openxmlformats.org/officeDocument/2006/relationships/vmlDrawing" Target="../drawings/vmlDrawing340.vml"/><Relationship Id="rId6" Type="http://schemas.openxmlformats.org/officeDocument/2006/relationships/image" Target="../media/image31.png"/><Relationship Id="rId5" Type="http://schemas.openxmlformats.org/officeDocument/2006/relationships/image" Target="../media/image25.emf"/><Relationship Id="rId4" Type="http://schemas.openxmlformats.org/officeDocument/2006/relationships/oleObject" Target="../embeddings/oleObject340.bin"/></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76.xml"/><Relationship Id="rId1" Type="http://schemas.openxmlformats.org/officeDocument/2006/relationships/vmlDrawing" Target="../drawings/vmlDrawing341.vml"/><Relationship Id="rId6" Type="http://schemas.openxmlformats.org/officeDocument/2006/relationships/image" Target="../media/image32.png"/><Relationship Id="rId5" Type="http://schemas.openxmlformats.org/officeDocument/2006/relationships/image" Target="../media/image25.emf"/><Relationship Id="rId4" Type="http://schemas.openxmlformats.org/officeDocument/2006/relationships/oleObject" Target="../embeddings/oleObject341.bin"/></Relationships>
</file>

<file path=ppt/slideLayouts/_rels/slideLayout441.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77.xml"/><Relationship Id="rId1" Type="http://schemas.openxmlformats.org/officeDocument/2006/relationships/vmlDrawing" Target="../drawings/vmlDrawing342.vml"/><Relationship Id="rId5" Type="http://schemas.openxmlformats.org/officeDocument/2006/relationships/image" Target="../media/image47.emf"/><Relationship Id="rId4" Type="http://schemas.openxmlformats.org/officeDocument/2006/relationships/oleObject" Target="../embeddings/oleObject342.bin"/></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45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3.xml"/><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13.xml"/><Relationship Id="rId5" Type="http://schemas.openxmlformats.org/officeDocument/2006/relationships/image" Target="../media/image2.jpeg"/><Relationship Id="rId4" Type="http://schemas.openxmlformats.org/officeDocument/2006/relationships/image" Target="../media/image3.png"/></Relationships>
</file>

<file path=ppt/slideLayouts/_rels/slideLayout46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13.xml"/><Relationship Id="rId5" Type="http://schemas.openxmlformats.org/officeDocument/2006/relationships/image" Target="../media/image9.jpeg"/><Relationship Id="rId4" Type="http://schemas.openxmlformats.org/officeDocument/2006/relationships/image" Target="../media/image3.png"/></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8.png"/><Relationship Id="rId1" Type="http://schemas.openxmlformats.org/officeDocument/2006/relationships/slideMaster" Target="../slideMasters/slideMaster13.xml"/><Relationship Id="rId4" Type="http://schemas.openxmlformats.org/officeDocument/2006/relationships/image" Target="../media/image49.png"/></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14.xml"/><Relationship Id="rId4" Type="http://schemas.openxmlformats.org/officeDocument/2006/relationships/image" Target="../media/image21.png"/></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16.xml"/></Relationships>
</file>

<file path=ppt/slideLayouts/_rels/slideLayout48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16.xml"/></Relationships>
</file>

<file path=ppt/slideLayouts/_rels/slideLayout48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16.xml"/></Relationships>
</file>

<file path=ppt/slideLayouts/_rels/slideLayout48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6.xml"/></Relationships>
</file>

<file path=ppt/slideLayouts/_rels/slideLayout48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1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9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17.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xml.rels><?xml version="1.0" encoding="UTF-8" standalone="yes"?>
<Relationships xmlns="http://schemas.openxmlformats.org/package/2006/relationships"><Relationship Id="rId3" Type="http://schemas.openxmlformats.org/officeDocument/2006/relationships/hyperlink" Target="http://www.cdc.gov/" TargetMode="External"/><Relationship Id="rId2" Type="http://schemas.openxmlformats.org/officeDocument/2006/relationships/image" Target="../media/image7.wmf"/><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Master" Target="../slideMasters/slideMaster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Master" Target="../slideMasters/slideMaster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5.xml"/><Relationship Id="rId5" Type="http://schemas.openxmlformats.org/officeDocument/2006/relationships/image" Target="../media/image2.jpeg"/><Relationship Id="rId4"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5.xml"/><Relationship Id="rId5" Type="http://schemas.openxmlformats.org/officeDocument/2006/relationships/image" Target="../media/image9.jpeg"/><Relationship Id="rId4"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6.xml"/><Relationship Id="rId4" Type="http://schemas.openxmlformats.org/officeDocument/2006/relationships/image" Target="../media/image21.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6.xml"/><Relationship Id="rId4" Type="http://schemas.openxmlformats.org/officeDocument/2006/relationships/image" Target="../media/image2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6.xml"/><Relationship Id="rId5" Type="http://schemas.openxmlformats.org/officeDocument/2006/relationships/image" Target="../media/image20.jpeg"/><Relationship Id="rId4"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6.xml"/><Relationship Id="rId5" Type="http://schemas.openxmlformats.org/officeDocument/2006/relationships/image" Target="../media/image22.jpeg"/><Relationship Id="rId4" Type="http://schemas.openxmlformats.org/officeDocument/2006/relationships/image" Target="../media/image3.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6.xml"/><Relationship Id="rId5" Type="http://schemas.openxmlformats.org/officeDocument/2006/relationships/image" Target="../media/image20.jpeg"/><Relationship Id="rId4" Type="http://schemas.openxmlformats.org/officeDocument/2006/relationships/image" Target="../media/image3.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6.xml"/><Relationship Id="rId5" Type="http://schemas.openxmlformats.org/officeDocument/2006/relationships/image" Target="../media/image22.jpeg"/><Relationship Id="rId4"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6.xml"/><Relationship Id="rId5" Type="http://schemas.openxmlformats.org/officeDocument/2006/relationships/image" Target="../media/image2.jpeg"/><Relationship Id="rId4" Type="http://schemas.openxmlformats.org/officeDocument/2006/relationships/image" Target="../media/image3.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6.xml"/><Relationship Id="rId5" Type="http://schemas.openxmlformats.org/officeDocument/2006/relationships/image" Target="../media/image9.jpeg"/><Relationship Id="rId4" Type="http://schemas.openxmlformats.org/officeDocument/2006/relationships/image" Target="../media/image3.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wmf"/><Relationship Id="rId1" Type="http://schemas.openxmlformats.org/officeDocument/2006/relationships/slideMaster" Target="../slideMasters/slideMaster6.xml"/><Relationship Id="rId5" Type="http://schemas.openxmlformats.org/officeDocument/2006/relationships/image" Target="../media/image2.jpe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9246885" y="5816009"/>
            <a:ext cx="2579088" cy="905466"/>
          </a:xfrm>
          <a:blipFill>
            <a:blip r:embed="rId2"/>
            <a:stretch>
              <a:fillRect/>
            </a:stretch>
          </a:blipFill>
        </p:spPr>
        <p:txBody>
          <a:bodyPr/>
          <a:lstStyle/>
          <a:p>
            <a:endParaRPr lang="en-US"/>
          </a:p>
        </p:txBody>
      </p:sp>
    </p:spTree>
    <p:extLst>
      <p:ext uri="{BB962C8B-B14F-4D97-AF65-F5344CB8AC3E}">
        <p14:creationId xmlns:p14="http://schemas.microsoft.com/office/powerpoint/2010/main" val="124539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6A7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5152" y="674916"/>
            <a:ext cx="5964344" cy="5795163"/>
          </a:xfrm>
          <a:prstGeom prst="rect">
            <a:avLst/>
          </a:prstGeom>
        </p:spPr>
      </p:pic>
      <p:sp>
        <p:nvSpPr>
          <p:cNvPr id="2" name="Title 1"/>
          <p:cNvSpPr>
            <a:spLocks noGrp="1"/>
          </p:cNvSpPr>
          <p:nvPr>
            <p:ph type="title"/>
          </p:nvPr>
        </p:nvSpPr>
        <p:spPr>
          <a:xfrm>
            <a:off x="238892" y="3255152"/>
            <a:ext cx="11032523" cy="1162051"/>
          </a:xfrm>
          <a:prstGeom prst="rect">
            <a:avLst/>
          </a:prstGeom>
        </p:spPr>
        <p:txBody>
          <a:bodyPr anchor="b"/>
          <a:lstStyle>
            <a:lvl1pPr algn="l">
              <a:defRPr sz="4788"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8892" y="4688983"/>
            <a:ext cx="10337562" cy="568325"/>
          </a:xfrm>
          <a:prstGeom prst="rect">
            <a:avLst/>
          </a:prstGeom>
        </p:spPr>
        <p:txBody>
          <a:bodyPr anchor="b"/>
          <a:lstStyle>
            <a:lvl1pPr marL="0" indent="0" algn="l">
              <a:lnSpc>
                <a:spcPts val="2926"/>
              </a:lnSpc>
              <a:buNone/>
              <a:defRPr sz="2660" baseline="0">
                <a:solidFill>
                  <a:schemeClr val="bg2"/>
                </a:solidFill>
                <a:latin typeface="Calibri" pitchFamily="34" charset="0"/>
              </a:defRPr>
            </a:lvl1pPr>
            <a:lvl2pPr marL="608061" indent="0">
              <a:buNone/>
              <a:defRPr sz="2394">
                <a:solidFill>
                  <a:schemeClr val="tx1">
                    <a:tint val="75000"/>
                  </a:schemeClr>
                </a:solidFill>
              </a:defRPr>
            </a:lvl2pPr>
            <a:lvl3pPr marL="1216122" indent="0">
              <a:buNone/>
              <a:defRPr sz="2128">
                <a:solidFill>
                  <a:schemeClr val="tx1">
                    <a:tint val="75000"/>
                  </a:schemeClr>
                </a:solidFill>
              </a:defRPr>
            </a:lvl3pPr>
            <a:lvl4pPr marL="1824182" indent="0">
              <a:buNone/>
              <a:defRPr sz="1862">
                <a:solidFill>
                  <a:schemeClr val="tx1">
                    <a:tint val="75000"/>
                  </a:schemeClr>
                </a:solidFill>
              </a:defRPr>
            </a:lvl4pPr>
            <a:lvl5pPr marL="2432243" indent="0">
              <a:buNone/>
              <a:defRPr sz="1862">
                <a:solidFill>
                  <a:schemeClr val="tx1">
                    <a:tint val="75000"/>
                  </a:schemeClr>
                </a:solidFill>
              </a:defRPr>
            </a:lvl5pPr>
            <a:lvl6pPr marL="3040304" indent="0">
              <a:buNone/>
              <a:defRPr sz="1862">
                <a:solidFill>
                  <a:schemeClr val="tx1">
                    <a:tint val="75000"/>
                  </a:schemeClr>
                </a:solidFill>
              </a:defRPr>
            </a:lvl6pPr>
            <a:lvl7pPr marL="3648365" indent="0">
              <a:buNone/>
              <a:defRPr sz="1862">
                <a:solidFill>
                  <a:schemeClr val="tx1">
                    <a:tint val="75000"/>
                  </a:schemeClr>
                </a:solidFill>
              </a:defRPr>
            </a:lvl7pPr>
            <a:lvl8pPr marL="4256425" indent="0">
              <a:buNone/>
              <a:defRPr sz="1862">
                <a:solidFill>
                  <a:schemeClr val="tx1">
                    <a:tint val="75000"/>
                  </a:schemeClr>
                </a:solidFill>
              </a:defRPr>
            </a:lvl8pPr>
            <a:lvl9pPr marL="4864486" indent="0">
              <a:buNone/>
              <a:defRPr sz="1862">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8923" y="5706814"/>
            <a:ext cx="1668641" cy="959001"/>
          </a:xfrm>
          <a:prstGeom prst="rect">
            <a:avLst/>
          </a:prstGeom>
        </p:spPr>
      </p:pic>
    </p:spTree>
    <p:extLst>
      <p:ext uri="{BB962C8B-B14F-4D97-AF65-F5344CB8AC3E}">
        <p14:creationId xmlns:p14="http://schemas.microsoft.com/office/powerpoint/2010/main" val="597361546"/>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2" y="5668740"/>
            <a:ext cx="12161838" cy="1177559"/>
          </a:xfrm>
          <a:prstGeom prst="rect">
            <a:avLst/>
          </a:prstGeom>
        </p:spPr>
      </p:pic>
      <p:sp>
        <p:nvSpPr>
          <p:cNvPr id="3" name="TextBox 2"/>
          <p:cNvSpPr txBox="1"/>
          <p:nvPr userDrawn="1"/>
        </p:nvSpPr>
        <p:spPr>
          <a:xfrm>
            <a:off x="169206" y="3662433"/>
            <a:ext cx="8830555" cy="1815882"/>
          </a:xfrm>
          <a:prstGeom prst="rect">
            <a:avLst/>
          </a:prstGeom>
          <a:noFill/>
        </p:spPr>
        <p:txBody>
          <a:bodyPr wrap="square" rtlCol="0">
            <a:spAutoFit/>
          </a:bodyPr>
          <a:lstStyle/>
          <a:p>
            <a:r>
              <a:rPr lang="en-US" sz="1596">
                <a:solidFill>
                  <a:srgbClr val="2D2D2D"/>
                </a:solidFill>
                <a:latin typeface="Calibri" panose="020F0502020204030204" pitchFamily="34" charset="0"/>
              </a:rPr>
              <a:t>For more information, contact CDC</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1-800-CDC-INFO (232-4636)</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TTY:  1-888-232-6348    www.cdc.gov</a:t>
            </a: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61838" cy="1183824"/>
          </a:xfrm>
          <a:prstGeom prst="rect">
            <a:avLst/>
          </a:prstGeom>
        </p:spPr>
      </p:pic>
      <p:grpSp>
        <p:nvGrpSpPr>
          <p:cNvPr id="2" name="Group 1"/>
          <p:cNvGrpSpPr/>
          <p:nvPr userDrawn="1"/>
        </p:nvGrpSpPr>
        <p:grpSpPr>
          <a:xfrm>
            <a:off x="0" y="5662473"/>
            <a:ext cx="12161838"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795"/>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795"/>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795"/>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795"/>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795"/>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795"/>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795"/>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795"/>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74706" y="5786589"/>
            <a:ext cx="1668641" cy="959001"/>
          </a:xfrm>
          <a:prstGeom prst="rect">
            <a:avLst/>
          </a:prstGeom>
        </p:spPr>
      </p:pic>
      <p:pic>
        <p:nvPicPr>
          <p:cNvPr id="17" name="Picture 16">
            <a:extLst>
              <a:ext uri="{FF2B5EF4-FFF2-40B4-BE49-F238E27FC236}">
                <a16:creationId xmlns:a16="http://schemas.microsoft.com/office/drawing/2014/main" id="{52A43ECC-BBFF-4967-9F45-5667FFC0EE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61838" cy="3391760"/>
          </a:xfrm>
          <a:prstGeom prst="rect">
            <a:avLst/>
          </a:prstGeom>
        </p:spPr>
      </p:pic>
    </p:spTree>
    <p:extLst>
      <p:ext uri="{BB962C8B-B14F-4D97-AF65-F5344CB8AC3E}">
        <p14:creationId xmlns:p14="http://schemas.microsoft.com/office/powerpoint/2010/main" val="2733957731"/>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0" y="6400800"/>
            <a:ext cx="12158671"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grpSp>
        <p:nvGrpSpPr>
          <p:cNvPr id="6" name="Group 5">
            <a:extLst>
              <a:ext uri="{FF2B5EF4-FFF2-40B4-BE49-F238E27FC236}">
                <a16:creationId xmlns:a16="http://schemas.microsoft.com/office/drawing/2014/main" id="{6E5E2069-3E22-46E9-A08B-E368FE88F781}"/>
              </a:ext>
            </a:extLst>
          </p:cNvPr>
          <p:cNvGrpSpPr>
            <a:grpSpLocks noChangeAspect="1"/>
          </p:cNvGrpSpPr>
          <p:nvPr userDrawn="1"/>
        </p:nvGrpSpPr>
        <p:grpSpPr>
          <a:xfrm>
            <a:off x="200759" y="5946357"/>
            <a:ext cx="3170348" cy="377181"/>
            <a:chOff x="425502" y="2522220"/>
            <a:chExt cx="6163945" cy="731520"/>
          </a:xfrm>
        </p:grpSpPr>
        <p:pic>
          <p:nvPicPr>
            <p:cNvPr id="7" name="Picture 6" descr="Logo&#10;&#10;Description automatically generated">
              <a:extLst>
                <a:ext uri="{FF2B5EF4-FFF2-40B4-BE49-F238E27FC236}">
                  <a16:creationId xmlns:a16="http://schemas.microsoft.com/office/drawing/2014/main" id="{0CC339C7-431F-4CB5-88EA-454FA614C47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235127" y="2571750"/>
              <a:ext cx="886460" cy="640080"/>
            </a:xfrm>
            <a:prstGeom prst="rect">
              <a:avLst/>
            </a:prstGeom>
          </p:spPr>
        </p:pic>
        <p:pic>
          <p:nvPicPr>
            <p:cNvPr id="8" name="Picture 7" descr="Logo&#10;&#10;Description automatically generated">
              <a:extLst>
                <a:ext uri="{FF2B5EF4-FFF2-40B4-BE49-F238E27FC236}">
                  <a16:creationId xmlns:a16="http://schemas.microsoft.com/office/drawing/2014/main" id="{419A289C-0FE8-4F8D-A491-452ACA33C23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233090" y="2571750"/>
              <a:ext cx="640080" cy="640080"/>
            </a:xfrm>
            <a:prstGeom prst="rect">
              <a:avLst/>
            </a:prstGeom>
          </p:spPr>
        </p:pic>
        <p:pic>
          <p:nvPicPr>
            <p:cNvPr id="9" name="Picture 8" descr="Logo&#10;&#10;Description automatically generated">
              <a:extLst>
                <a:ext uri="{FF2B5EF4-FFF2-40B4-BE49-F238E27FC236}">
                  <a16:creationId xmlns:a16="http://schemas.microsoft.com/office/drawing/2014/main" id="{51D33EE4-F697-4F0C-AFF2-0A882186FDF8}"/>
                </a:ext>
              </a:extLst>
            </p:cNvPr>
            <p:cNvPicPr/>
            <p:nvPr/>
          </p:nvPicPr>
          <p:blipFill rotWithShape="1">
            <a:blip r:embed="rId4" cstate="print">
              <a:extLst>
                <a:ext uri="{28A0092B-C50C-407E-A947-70E740481C1C}">
                  <a14:useLocalDpi xmlns:a14="http://schemas.microsoft.com/office/drawing/2010/main" val="0"/>
                </a:ext>
              </a:extLst>
            </a:blip>
            <a:srcRect l="23287" r="20879"/>
            <a:stretch/>
          </p:blipFill>
          <p:spPr bwMode="auto">
            <a:xfrm>
              <a:off x="3230933" y="2571750"/>
              <a:ext cx="657860" cy="640080"/>
            </a:xfrm>
            <a:prstGeom prst="rect">
              <a:avLst/>
            </a:prstGeom>
            <a:ln>
              <a:noFill/>
            </a:ln>
            <a:extLst>
              <a:ext uri="{53640926-AAD7-44D8-BBD7-CCE9431645EC}">
                <a14:shadowObscured xmlns:a14="http://schemas.microsoft.com/office/drawing/2010/main"/>
              </a:ext>
            </a:extLst>
          </p:spPr>
        </p:pic>
        <p:pic>
          <p:nvPicPr>
            <p:cNvPr id="11" name="Picture 10" descr="Logo&#10;&#10;Description automatically generated">
              <a:extLst>
                <a:ext uri="{FF2B5EF4-FFF2-40B4-BE49-F238E27FC236}">
                  <a16:creationId xmlns:a16="http://schemas.microsoft.com/office/drawing/2014/main" id="{7052DAC1-C15F-44BB-A4F2-5668110CF86D}"/>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25502" y="2522220"/>
              <a:ext cx="731520" cy="731520"/>
            </a:xfrm>
            <a:prstGeom prst="rect">
              <a:avLst/>
            </a:prstGeom>
          </p:spPr>
        </p:pic>
        <p:pic>
          <p:nvPicPr>
            <p:cNvPr id="12" name="Picture 11">
              <a:extLst>
                <a:ext uri="{FF2B5EF4-FFF2-40B4-BE49-F238E27FC236}">
                  <a16:creationId xmlns:a16="http://schemas.microsoft.com/office/drawing/2014/main" id="{836DD0A7-E297-4314-A5A6-74EB0D4FFBF6}"/>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3964994" y="2644140"/>
              <a:ext cx="1188721" cy="490220"/>
            </a:xfrm>
            <a:prstGeom prst="rect">
              <a:avLst/>
            </a:prstGeom>
          </p:spPr>
        </p:pic>
        <p:pic>
          <p:nvPicPr>
            <p:cNvPr id="13" name="Picture 12" descr="Text, logo&#10;&#10;Description automatically generated">
              <a:extLst>
                <a:ext uri="{FF2B5EF4-FFF2-40B4-BE49-F238E27FC236}">
                  <a16:creationId xmlns:a16="http://schemas.microsoft.com/office/drawing/2014/main" id="{E24F7349-FC25-4C6E-A537-9EBB4EB0ED6C}"/>
                </a:ext>
              </a:extLst>
            </p:cNvPr>
            <p:cNvPicPr/>
            <p:nvPr/>
          </p:nvPicPr>
          <p:blipFill rotWithShape="1">
            <a:blip r:embed="rId7" cstate="print">
              <a:extLst>
                <a:ext uri="{28A0092B-C50C-407E-A947-70E740481C1C}">
                  <a14:useLocalDpi xmlns:a14="http://schemas.microsoft.com/office/drawing/2010/main" val="0"/>
                </a:ext>
              </a:extLst>
            </a:blip>
            <a:srcRect t="16574" b="16836"/>
            <a:stretch/>
          </p:blipFill>
          <p:spPr bwMode="auto">
            <a:xfrm>
              <a:off x="2197153" y="2571115"/>
              <a:ext cx="960755" cy="640080"/>
            </a:xfrm>
            <a:prstGeom prst="rect">
              <a:avLst/>
            </a:prstGeom>
            <a:ln>
              <a:noFill/>
            </a:ln>
            <a:extLst>
              <a:ext uri="{53640926-AAD7-44D8-BBD7-CCE9431645EC}">
                <a14:shadowObscured xmlns:a14="http://schemas.microsoft.com/office/drawing/2010/main"/>
              </a:ext>
            </a:extLst>
          </p:spPr>
        </p:pic>
        <p:pic>
          <p:nvPicPr>
            <p:cNvPr id="14" name="Picture 13" descr="A picture containing logo&#10;&#10;Description automatically generated">
              <a:extLst>
                <a:ext uri="{FF2B5EF4-FFF2-40B4-BE49-F238E27FC236}">
                  <a16:creationId xmlns:a16="http://schemas.microsoft.com/office/drawing/2014/main" id="{12B05B41-2337-44C6-930B-F77A867E6D0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5949367" y="2570480"/>
              <a:ext cx="640080" cy="640080"/>
            </a:xfrm>
            <a:prstGeom prst="rect">
              <a:avLst/>
            </a:prstGeom>
          </p:spPr>
        </p:pic>
      </p:grpSp>
    </p:spTree>
    <p:extLst>
      <p:ext uri="{BB962C8B-B14F-4D97-AF65-F5344CB8AC3E}">
        <p14:creationId xmlns:p14="http://schemas.microsoft.com/office/powerpoint/2010/main" val="37496247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1566089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050"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4" y="1588"/>
                        <a:ext cx="1584"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5387"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3" name="Rectangle 12"/>
          <p:cNvSpPr/>
          <p:nvPr userDrawn="1"/>
        </p:nvSpPr>
        <p:spPr>
          <a:xfrm>
            <a:off x="0" y="3367314"/>
            <a:ext cx="12161838" cy="3490686"/>
          </a:xfrm>
          <a:prstGeom prst="rect">
            <a:avLst/>
          </a:prstGeom>
          <a:solidFill>
            <a:schemeClr val="tx2"/>
          </a:solidFill>
          <a:ln w="9525" cap="rnd" cmpd="sng" algn="ctr">
            <a:solidFill>
              <a:srgbClr val="7030A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197">
              <a:solidFill>
                <a:srgbClr val="FFFFFF"/>
              </a:solidFill>
              <a:latin typeface="+mn-lt"/>
              <a:ea typeface="+mn-ea"/>
              <a:cs typeface="+mn-cs"/>
              <a:sym typeface="+mn-lt"/>
            </a:endParaRPr>
          </a:p>
        </p:txBody>
      </p:sp>
      <p:sp>
        <p:nvSpPr>
          <p:cNvPr id="16" name="Text Placeholder 6"/>
          <p:cNvSpPr>
            <a:spLocks noGrp="1"/>
          </p:cNvSpPr>
          <p:nvPr>
            <p:ph type="body" sz="quarter" idx="12" hasCustomPrompt="1"/>
          </p:nvPr>
        </p:nvSpPr>
        <p:spPr bwMode="black">
          <a:xfrm>
            <a:off x="912138" y="6232877"/>
            <a:ext cx="10337562" cy="436195"/>
          </a:xfrm>
          <a:prstGeom prst="rect">
            <a:avLst/>
          </a:prstGeom>
          <a:noFill/>
        </p:spPr>
        <p:txBody>
          <a:bodyPr anchor="ctr"/>
          <a:lstStyle>
            <a:lvl1pPr algn="ctr" rtl="0">
              <a:lnSpc>
                <a:spcPct val="110000"/>
              </a:lnSpc>
              <a:buNone/>
              <a:defRPr sz="1197" b="1" cap="all" baseline="0">
                <a:solidFill>
                  <a:schemeClr val="bg2">
                    <a:lumMod val="90000"/>
                  </a:schemeClr>
                </a:solidFill>
                <a:latin typeface="+mn-lt"/>
                <a:ea typeface="+mn-ea"/>
                <a:cs typeface="+mn-cs"/>
                <a:sym typeface="+mn-lt"/>
              </a:defRPr>
            </a:lvl1pPr>
            <a:lvl2pPr algn="ctr">
              <a:buNone/>
              <a:defRPr/>
            </a:lvl2pPr>
            <a:lvl3pPr marL="0" indent="0" algn="ctr">
              <a:buNone/>
              <a:defRPr/>
            </a:lvl3pPr>
            <a:lvl4pPr marL="228023" indent="0" algn="ctr">
              <a:buNone/>
              <a:defRPr/>
            </a:lvl4pPr>
            <a:lvl5pPr marL="456046" indent="0" algn="ctr">
              <a:buNone/>
              <a:defRPr/>
            </a:lvl5pPr>
          </a:lstStyle>
          <a:p>
            <a:pPr lvl="0"/>
            <a:r>
              <a:rPr lang="en-US"/>
              <a:t>Click to edit date/place</a:t>
            </a:r>
          </a:p>
        </p:txBody>
      </p:sp>
      <p:sp>
        <p:nvSpPr>
          <p:cNvPr id="17" name="Subtitle 2"/>
          <p:cNvSpPr>
            <a:spLocks noGrp="1"/>
          </p:cNvSpPr>
          <p:nvPr>
            <p:ph type="subTitle" idx="1" hasCustomPrompt="1"/>
          </p:nvPr>
        </p:nvSpPr>
        <p:spPr bwMode="white">
          <a:xfrm>
            <a:off x="912138" y="5609405"/>
            <a:ext cx="10337562" cy="436195"/>
          </a:xfrm>
          <a:prstGeom prst="rect">
            <a:avLst/>
          </a:prstGeom>
        </p:spPr>
        <p:txBody>
          <a:bodyPr anchor="ctr"/>
          <a:lstStyle>
            <a:lvl1pPr marL="0" indent="0" algn="ctr" rtl="0">
              <a:lnSpc>
                <a:spcPct val="110000"/>
              </a:lnSpc>
              <a:buNone/>
              <a:defRPr sz="1596" baseline="0">
                <a:solidFill>
                  <a:schemeClr val="bg1"/>
                </a:solidFill>
                <a:latin typeface="+mn-lt"/>
                <a:ea typeface="+mn-ea"/>
                <a:cs typeface="+mn-cs"/>
                <a:sym typeface="+mn-lt"/>
              </a:defRPr>
            </a:lvl1pPr>
            <a:lvl2pPr marL="456046" indent="0" algn="ctr">
              <a:buNone/>
              <a:defRPr sz="1995"/>
            </a:lvl2pPr>
            <a:lvl3pPr marL="912091" indent="0" algn="ctr">
              <a:buNone/>
              <a:defRPr sz="1795"/>
            </a:lvl3pPr>
            <a:lvl4pPr marL="1368137" indent="0" algn="ctr">
              <a:buNone/>
              <a:defRPr sz="1596"/>
            </a:lvl4pPr>
            <a:lvl5pPr marL="1824182" indent="0" algn="ctr">
              <a:buNone/>
              <a:defRPr sz="1596"/>
            </a:lvl5pPr>
            <a:lvl6pPr marL="2280228" indent="0" algn="ctr">
              <a:buNone/>
              <a:defRPr sz="1596"/>
            </a:lvl6pPr>
            <a:lvl7pPr marL="2736273" indent="0" algn="ctr">
              <a:buNone/>
              <a:defRPr sz="1596"/>
            </a:lvl7pPr>
            <a:lvl8pPr marL="3192319" indent="0" algn="ctr">
              <a:buNone/>
              <a:defRPr sz="1596"/>
            </a:lvl8pPr>
            <a:lvl9pPr marL="3648365" indent="0" algn="ctr">
              <a:buNone/>
              <a:defRPr sz="1596"/>
            </a:lvl9pPr>
          </a:lstStyle>
          <a:p>
            <a:r>
              <a:rPr lang="en-US"/>
              <a:t>Subtitle in sentence case</a:t>
            </a:r>
          </a:p>
        </p:txBody>
      </p:sp>
      <p:sp>
        <p:nvSpPr>
          <p:cNvPr id="19" name="Title 1"/>
          <p:cNvSpPr>
            <a:spLocks noGrp="1"/>
          </p:cNvSpPr>
          <p:nvPr>
            <p:ph type="ctrTitle" hasCustomPrompt="1"/>
          </p:nvPr>
        </p:nvSpPr>
        <p:spPr bwMode="ltGray">
          <a:xfrm>
            <a:off x="912138" y="3641824"/>
            <a:ext cx="10337562" cy="1593022"/>
          </a:xfrm>
          <a:prstGeom prst="rect">
            <a:avLst/>
          </a:prstGeom>
        </p:spPr>
        <p:txBody>
          <a:bodyPr anchor="ctr">
            <a:normAutofit/>
          </a:bodyPr>
          <a:lstStyle>
            <a:lvl1pPr algn="ctr" rtl="0">
              <a:lnSpc>
                <a:spcPct val="93000"/>
              </a:lnSpc>
              <a:defRPr sz="5387" baseline="0">
                <a:solidFill>
                  <a:schemeClr val="bg1"/>
                </a:solidFill>
                <a:latin typeface="+mj-lt"/>
                <a:ea typeface="+mj-ea"/>
                <a:cs typeface="+mj-cs"/>
                <a:sym typeface="+mj-lt"/>
              </a:defRPr>
            </a:lvl1pPr>
          </a:lstStyle>
          <a:p>
            <a:r>
              <a:rPr lang="en-US"/>
              <a:t>Title in Title Case</a:t>
            </a:r>
          </a:p>
        </p:txBody>
      </p:sp>
      <p:cxnSp>
        <p:nvCxnSpPr>
          <p:cNvPr id="23" name="Straight Connector 22"/>
          <p:cNvCxnSpPr/>
          <p:nvPr userDrawn="1"/>
        </p:nvCxnSpPr>
        <p:spPr>
          <a:xfrm>
            <a:off x="2815821" y="5422124"/>
            <a:ext cx="6493778" cy="0"/>
          </a:xfrm>
          <a:prstGeom prst="line">
            <a:avLst/>
          </a:prstGeom>
          <a:ln w="9525" cap="rnd">
            <a:solidFill>
              <a:schemeClr val="bg1"/>
            </a:solidFill>
            <a:prstDash val="solid"/>
            <a:round/>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98687C5-42D4-48D7-872D-5A0A0E16C880}"/>
              </a:ext>
            </a:extLst>
          </p:cNvPr>
          <p:cNvPicPr>
            <a:picLocks noChangeAspect="1"/>
          </p:cNvPicPr>
          <p:nvPr userDrawn="1"/>
        </p:nvPicPr>
        <p:blipFill>
          <a:blip r:embed="rId7"/>
          <a:stretch>
            <a:fillRect/>
          </a:stretch>
        </p:blipFill>
        <p:spPr>
          <a:xfrm>
            <a:off x="5521475" y="777535"/>
            <a:ext cx="4195834" cy="1956340"/>
          </a:xfrm>
          <a:prstGeom prst="rect">
            <a:avLst/>
          </a:prstGeom>
        </p:spPr>
      </p:pic>
      <p:pic>
        <p:nvPicPr>
          <p:cNvPr id="7" name="Picture 6">
            <a:extLst>
              <a:ext uri="{FF2B5EF4-FFF2-40B4-BE49-F238E27FC236}">
                <a16:creationId xmlns:a16="http://schemas.microsoft.com/office/drawing/2014/main" id="{C2FDD13F-30F8-41E2-A994-0486A5906946}"/>
              </a:ext>
            </a:extLst>
          </p:cNvPr>
          <p:cNvPicPr>
            <a:picLocks noChangeAspect="1"/>
          </p:cNvPicPr>
          <p:nvPr userDrawn="1"/>
        </p:nvPicPr>
        <p:blipFill>
          <a:blip r:embed="rId8"/>
          <a:stretch>
            <a:fillRect/>
          </a:stretch>
        </p:blipFill>
        <p:spPr>
          <a:xfrm>
            <a:off x="2541824" y="512433"/>
            <a:ext cx="2159418" cy="2221443"/>
          </a:xfrm>
          <a:prstGeom prst="rect">
            <a:avLst/>
          </a:prstGeom>
        </p:spPr>
      </p:pic>
    </p:spTree>
    <p:extLst>
      <p:ext uri="{BB962C8B-B14F-4D97-AF65-F5344CB8AC3E}">
        <p14:creationId xmlns:p14="http://schemas.microsoft.com/office/powerpoint/2010/main" val="303159335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10166793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074"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3" name="Date Placeholder 2"/>
          <p:cNvSpPr>
            <a:spLocks noGrp="1"/>
          </p:cNvSpPr>
          <p:nvPr>
            <p:ph type="dt" sz="half" idx="10"/>
          </p:nvPr>
        </p:nvSpPr>
        <p:spPr>
          <a:xfrm>
            <a:off x="9653459" y="6405036"/>
            <a:ext cx="1478385" cy="153888"/>
          </a:xfrm>
          <a:prstGeom prst="rect">
            <a:avLst/>
          </a:prstGeom>
        </p:spPr>
        <p:txBody>
          <a:bodyPr/>
          <a:lstStyle>
            <a:lvl1pPr>
              <a:defRPr>
                <a:latin typeface="+mn-lt"/>
                <a:ea typeface="+mn-ea"/>
                <a:cs typeface="+mn-cs"/>
                <a:sym typeface="+mn-lt"/>
              </a:defRPr>
            </a:lvl1pPr>
          </a:lstStyle>
          <a:p>
            <a:endParaRPr lang="en-US"/>
          </a:p>
        </p:txBody>
      </p:sp>
      <p:sp>
        <p:nvSpPr>
          <p:cNvPr id="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5" name="Title 4"/>
          <p:cNvSpPr>
            <a:spLocks noGrp="1"/>
          </p:cNvSpPr>
          <p:nvPr>
            <p:ph type="title" hasCustomPrompt="1"/>
          </p:nvPr>
        </p:nvSpPr>
        <p:spPr>
          <a:xfrm>
            <a:off x="628442" y="622800"/>
            <a:ext cx="10906152"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331450422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34167481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4098"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628441" y="622800"/>
            <a:ext cx="10906302" cy="470898"/>
          </a:xfrm>
        </p:spPr>
        <p:txBody>
          <a:bodyPr/>
          <a:lstStyle>
            <a:lvl1pPr>
              <a:defRPr sz="3392">
                <a:latin typeface="+mj-lt"/>
                <a:ea typeface="+mj-ea"/>
                <a:cs typeface="+mj-cs"/>
                <a:sym typeface="+mj-lt"/>
              </a:defRPr>
            </a:lvl1pPr>
          </a:lstStyle>
          <a:p>
            <a:r>
              <a:rPr lang="en-US"/>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7842" y="2085629"/>
            <a:ext cx="10906752" cy="4089131"/>
          </a:xfrm>
        </p:spPr>
        <p:txBody>
          <a:bodyPr/>
          <a:lstStyle>
            <a:lvl1pPr>
              <a:lnSpc>
                <a:spcPct val="100000"/>
              </a:lnSpc>
              <a:spcBef>
                <a:spcPts val="0"/>
              </a:spcBef>
              <a:spcAft>
                <a:spcPts val="0"/>
              </a:spcAft>
              <a:defRPr sz="1995">
                <a:latin typeface="+mn-lt"/>
                <a:ea typeface="+mn-ea"/>
                <a:cs typeface="+mn-cs"/>
                <a:sym typeface="+mn-lt"/>
              </a:defRPr>
            </a:lvl1pPr>
            <a:lvl2pPr>
              <a:lnSpc>
                <a:spcPct val="100000"/>
              </a:lnSpc>
              <a:spcBef>
                <a:spcPts val="0"/>
              </a:spcBef>
              <a:spcAft>
                <a:spcPts val="0"/>
              </a:spcAft>
              <a:defRPr sz="1995">
                <a:latin typeface="+mn-lt"/>
                <a:ea typeface="+mn-ea"/>
                <a:cs typeface="+mn-cs"/>
                <a:sym typeface="+mn-lt"/>
              </a:defRPr>
            </a:lvl2pPr>
            <a:lvl3pPr>
              <a:lnSpc>
                <a:spcPct val="100000"/>
              </a:lnSpc>
              <a:spcBef>
                <a:spcPts val="0"/>
              </a:spcBef>
              <a:spcAft>
                <a:spcPts val="0"/>
              </a:spcAft>
              <a:defRPr sz="1995">
                <a:latin typeface="+mn-lt"/>
                <a:ea typeface="+mn-ea"/>
                <a:cs typeface="+mn-cs"/>
                <a:sym typeface="+mn-lt"/>
              </a:defRPr>
            </a:lvl3pPr>
            <a:lvl4pPr>
              <a:lnSpc>
                <a:spcPct val="100000"/>
              </a:lnSpc>
              <a:spcBef>
                <a:spcPts val="0"/>
              </a:spcBef>
              <a:spcAft>
                <a:spcPts val="0"/>
              </a:spcAft>
              <a:defRPr sz="2793">
                <a:latin typeface="+mn-lt"/>
                <a:ea typeface="+mn-ea"/>
                <a:cs typeface="+mn-cs"/>
                <a:sym typeface="+mn-lt"/>
              </a:defRPr>
            </a:lvl4pPr>
            <a:lvl5pPr>
              <a:lnSpc>
                <a:spcPct val="100000"/>
              </a:lnSpc>
              <a:spcBef>
                <a:spcPts val="0"/>
              </a:spcBef>
              <a:spcAft>
                <a:spcPts val="0"/>
              </a:spcAft>
              <a:defRPr sz="2793">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406273427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81544220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5122"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584" y="1588"/>
                        <a:ext cx="1584"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192"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Rectangle 11"/>
          <p:cNvSpPr/>
          <p:nvPr userDrawn="1"/>
        </p:nvSpPr>
        <p:spPr>
          <a:xfrm>
            <a:off x="3801248" y="6583680"/>
            <a:ext cx="4560689" cy="274320"/>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795">
              <a:solidFill>
                <a:srgbClr val="FFFFFF"/>
              </a:solidFill>
              <a:sym typeface="+mn-lt"/>
            </a:endParaRPr>
          </a:p>
        </p:txBody>
      </p:sp>
      <p:sp>
        <p:nvSpPr>
          <p:cNvPr id="2" name="Rectangle 1"/>
          <p:cNvSpPr/>
          <p:nvPr userDrawn="1"/>
        </p:nvSpPr>
        <p:spPr>
          <a:xfrm>
            <a:off x="3801248" y="0"/>
            <a:ext cx="4560689" cy="274320"/>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795">
              <a:solidFill>
                <a:srgbClr val="FFFFFF"/>
              </a:solidFill>
              <a:sym typeface="+mn-lt"/>
            </a:endParaRPr>
          </a:p>
        </p:txBody>
      </p:sp>
      <p:sp>
        <p:nvSpPr>
          <p:cNvPr id="8" name="Rectangle 7"/>
          <p:cNvSpPr/>
          <p:nvPr userDrawn="1"/>
        </p:nvSpPr>
        <p:spPr bwMode="ltGray">
          <a:xfrm>
            <a:off x="1" y="-1309"/>
            <a:ext cx="4682786"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t" anchorCtr="0" forceAA="0" compatLnSpc="1">
            <a:prstTxWarp prst="textNoShape">
              <a:avLst/>
            </a:prstTxWarp>
            <a:noAutofit/>
          </a:bodyPr>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53459" y="6405036"/>
            <a:ext cx="1478385" cy="153888"/>
          </a:xfrm>
          <a:prstGeom prst="rect">
            <a:avLst/>
          </a:prstGeom>
        </p:spPr>
        <p:txBody>
          <a:bodyPr/>
          <a:lstStyle>
            <a:lvl1pPr>
              <a:defRPr>
                <a:latin typeface="+mn-lt"/>
                <a:ea typeface="+mn-ea"/>
                <a:cs typeface="+mn-cs"/>
                <a:sym typeface="+mn-lt"/>
              </a:defRPr>
            </a:lvl1pPr>
          </a:lstStyle>
          <a:p>
            <a:endParaRPr lang="en-US"/>
          </a:p>
        </p:txBody>
      </p:sp>
      <p:sp>
        <p:nvSpPr>
          <p:cNvPr id="9" name="Title 1"/>
          <p:cNvSpPr>
            <a:spLocks noGrp="1"/>
          </p:cNvSpPr>
          <p:nvPr>
            <p:ph type="title" hasCustomPrompt="1"/>
          </p:nvPr>
        </p:nvSpPr>
        <p:spPr bwMode="ltGray">
          <a:xfrm>
            <a:off x="628441" y="1544274"/>
            <a:ext cx="3443859" cy="1495794"/>
          </a:xfrm>
          <a:noFill/>
        </p:spPr>
        <p:txBody>
          <a:bodyPr wrap="square" lIns="0" tIns="0" rIns="320040" bIns="0" anchor="b">
            <a:noAutofit/>
          </a:bodyPr>
          <a:lstStyle>
            <a:lvl1pPr>
              <a:defRPr sz="3192">
                <a:solidFill>
                  <a:schemeClr val="tx2"/>
                </a:solidFill>
                <a:latin typeface="+mj-lt"/>
                <a:ea typeface="+mj-ea"/>
                <a:cs typeface="+mj-cs"/>
                <a:sym typeface="+mj-lt"/>
              </a:defRPr>
            </a:lvl1pPr>
          </a:lstStyle>
          <a:p>
            <a:r>
              <a:rPr lang="en-US"/>
              <a:t>Click to add title</a:t>
            </a:r>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81027781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324991343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6146"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1564" y="2668041"/>
            <a:ext cx="9596691" cy="3201026"/>
          </a:xfrm>
          <a:prstGeom prst="rect">
            <a:avLst/>
          </a:prstGeom>
          <a:ln w="9525">
            <a:solidFill>
              <a:schemeClr val="bg1"/>
            </a:solidFill>
          </a:ln>
        </p:spPr>
        <p:txBody>
          <a:bodyPr lIns="274320" tIns="274320" rIns="274320" bIns="137160"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bg1"/>
                </a:solidFill>
                <a:latin typeface="+mj-lt"/>
                <a:ea typeface="+mj-ea"/>
                <a:cs typeface="+mj-cs"/>
                <a:sym typeface="+mj-lt"/>
              </a:defRPr>
            </a:lvl1pPr>
          </a:lstStyle>
          <a:p>
            <a:r>
              <a:rPr lang="en-US"/>
              <a:t>Click to add big statement text</a:t>
            </a:r>
          </a:p>
        </p:txBody>
      </p:sp>
      <p:sp>
        <p:nvSpPr>
          <p:cNvPr id="4" name="TextBox 3"/>
          <p:cNvSpPr txBox="1"/>
          <p:nvPr/>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59" name="Rectangle 58"/>
          <p:cNvSpPr/>
          <p:nvPr userDrawn="1"/>
        </p:nvSpPr>
        <p:spPr bwMode="white">
          <a:xfrm>
            <a:off x="1281564" y="1428131"/>
            <a:ext cx="945328"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chemeClr val="bg1"/>
                </a:solidFill>
                <a:effectLst/>
                <a:uLnTx/>
                <a:uFillTx/>
                <a:latin typeface="+mn-lt"/>
                <a:ea typeface="+mn-ea"/>
                <a:cs typeface="+mn-cs"/>
                <a:sym typeface="+mn-lt"/>
              </a:rPr>
              <a:t>DRAFT – PRE-DECISIONAL &amp; DELIBERATIVE</a:t>
            </a:r>
          </a:p>
        </p:txBody>
      </p:sp>
    </p:spTree>
    <p:extLst>
      <p:ext uri="{BB962C8B-B14F-4D97-AF65-F5344CB8AC3E}">
        <p14:creationId xmlns:p14="http://schemas.microsoft.com/office/powerpoint/2010/main" val="317224584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73265911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7170"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 name="TextBox 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47" name="Title 1"/>
          <p:cNvSpPr>
            <a:spLocks noGrp="1"/>
          </p:cNvSpPr>
          <p:nvPr>
            <p:ph type="title" hasCustomPrompt="1"/>
          </p:nvPr>
        </p:nvSpPr>
        <p:spPr bwMode="blackWhite">
          <a:xfrm>
            <a:off x="628442" y="3826800"/>
            <a:ext cx="10909743" cy="2041200"/>
          </a:xfrm>
        </p:spPr>
        <p:txBody>
          <a:bodyPr anchor="t">
            <a:noAutofit/>
          </a:bodyPr>
          <a:lstStyle>
            <a:lvl1pPr>
              <a:defRPr sz="5387">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userDrawn="1"/>
        </p:nvCxnSpPr>
        <p:spPr bwMode="white">
          <a:xfrm>
            <a:off x="617367" y="3680016"/>
            <a:ext cx="11547665"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chemeClr val="bg1"/>
                </a:solidFill>
                <a:effectLst/>
                <a:uLnTx/>
                <a:uFillTx/>
                <a:latin typeface="+mn-lt"/>
                <a:ea typeface="+mn-ea"/>
                <a:cs typeface="+mn-cs"/>
                <a:sym typeface="+mn-lt"/>
              </a:rPr>
              <a:t>DRAFT – PRE-DECISIONAL &amp; DELIBERATIVE</a:t>
            </a:r>
          </a:p>
        </p:txBody>
      </p:sp>
    </p:spTree>
    <p:extLst>
      <p:ext uri="{BB962C8B-B14F-4D97-AF65-F5344CB8AC3E}">
        <p14:creationId xmlns:p14="http://schemas.microsoft.com/office/powerpoint/2010/main" val="25594825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699825794"/>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8194"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54938" y="0"/>
            <a:ext cx="415919" cy="6858000"/>
          </a:xfrm>
          <a:prstGeom prst="rect">
            <a:avLst/>
          </a:prstGeom>
        </p:spPr>
      </p:pic>
      <p:sp>
        <p:nvSpPr>
          <p:cNvPr id="17" name="Date Placeholder 1"/>
          <p:cNvSpPr>
            <a:spLocks noGrp="1"/>
          </p:cNvSpPr>
          <p:nvPr>
            <p:ph type="dt" sz="half" idx="31"/>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20" name="TextBox 19"/>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6" name="Rectangle 25"/>
          <p:cNvSpPr/>
          <p:nvPr userDrawn="1"/>
        </p:nvSpPr>
        <p:spPr bwMode="white">
          <a:xfrm>
            <a:off x="0" y="0"/>
            <a:ext cx="406941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27" name="Title 4"/>
          <p:cNvSpPr>
            <a:spLocks noGrp="1"/>
          </p:cNvSpPr>
          <p:nvPr>
            <p:ph type="title" hasCustomPrompt="1"/>
          </p:nvPr>
        </p:nvSpPr>
        <p:spPr>
          <a:xfrm>
            <a:off x="628442" y="2681103"/>
            <a:ext cx="3120143" cy="1495794"/>
          </a:xfrm>
          <a:prstGeom prst="rect">
            <a:avLst/>
          </a:prstGeom>
        </p:spPr>
        <p:txBody>
          <a:bodyPr anchor="ctr">
            <a:noAutofit/>
          </a:bodyPr>
          <a:lstStyle>
            <a:lvl1pPr>
              <a:defRPr sz="3192">
                <a:solidFill>
                  <a:schemeClr val="tx2"/>
                </a:solidFill>
                <a:latin typeface="+mj-lt"/>
                <a:ea typeface="+mj-ea"/>
                <a:cs typeface="+mj-cs"/>
                <a:sym typeface="+mj-lt"/>
              </a:defRPr>
            </a:lvl1pPr>
          </a:lstStyle>
          <a:p>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Tree>
    <p:extLst>
      <p:ext uri="{BB962C8B-B14F-4D97-AF65-F5344CB8AC3E}">
        <p14:creationId xmlns:p14="http://schemas.microsoft.com/office/powerpoint/2010/main" val="1571179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432925790"/>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9218"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47880" y="0"/>
            <a:ext cx="415919" cy="6858000"/>
          </a:xfrm>
          <a:prstGeom prst="rect">
            <a:avLst/>
          </a:prstGeom>
        </p:spPr>
      </p:pic>
      <p:sp>
        <p:nvSpPr>
          <p:cNvPr id="13" name="Rectangle 12"/>
          <p:cNvSpPr/>
          <p:nvPr userDrawn="1"/>
        </p:nvSpPr>
        <p:spPr bwMode="white">
          <a:xfrm>
            <a:off x="0" y="0"/>
            <a:ext cx="715421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6" name="Date Placeholder 2"/>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7" name="TextBox 16"/>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3" name="Title 3"/>
          <p:cNvSpPr>
            <a:spLocks noGrp="1"/>
          </p:cNvSpPr>
          <p:nvPr>
            <p:ph type="title" hasCustomPrompt="1"/>
          </p:nvPr>
        </p:nvSpPr>
        <p:spPr>
          <a:xfrm>
            <a:off x="628442" y="622800"/>
            <a:ext cx="6241321"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chemeClr val="tx2">
                    <a:lumMod val="100000"/>
                  </a:schemeClr>
                </a:solidFill>
                <a:latin typeface="+mj-lt"/>
                <a:ea typeface="+mj-ea"/>
                <a:cs typeface="+mj-cs"/>
                <a:sym typeface="+mj-lt"/>
              </a:defRPr>
            </a:lvl1pPr>
          </a:lstStyle>
          <a:p>
            <a:pPr lvl="0"/>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Tree>
    <p:extLst>
      <p:ext uri="{BB962C8B-B14F-4D97-AF65-F5344CB8AC3E}">
        <p14:creationId xmlns:p14="http://schemas.microsoft.com/office/powerpoint/2010/main" val="7366110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2" y="5668740"/>
            <a:ext cx="12161838" cy="1177559"/>
          </a:xfrm>
          <a:prstGeom prst="rect">
            <a:avLst/>
          </a:prstGeom>
        </p:spPr>
      </p:pic>
      <p:sp>
        <p:nvSpPr>
          <p:cNvPr id="3" name="TextBox 2"/>
          <p:cNvSpPr txBox="1"/>
          <p:nvPr userDrawn="1"/>
        </p:nvSpPr>
        <p:spPr>
          <a:xfrm>
            <a:off x="169206" y="3662433"/>
            <a:ext cx="8830555" cy="1815882"/>
          </a:xfrm>
          <a:prstGeom prst="rect">
            <a:avLst/>
          </a:prstGeom>
          <a:noFill/>
        </p:spPr>
        <p:txBody>
          <a:bodyPr wrap="square" rtlCol="0">
            <a:spAutoFit/>
          </a:bodyPr>
          <a:lstStyle/>
          <a:p>
            <a:r>
              <a:rPr lang="en-US" sz="1596">
                <a:solidFill>
                  <a:srgbClr val="2D2D2D"/>
                </a:solidFill>
                <a:latin typeface="Calibri" panose="020F0502020204030204" pitchFamily="34" charset="0"/>
              </a:rPr>
              <a:t>For more information, contact CDC</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1-800-CDC-INFO (232-4636)</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TTY:  1-888-232-6348    www.cdc.gov</a:t>
            </a: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61838" cy="1183824"/>
          </a:xfrm>
          <a:prstGeom prst="rect">
            <a:avLst/>
          </a:prstGeom>
        </p:spPr>
      </p:pic>
      <p:grpSp>
        <p:nvGrpSpPr>
          <p:cNvPr id="2" name="Group 1"/>
          <p:cNvGrpSpPr/>
          <p:nvPr userDrawn="1"/>
        </p:nvGrpSpPr>
        <p:grpSpPr>
          <a:xfrm>
            <a:off x="0" y="5662473"/>
            <a:ext cx="12161838"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74706" y="5786589"/>
            <a:ext cx="1668641" cy="959001"/>
          </a:xfrm>
          <a:prstGeom prst="rect">
            <a:avLst/>
          </a:prstGeom>
        </p:spPr>
      </p:pic>
      <p:pic>
        <p:nvPicPr>
          <p:cNvPr id="18" name="Picture 17">
            <a:extLst>
              <a:ext uri="{FF2B5EF4-FFF2-40B4-BE49-F238E27FC236}">
                <a16:creationId xmlns:a16="http://schemas.microsoft.com/office/drawing/2014/main" id="{708E3E0E-8007-4E08-9AE4-D29BCAE7C56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0615" r="19754"/>
          <a:stretch/>
        </p:blipFill>
        <p:spPr>
          <a:xfrm>
            <a:off x="7094745" y="234189"/>
            <a:ext cx="4900878" cy="4634459"/>
          </a:xfrm>
          <a:prstGeom prst="rect">
            <a:avLst/>
          </a:prstGeom>
        </p:spPr>
      </p:pic>
    </p:spTree>
    <p:extLst>
      <p:ext uri="{BB962C8B-B14F-4D97-AF65-F5344CB8AC3E}">
        <p14:creationId xmlns:p14="http://schemas.microsoft.com/office/powerpoint/2010/main" val="1036925982"/>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1893413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0242"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61987" y="0"/>
            <a:ext cx="415919" cy="6858000"/>
          </a:xfrm>
          <a:prstGeom prst="rect">
            <a:avLst/>
          </a:prstGeom>
        </p:spPr>
      </p:pic>
      <p:sp>
        <p:nvSpPr>
          <p:cNvPr id="11" name="Title 4"/>
          <p:cNvSpPr>
            <a:spLocks noGrp="1"/>
          </p:cNvSpPr>
          <p:nvPr>
            <p:ph type="title" hasCustomPrompt="1"/>
          </p:nvPr>
        </p:nvSpPr>
        <p:spPr>
          <a:xfrm>
            <a:off x="628442" y="2681103"/>
            <a:ext cx="3120143" cy="1495794"/>
          </a:xfrm>
          <a:prstGeom prst="rect">
            <a:avLst/>
          </a:prstGeom>
        </p:spPr>
        <p:txBody>
          <a:bodyPr anchor="ctr">
            <a:noAutofit/>
          </a:bodyPr>
          <a:lstStyle>
            <a:lvl1pPr>
              <a:defRPr sz="3192">
                <a:solidFill>
                  <a:schemeClr val="bg1"/>
                </a:solidFill>
                <a:latin typeface="+mj-lt"/>
                <a:ea typeface="+mj-ea"/>
                <a:cs typeface="+mj-cs"/>
                <a:sym typeface="+mj-lt"/>
              </a:defRPr>
            </a:lvl1pPr>
          </a:lstStyle>
          <a:p>
            <a:r>
              <a:rPr lang="en-US"/>
              <a:t>Click to add title</a:t>
            </a:r>
          </a:p>
        </p:txBody>
      </p:sp>
      <p:sp>
        <p:nvSpPr>
          <p:cNvPr id="13" name="Rectangle 12"/>
          <p:cNvSpPr/>
          <p:nvPr userDrawn="1"/>
        </p:nvSpPr>
        <p:spPr bwMode="white">
          <a:xfrm>
            <a:off x="4070668" y="-1309"/>
            <a:ext cx="8091170"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6"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12" name="Date Placeholder 1"/>
          <p:cNvSpPr>
            <a:spLocks noGrp="1"/>
          </p:cNvSpPr>
          <p:nvPr>
            <p:ph type="dt" sz="half" idx="29"/>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1526771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23969370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1266"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75507" y="0"/>
            <a:ext cx="415919" cy="6858000"/>
          </a:xfrm>
          <a:prstGeom prst="rect">
            <a:avLst/>
          </a:prstGeom>
        </p:spPr>
      </p:pic>
      <p:sp>
        <p:nvSpPr>
          <p:cNvPr id="12" name="Rectangle 11"/>
          <p:cNvSpPr/>
          <p:nvPr userDrawn="1"/>
        </p:nvSpPr>
        <p:spPr>
          <a:xfrm>
            <a:off x="6080919" y="0"/>
            <a:ext cx="6080919"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13" name="Picture Placeholder 18"/>
          <p:cNvSpPr>
            <a:spLocks noGrp="1"/>
          </p:cNvSpPr>
          <p:nvPr>
            <p:ph type="pic" sz="quarter" idx="14" hasCustomPrompt="1"/>
          </p:nvPr>
        </p:nvSpPr>
        <p:spPr>
          <a:xfrm>
            <a:off x="6076950" y="0"/>
            <a:ext cx="6084886" cy="6858000"/>
          </a:xfrm>
          <a:prstGeom prst="rect">
            <a:avLst/>
          </a:prstGeom>
          <a:noFill/>
        </p:spPr>
        <p:txBody>
          <a:bodyPr lIns="914400" tIns="914400" rIns="914400" bIns="914400"/>
          <a:lstStyle>
            <a:lvl1pPr algn="ctr">
              <a:defRPr sz="1795" baseline="0">
                <a:latin typeface="+mn-lt"/>
                <a:ea typeface="+mn-ea"/>
                <a:cs typeface="+mn-cs"/>
                <a:sym typeface="+mn-lt"/>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628442" y="1785600"/>
            <a:ext cx="4377543" cy="3286800"/>
          </a:xfrm>
          <a:prstGeom prst="rect">
            <a:avLst/>
          </a:prstGeom>
          <a:noFill/>
        </p:spPr>
        <p:txBody>
          <a:bodyPr wrap="square" lIns="0" tIns="0" rIns="320040" bIns="0" anchor="ctr">
            <a:noAutofit/>
          </a:bodyPr>
          <a:lstStyle>
            <a:lvl1pPr>
              <a:defRPr sz="4389">
                <a:solidFill>
                  <a:schemeClr val="bg1"/>
                </a:solidFill>
                <a:latin typeface="+mj-lt"/>
                <a:ea typeface="+mj-ea"/>
                <a:cs typeface="+mj-cs"/>
                <a:sym typeface="+mj-lt"/>
              </a:defRPr>
            </a:lvl1pPr>
          </a:lstStyle>
          <a:p>
            <a:r>
              <a:rPr lang="en-US"/>
              <a:t>Click to add title</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lumMod val="50000"/>
                </a:schemeClr>
              </a:solidFill>
              <a:latin typeface="+mn-lt"/>
              <a:ea typeface="+mn-ea"/>
              <a:cs typeface="+mn-cs"/>
              <a:sym typeface="+mn-lt"/>
            </a:endParaRPr>
          </a:p>
        </p:txBody>
      </p:sp>
      <p:sp>
        <p:nvSpPr>
          <p:cNvPr id="16" name="Date Placeholder 2"/>
          <p:cNvSpPr>
            <a:spLocks noGrp="1"/>
          </p:cNvSpPr>
          <p:nvPr>
            <p:ph type="dt" sz="half" idx="15"/>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8309456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676723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2290"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391518" y="0"/>
            <a:ext cx="415919" cy="6858000"/>
          </a:xfrm>
          <a:prstGeom prst="rect">
            <a:avLst/>
          </a:prstGeom>
        </p:spPr>
      </p:pic>
      <p:sp>
        <p:nvSpPr>
          <p:cNvPr id="10" name="Rectangle 9"/>
          <p:cNvSpPr/>
          <p:nvPr userDrawn="1"/>
        </p:nvSpPr>
        <p:spPr bwMode="gray">
          <a:xfrm>
            <a:off x="7800199" y="0"/>
            <a:ext cx="436164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1" name="Picture Placeholder 5"/>
          <p:cNvSpPr>
            <a:spLocks noGrp="1"/>
          </p:cNvSpPr>
          <p:nvPr>
            <p:ph type="pic" sz="quarter" idx="11" hasCustomPrompt="1"/>
          </p:nvPr>
        </p:nvSpPr>
        <p:spPr>
          <a:xfrm>
            <a:off x="7800679" y="0"/>
            <a:ext cx="4361159" cy="6858000"/>
          </a:xfrm>
          <a:prstGeom prst="rect">
            <a:avLst/>
          </a:prstGeom>
          <a:noFill/>
        </p:spPr>
        <p:txBody>
          <a:bodyPr lIns="182880" tIns="914400" rIns="182880" bIns="914400"/>
          <a:lstStyle>
            <a:lvl1pPr algn="ctr">
              <a:defRPr sz="1596">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2" name="Date Placeholder 2"/>
          <p:cNvSpPr>
            <a:spLocks noGrp="1"/>
          </p:cNvSpPr>
          <p:nvPr>
            <p:ph type="dt" sz="half" idx="12"/>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5" name="Copyright" hidden="1"/>
          <p:cNvSpPr txBox="1"/>
          <p:nvPr userDrawn="1"/>
        </p:nvSpPr>
        <p:spPr>
          <a:xfrm rot="16200000">
            <a:off x="9457080" y="3916517"/>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14" name="Title 1"/>
          <p:cNvSpPr>
            <a:spLocks noGrp="1"/>
          </p:cNvSpPr>
          <p:nvPr>
            <p:ph type="title" hasCustomPrompt="1"/>
          </p:nvPr>
        </p:nvSpPr>
        <p:spPr bwMode="blackWhite">
          <a:xfrm>
            <a:off x="628441" y="1804650"/>
            <a:ext cx="6232096" cy="3286800"/>
          </a:xfrm>
          <a:prstGeom prst="rect">
            <a:avLst/>
          </a:prstGeom>
        </p:spPr>
        <p:txBody>
          <a:bodyPr anchor="ctr">
            <a:noAutofit/>
          </a:bodyPr>
          <a:lstStyle>
            <a:lvl1pPr>
              <a:defRPr sz="4389">
                <a:solidFill>
                  <a:schemeClr val="bg1"/>
                </a:solidFill>
                <a:latin typeface="+mj-lt"/>
                <a:ea typeface="+mj-ea"/>
                <a:cs typeface="+mj-cs"/>
                <a:sym typeface="+mj-lt"/>
              </a:defRPr>
            </a:lvl1pPr>
          </a:lstStyle>
          <a:p>
            <a:r>
              <a:rPr lang="en-US"/>
              <a:t>Click to edit title</a:t>
            </a:r>
          </a:p>
        </p:txBody>
      </p:sp>
      <p:sp>
        <p:nvSpPr>
          <p:cNvPr id="13" name="TextBox 12"/>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8264652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25580852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3314"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6" name="Freeform 14"/>
          <p:cNvSpPr/>
          <p:nvPr userDrawn="1"/>
        </p:nvSpPr>
        <p:spPr bwMode="ltGray">
          <a:xfrm>
            <a:off x="1520" y="131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5" name="Date Placeholder 4"/>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2" name="TextBox 11"/>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17" name="Title 2"/>
          <p:cNvSpPr>
            <a:spLocks noGrp="1"/>
          </p:cNvSpPr>
          <p:nvPr>
            <p:ph type="title" hasCustomPrompt="1"/>
          </p:nvPr>
        </p:nvSpPr>
        <p:spPr>
          <a:xfrm>
            <a:off x="628441" y="2764204"/>
            <a:ext cx="2472506" cy="1314311"/>
          </a:xfrm>
          <a:prstGeom prst="rect">
            <a:avLst/>
          </a:prstGeom>
        </p:spPr>
        <p:txBody>
          <a:bodyPr anchor="ctr">
            <a:noAutofit/>
          </a:bodyPr>
          <a:lstStyle>
            <a:lvl1pPr>
              <a:defRPr sz="3192" baseline="0">
                <a:solidFill>
                  <a:schemeClr val="tx2"/>
                </a:solidFill>
                <a:latin typeface="+mj-lt"/>
                <a:ea typeface="+mj-ea"/>
                <a:cs typeface="+mj-cs"/>
                <a:sym typeface="+mj-lt"/>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24693" y="3590399"/>
            <a:ext cx="1361872"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9286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24317322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4338"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6" name="Freeform 14"/>
          <p:cNvSpPr/>
          <p:nvPr userDrawn="1"/>
        </p:nvSpPr>
        <p:spPr bwMode="ltGray">
          <a:xfrm>
            <a:off x="0" y="-7642"/>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0016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3" name="Title 2"/>
          <p:cNvSpPr>
            <a:spLocks noGrp="1"/>
          </p:cNvSpPr>
          <p:nvPr>
            <p:ph type="title" hasCustomPrompt="1"/>
          </p:nvPr>
        </p:nvSpPr>
        <p:spPr>
          <a:xfrm>
            <a:off x="628441" y="2764204"/>
            <a:ext cx="2472506" cy="1314311"/>
          </a:xfrm>
        </p:spPr>
        <p:txBody>
          <a:bodyPr anchor="ctr" anchorCtr="0">
            <a:noAutofit/>
          </a:bodyPr>
          <a:lstStyle>
            <a:lvl1pPr>
              <a:defRPr sz="3192" baseline="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2169262" y="3402829"/>
            <a:ext cx="2688000"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117398647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200411975"/>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15362"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5" name="TextBox 4"/>
          <p:cNvSpPr txBox="1"/>
          <p:nvPr/>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solidFill>
              <a:latin typeface="+mn-lt"/>
              <a:ea typeface="+mn-ea"/>
              <a:cs typeface="+mn-cs"/>
              <a:sym typeface="+mn-lt"/>
            </a:endParaRPr>
          </a:p>
        </p:txBody>
      </p:sp>
      <p:sp>
        <p:nvSpPr>
          <p:cNvPr id="8" name="Date Placeholder 7"/>
          <p:cNvSpPr>
            <a:spLocks noGrp="1"/>
          </p:cNvSpPr>
          <p:nvPr>
            <p:ph type="dt" sz="half" idx="11"/>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3" name="Pentagon 3"/>
          <p:cNvSpPr/>
          <p:nvPr userDrawn="1"/>
        </p:nvSpPr>
        <p:spPr bwMode="white">
          <a:xfrm>
            <a:off x="1" y="0"/>
            <a:ext cx="5413494"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28442" y="1785600"/>
            <a:ext cx="4052185" cy="3286800"/>
          </a:xfrm>
          <a:prstGeom prst="rect">
            <a:avLst/>
          </a:prstGeom>
        </p:spPr>
        <p:txBody>
          <a:bodyPr anchor="ctr">
            <a:noAutofit/>
          </a:bodyPr>
          <a:lstStyle>
            <a:lvl1pPr>
              <a:defRPr sz="4389" b="1">
                <a:solidFill>
                  <a:schemeClr val="tx2"/>
                </a:solidFill>
                <a:latin typeface="+mj-lt"/>
                <a:ea typeface="+mj-ea"/>
                <a:cs typeface="+mj-cs"/>
                <a:sym typeface="+mj-lt"/>
              </a:defRPr>
            </a:lvl1pPr>
          </a:lstStyle>
          <a:p>
            <a:r>
              <a:rPr lang="en-US"/>
              <a:t>Click to add title</a:t>
            </a:r>
          </a:p>
        </p:txBody>
      </p:sp>
      <p:pic>
        <p:nvPicPr>
          <p:cNvPr id="15" name="Picture 1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70191" y="3394393"/>
            <a:ext cx="1295362"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0752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8870717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6386"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3" name="Pentagon 3"/>
          <p:cNvSpPr/>
          <p:nvPr userDrawn="1"/>
        </p:nvSpPr>
        <p:spPr bwMode="white">
          <a:xfrm>
            <a:off x="1" y="0"/>
            <a:ext cx="5413494" cy="6858000"/>
          </a:xfrm>
          <a:prstGeom prst="homePlate">
            <a:avLst>
              <a:gd name="adj" fmla="val 12939"/>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28442" y="1785600"/>
            <a:ext cx="4052185" cy="3286800"/>
          </a:xfrm>
          <a:prstGeom prst="rect">
            <a:avLst/>
          </a:prstGeom>
        </p:spPr>
        <p:txBody>
          <a:bodyPr anchor="ctr">
            <a:noAutofit/>
          </a:bodyPr>
          <a:lstStyle>
            <a:lvl1pPr>
              <a:defRPr sz="4389" b="1">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6" name="TextBox 1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3569207" y="3416300"/>
            <a:ext cx="2688000"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13148244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6607034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7410"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8" name="Date Placeholder 7"/>
          <p:cNvSpPr>
            <a:spLocks noGrp="1"/>
          </p:cNvSpPr>
          <p:nvPr>
            <p:ph type="dt" sz="half" idx="16"/>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8"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14" name="Pentagon 8"/>
          <p:cNvSpPr/>
          <p:nvPr userDrawn="1"/>
        </p:nvSpPr>
        <p:spPr bwMode="white">
          <a:xfrm>
            <a:off x="0" y="0"/>
            <a:ext cx="6347803"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16" name="Title 2"/>
          <p:cNvSpPr>
            <a:spLocks noGrp="1"/>
          </p:cNvSpPr>
          <p:nvPr>
            <p:ph type="title" hasCustomPrompt="1"/>
          </p:nvPr>
        </p:nvSpPr>
        <p:spPr>
          <a:xfrm>
            <a:off x="628441" y="622800"/>
            <a:ext cx="4662084"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chemeClr val="tx2">
                    <a:lumMod val="100000"/>
                  </a:schemeClr>
                </a:solidFill>
                <a:latin typeface="+mj-lt"/>
                <a:ea typeface="+mj-ea"/>
                <a:cs typeface="+mj-cs"/>
                <a:sym typeface="+mj-lt"/>
              </a:defRPr>
            </a:lvl1pPr>
          </a:lstStyle>
          <a:p>
            <a:pPr lvl="0"/>
            <a:r>
              <a:rPr lang="en-US"/>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84453" y="3589606"/>
            <a:ext cx="1361872"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9596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7789513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8434"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4" name="Pentagon 8"/>
          <p:cNvSpPr/>
          <p:nvPr userDrawn="1"/>
        </p:nvSpPr>
        <p:spPr bwMode="white">
          <a:xfrm>
            <a:off x="0" y="0"/>
            <a:ext cx="6347803" cy="6858000"/>
          </a:xfrm>
          <a:prstGeom prst="homePlate">
            <a:avLst>
              <a:gd name="adj" fmla="val 12939"/>
            </a:avLst>
          </a:pr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16" name="Title 2"/>
          <p:cNvSpPr>
            <a:spLocks noGrp="1"/>
          </p:cNvSpPr>
          <p:nvPr>
            <p:ph type="title" hasCustomPrompt="1"/>
          </p:nvPr>
        </p:nvSpPr>
        <p:spPr>
          <a:xfrm>
            <a:off x="628441" y="622800"/>
            <a:ext cx="4662084"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rgbClr val="FFFFFF"/>
                </a:solidFill>
                <a:latin typeface="+mj-lt"/>
                <a:ea typeface="+mj-ea"/>
                <a:cs typeface="+mj-cs"/>
                <a:sym typeface="+mj-lt"/>
              </a:defRPr>
            </a:lvl1pPr>
          </a:lstStyle>
          <a:p>
            <a:pPr lvl="0"/>
            <a:r>
              <a:rPr lang="en-US"/>
              <a:t>Click to add title</a:t>
            </a:r>
          </a:p>
        </p:txBody>
      </p:sp>
      <p:sp>
        <p:nvSpPr>
          <p:cNvPr id="12"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3" name="TextBox 12"/>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4449138" y="3407804"/>
            <a:ext cx="2688000"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285606133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09308418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9458"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2" name="Freeform 18"/>
          <p:cNvSpPr/>
          <p:nvPr userDrawn="1"/>
        </p:nvSpPr>
        <p:spPr bwMode="white">
          <a:xfrm>
            <a:off x="0" y="0"/>
            <a:ext cx="8425344"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628442" y="622800"/>
            <a:ext cx="6241321"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chemeClr val="tx2">
                    <a:lumMod val="100000"/>
                  </a:schemeClr>
                </a:solidFill>
                <a:latin typeface="+mj-lt"/>
                <a:ea typeface="+mj-ea"/>
                <a:cs typeface="+mj-cs"/>
                <a:sym typeface="+mj-lt"/>
              </a:defRPr>
            </a:lvl1pPr>
          </a:lstStyle>
          <a:p>
            <a:pPr lvl="0"/>
            <a:r>
              <a:rPr lang="en-US"/>
              <a:t>Click to add title</a:t>
            </a:r>
          </a:p>
        </p:txBody>
      </p:sp>
      <p:pic>
        <p:nvPicPr>
          <p:cNvPr id="16" name="Picture 15"/>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71809" y="3589606"/>
            <a:ext cx="1361872"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963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2" y="5668740"/>
            <a:ext cx="12161838" cy="1177559"/>
          </a:xfrm>
          <a:prstGeom prst="rect">
            <a:avLst/>
          </a:prstGeom>
        </p:spPr>
      </p:pic>
      <p:sp>
        <p:nvSpPr>
          <p:cNvPr id="3" name="TextBox 2"/>
          <p:cNvSpPr txBox="1"/>
          <p:nvPr userDrawn="1"/>
        </p:nvSpPr>
        <p:spPr>
          <a:xfrm>
            <a:off x="169206" y="3662433"/>
            <a:ext cx="8830555" cy="1815882"/>
          </a:xfrm>
          <a:prstGeom prst="rect">
            <a:avLst/>
          </a:prstGeom>
          <a:noFill/>
        </p:spPr>
        <p:txBody>
          <a:bodyPr wrap="square" rtlCol="0">
            <a:spAutoFit/>
          </a:bodyPr>
          <a:lstStyle/>
          <a:p>
            <a:r>
              <a:rPr lang="en-US" sz="1596">
                <a:solidFill>
                  <a:srgbClr val="2D2D2D"/>
                </a:solidFill>
                <a:latin typeface="Calibri" panose="020F0502020204030204" pitchFamily="34" charset="0"/>
              </a:rPr>
              <a:t>For more information, contact CDC</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1-800-CDC-INFO (232-4636)</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TTY:  1-888-232-6348    www.cdc.gov</a:t>
            </a: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61838" cy="1183824"/>
          </a:xfrm>
          <a:prstGeom prst="rect">
            <a:avLst/>
          </a:prstGeom>
        </p:spPr>
      </p:pic>
      <p:grpSp>
        <p:nvGrpSpPr>
          <p:cNvPr id="2" name="Group 1"/>
          <p:cNvGrpSpPr/>
          <p:nvPr userDrawn="1"/>
        </p:nvGrpSpPr>
        <p:grpSpPr>
          <a:xfrm>
            <a:off x="0" y="5662473"/>
            <a:ext cx="12161838"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74706" y="5786589"/>
            <a:ext cx="1668641" cy="959001"/>
          </a:xfrm>
          <a:prstGeom prst="rect">
            <a:avLst/>
          </a:prstGeom>
        </p:spPr>
      </p:pic>
      <p:pic>
        <p:nvPicPr>
          <p:cNvPr id="17" name="Picture 16">
            <a:extLst>
              <a:ext uri="{FF2B5EF4-FFF2-40B4-BE49-F238E27FC236}">
                <a16:creationId xmlns:a16="http://schemas.microsoft.com/office/drawing/2014/main" id="{52A43ECC-BBFF-4967-9F45-5667FFC0EE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61838" cy="3391760"/>
          </a:xfrm>
          <a:prstGeom prst="rect">
            <a:avLst/>
          </a:prstGeom>
        </p:spPr>
      </p:pic>
    </p:spTree>
    <p:extLst>
      <p:ext uri="{BB962C8B-B14F-4D97-AF65-F5344CB8AC3E}">
        <p14:creationId xmlns:p14="http://schemas.microsoft.com/office/powerpoint/2010/main" val="780332037"/>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29153101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0482"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2" name="Freeform 18"/>
          <p:cNvSpPr/>
          <p:nvPr userDrawn="1"/>
        </p:nvSpPr>
        <p:spPr bwMode="white">
          <a:xfrm>
            <a:off x="0" y="0"/>
            <a:ext cx="8425344"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11" name="Title 3"/>
          <p:cNvSpPr>
            <a:spLocks noGrp="1"/>
          </p:cNvSpPr>
          <p:nvPr>
            <p:ph type="title" hasCustomPrompt="1"/>
          </p:nvPr>
        </p:nvSpPr>
        <p:spPr>
          <a:xfrm>
            <a:off x="628442" y="622800"/>
            <a:ext cx="6241321"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rgbClr val="FFFFFF"/>
                </a:solidFill>
                <a:latin typeface="+mj-lt"/>
                <a:ea typeface="+mj-ea"/>
                <a:cs typeface="+mj-cs"/>
                <a:sym typeface="+mj-lt"/>
              </a:defRPr>
            </a:lvl1pPr>
          </a:lstStyle>
          <a:p>
            <a:pPr lvl="0"/>
            <a:r>
              <a:rPr lang="en-US"/>
              <a:t>Click to add title</a:t>
            </a:r>
          </a:p>
        </p:txBody>
      </p:sp>
      <p:sp>
        <p:nvSpPr>
          <p:cNvPr id="17"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8" name="TextBox 1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6551380" y="3407804"/>
            <a:ext cx="2688000"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373349337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42734951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1506" name="think-cell Slide" r:id="rId4" imgW="286" imgH="286" progId="TCLayout.ActiveDocument.1">
                  <p:embed/>
                </p:oleObj>
              </mc:Choice>
              <mc:Fallback>
                <p:oleObj name="think-cell Slide" r:id="rId4" imgW="286" imgH="286" progId="TCLayout.ActiveDocument.1">
                  <p:embed/>
                  <p:pic>
                    <p:nvPicPr>
                      <p:cNvPr id="5" name="Object 4"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3" name="TextBox 2"/>
          <p:cNvSpPr txBox="1"/>
          <p:nvPr/>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8" name="Title 1"/>
          <p:cNvSpPr>
            <a:spLocks noGrp="1"/>
          </p:cNvSpPr>
          <p:nvPr>
            <p:ph type="title" hasCustomPrompt="1"/>
          </p:nvPr>
        </p:nvSpPr>
        <p:spPr>
          <a:xfrm>
            <a:off x="628442" y="3826333"/>
            <a:ext cx="10906152" cy="1606550"/>
          </a:xfrm>
        </p:spPr>
        <p:txBody>
          <a:bodyPr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2592405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6011086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2530"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3" name="Date Placeholder 2"/>
          <p:cNvSpPr>
            <a:spLocks noGrp="1"/>
          </p:cNvSpPr>
          <p:nvPr>
            <p:ph type="dt" sz="half" idx="10"/>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6" name="Rectangle 5"/>
          <p:cNvSpPr/>
          <p:nvPr userDrawn="1"/>
        </p:nvSpPr>
        <p:spPr bwMode="white">
          <a:xfrm>
            <a:off x="628441" y="625475"/>
            <a:ext cx="930381" cy="9326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7" name="Title 1"/>
          <p:cNvSpPr>
            <a:spLocks noGrp="1"/>
          </p:cNvSpPr>
          <p:nvPr>
            <p:ph type="title" hasCustomPrompt="1"/>
          </p:nvPr>
        </p:nvSpPr>
        <p:spPr>
          <a:xfrm>
            <a:off x="628442" y="3826333"/>
            <a:ext cx="10906152" cy="1606550"/>
          </a:xfrm>
          <a:prstGeom prst="rect">
            <a:avLst/>
          </a:prstGeom>
        </p:spPr>
        <p:txBody>
          <a:bodyPr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tx2"/>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148080404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558494898"/>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3554" name="think-cell Slide" r:id="rId4" imgW="324" imgH="324" progId="TCLayout.ActiveDocument.1">
                  <p:embed/>
                </p:oleObj>
              </mc:Choice>
              <mc:Fallback>
                <p:oleObj name="think-cell Slide" r:id="rId4" imgW="324" imgH="324"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6" name="TextBox 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6779694" y="113838"/>
            <a:ext cx="769257" cy="9995033"/>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1"/>
            <a:ext cx="12161838"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214" tIns="45607" rIns="91214" bIns="45607" numCol="1" anchor="t" anchorCtr="0" compatLnSpc="1">
            <a:prstTxWarp prst="textNoShape">
              <a:avLst/>
            </a:prstTxWarp>
            <a:noAutofit/>
          </a:bodyPr>
          <a:lstStyle/>
          <a:p>
            <a:endParaRPr lang="en-US" sz="1795">
              <a:latin typeface="+mn-lt"/>
              <a:ea typeface="+mn-ea"/>
              <a:cs typeface="+mn-cs"/>
              <a:sym typeface="+mn-lt"/>
            </a:endParaRP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9" name="Rectangle 8"/>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369415833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185278922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4578"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 name="TextBox 4"/>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Date Placeholder 1"/>
          <p:cNvSpPr>
            <a:spLocks noGrp="1"/>
          </p:cNvSpPr>
          <p:nvPr>
            <p:ph type="dt" sz="half" idx="14"/>
          </p:nvPr>
        </p:nvSpPr>
        <p:spPr bwMode="white">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4" name="Title 3"/>
          <p:cNvSpPr>
            <a:spLocks noGrp="1"/>
          </p:cNvSpPr>
          <p:nvPr>
            <p:ph type="title" hasCustomPrompt="1"/>
          </p:nvPr>
        </p:nvSpPr>
        <p:spPr>
          <a:xfrm>
            <a:off x="628442" y="622800"/>
            <a:ext cx="10906152" cy="470898"/>
          </a:xfrm>
        </p:spPr>
        <p:txBody>
          <a:bodyPr/>
          <a:lstStyle>
            <a:lvl1pPr>
              <a:defRPr sz="3392">
                <a:solidFill>
                  <a:schemeClr val="bg1"/>
                </a:solidFill>
                <a:latin typeface="+mj-lt"/>
                <a:ea typeface="+mj-ea"/>
                <a:cs typeface="+mj-cs"/>
                <a:sym typeface="+mj-lt"/>
              </a:defRPr>
            </a:lvl1pPr>
          </a:lstStyle>
          <a:p>
            <a:r>
              <a:rPr lang="en-US"/>
              <a:t>Click to add title</a:t>
            </a:r>
          </a:p>
        </p:txBody>
      </p:sp>
      <p:sp>
        <p:nvSpPr>
          <p:cNvPr id="7" name="Rectangle 6"/>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8" name="Rectangle 7"/>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138350916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25441856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5602"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 name="Date Placeholder 4"/>
          <p:cNvSpPr>
            <a:spLocks noGrp="1"/>
          </p:cNvSpPr>
          <p:nvPr>
            <p:ph type="dt" sz="half" idx="12"/>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62757172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71284618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6626"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7" name="TextBox 6"/>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Date Placeholder 1"/>
          <p:cNvSpPr>
            <a:spLocks noGrp="1"/>
          </p:cNvSpPr>
          <p:nvPr>
            <p:ph type="dt" sz="half" idx="12"/>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6" name="Rectangle 5"/>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8" name="Rectangle 7"/>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22268389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11471458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7650"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2" name="Date Placeholder 1"/>
          <p:cNvSpPr>
            <a:spLocks noGrp="1"/>
          </p:cNvSpPr>
          <p:nvPr>
            <p:ph type="dt" sz="half" idx="10"/>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0"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0990470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415075921"/>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8674"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12" name="Freeform 11"/>
          <p:cNvSpPr/>
          <p:nvPr userDrawn="1"/>
        </p:nvSpPr>
        <p:spPr>
          <a:xfrm>
            <a:off x="0" y="3367314"/>
            <a:ext cx="12161838" cy="3490686"/>
          </a:xfrm>
          <a:custGeom>
            <a:avLst/>
            <a:gdLst>
              <a:gd name="connsiteX0" fmla="*/ 0 w 12192000"/>
              <a:gd name="connsiteY0" fmla="*/ 0 h 3490686"/>
              <a:gd name="connsiteX1" fmla="*/ 483577 w 12192000"/>
              <a:gd name="connsiteY1" fmla="*/ 0 h 3490686"/>
              <a:gd name="connsiteX2" fmla="*/ 4070316 w 12192000"/>
              <a:gd name="connsiteY2" fmla="*/ 0 h 3490686"/>
              <a:gd name="connsiteX3" fmla="*/ 8121684 w 12192000"/>
              <a:gd name="connsiteY3" fmla="*/ 0 h 3490686"/>
              <a:gd name="connsiteX4" fmla="*/ 11544300 w 12192000"/>
              <a:gd name="connsiteY4" fmla="*/ 0 h 3490686"/>
              <a:gd name="connsiteX5" fmla="*/ 12192000 w 12192000"/>
              <a:gd name="connsiteY5" fmla="*/ 0 h 3490686"/>
              <a:gd name="connsiteX6" fmla="*/ 12192000 w 12192000"/>
              <a:gd name="connsiteY6" fmla="*/ 3490686 h 3490686"/>
              <a:gd name="connsiteX7" fmla="*/ 0 w 12192000"/>
              <a:gd name="connsiteY7" fmla="*/ 3490686 h 349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90686">
                <a:moveTo>
                  <a:pt x="0" y="0"/>
                </a:moveTo>
                <a:lnTo>
                  <a:pt x="483577" y="0"/>
                </a:lnTo>
                <a:lnTo>
                  <a:pt x="4070316" y="0"/>
                </a:lnTo>
                <a:lnTo>
                  <a:pt x="8121684" y="0"/>
                </a:lnTo>
                <a:lnTo>
                  <a:pt x="11544300" y="0"/>
                </a:lnTo>
                <a:lnTo>
                  <a:pt x="12192000" y="0"/>
                </a:lnTo>
                <a:lnTo>
                  <a:pt x="12192000" y="3490686"/>
                </a:lnTo>
                <a:lnTo>
                  <a:pt x="0" y="3490686"/>
                </a:lnTo>
                <a:close/>
              </a:path>
            </a:pathLst>
          </a:cu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197">
              <a:solidFill>
                <a:srgbClr val="FFFFFF"/>
              </a:solidFill>
              <a:latin typeface="+mn-lt"/>
              <a:ea typeface="+mn-ea"/>
              <a:cs typeface="+mn-cs"/>
              <a:sym typeface="+mn-lt"/>
            </a:endParaRPr>
          </a:p>
        </p:txBody>
      </p:sp>
      <p:sp>
        <p:nvSpPr>
          <p:cNvPr id="11" name="TextBox 10"/>
          <p:cNvSpPr txBox="1"/>
          <p:nvPr userDrawn="1"/>
        </p:nvSpPr>
        <p:spPr>
          <a:xfrm>
            <a:off x="3648552" y="5084082"/>
            <a:ext cx="4864735" cy="127635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1" fromWordArt="0" anchor="ctr" anchorCtr="0" forceAA="0" compatLnSpc="1">
            <a:prstTxWarp prst="textNoShape">
              <a:avLst/>
            </a:prstTxWarp>
            <a:noAutofit/>
          </a:bodyPr>
          <a:lstStyle/>
          <a:p>
            <a:pPr algn="ctr"/>
            <a:r>
              <a:rPr lang="en-US" sz="5985" b="1">
                <a:solidFill>
                  <a:schemeClr val="bg1"/>
                </a:solidFill>
                <a:latin typeface="+mn-lt"/>
                <a:ea typeface="+mn-ea"/>
                <a:cs typeface="+mn-cs"/>
                <a:sym typeface="+mn-lt"/>
              </a:rPr>
              <a:t>Thank</a:t>
            </a:r>
            <a:r>
              <a:rPr lang="en-US" sz="5985" b="1" baseline="0">
                <a:solidFill>
                  <a:schemeClr val="bg1"/>
                </a:solidFill>
                <a:latin typeface="+mn-lt"/>
                <a:ea typeface="+mn-ea"/>
                <a:cs typeface="+mn-cs"/>
                <a:sym typeface="+mn-lt"/>
              </a:rPr>
              <a:t> you!</a:t>
            </a:r>
            <a:endParaRPr lang="en-US" sz="5985" b="1">
              <a:solidFill>
                <a:schemeClr val="bg1"/>
              </a:solidFill>
              <a:latin typeface="+mn-lt"/>
              <a:ea typeface="+mn-ea"/>
              <a:cs typeface="+mn-cs"/>
              <a:sym typeface="+mn-lt"/>
            </a:endParaRPr>
          </a:p>
        </p:txBody>
      </p:sp>
      <p:pic>
        <p:nvPicPr>
          <p:cNvPr id="7" name="Picture 6">
            <a:extLst>
              <a:ext uri="{FF2B5EF4-FFF2-40B4-BE49-F238E27FC236}">
                <a16:creationId xmlns:a16="http://schemas.microsoft.com/office/drawing/2014/main" id="{BAE69789-2AD0-4219-9C32-B870D9224167}"/>
              </a:ext>
            </a:extLst>
          </p:cNvPr>
          <p:cNvPicPr>
            <a:picLocks noChangeAspect="1"/>
          </p:cNvPicPr>
          <p:nvPr userDrawn="1"/>
        </p:nvPicPr>
        <p:blipFill>
          <a:blip r:embed="rId6"/>
          <a:stretch>
            <a:fillRect/>
          </a:stretch>
        </p:blipFill>
        <p:spPr>
          <a:xfrm>
            <a:off x="5521475" y="777535"/>
            <a:ext cx="4195834" cy="1956340"/>
          </a:xfrm>
          <a:prstGeom prst="rect">
            <a:avLst/>
          </a:prstGeom>
        </p:spPr>
      </p:pic>
      <p:pic>
        <p:nvPicPr>
          <p:cNvPr id="8" name="Picture 7">
            <a:extLst>
              <a:ext uri="{FF2B5EF4-FFF2-40B4-BE49-F238E27FC236}">
                <a16:creationId xmlns:a16="http://schemas.microsoft.com/office/drawing/2014/main" id="{2B8A9EDA-D306-4798-8660-E91CC8D435D4}"/>
              </a:ext>
            </a:extLst>
          </p:cNvPr>
          <p:cNvPicPr>
            <a:picLocks noChangeAspect="1"/>
          </p:cNvPicPr>
          <p:nvPr userDrawn="1"/>
        </p:nvPicPr>
        <p:blipFill>
          <a:blip r:embed="rId7"/>
          <a:stretch>
            <a:fillRect/>
          </a:stretch>
        </p:blipFill>
        <p:spPr>
          <a:xfrm>
            <a:off x="2541824" y="512433"/>
            <a:ext cx="2159418" cy="2221443"/>
          </a:xfrm>
          <a:prstGeom prst="rect">
            <a:avLst/>
          </a:prstGeom>
        </p:spPr>
      </p:pic>
    </p:spTree>
    <p:extLst>
      <p:ext uri="{BB962C8B-B14F-4D97-AF65-F5344CB8AC3E}">
        <p14:creationId xmlns:p14="http://schemas.microsoft.com/office/powerpoint/2010/main" val="318213142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37184904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9698"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grpSp>
        <p:nvGrpSpPr>
          <p:cNvPr id="49" name="Group 48"/>
          <p:cNvGrpSpPr/>
          <p:nvPr userDrawn="1"/>
        </p:nvGrpSpPr>
        <p:grpSpPr>
          <a:xfrm>
            <a:off x="-599" y="-1"/>
            <a:ext cx="12163634"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solidFill>
                  <a:schemeClr val="tx1"/>
                </a:solidFill>
                <a:latin typeface="+mn-lt"/>
                <a:ea typeface="+mn-ea"/>
                <a:cs typeface="+mn-cs"/>
                <a:sym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schemeClr val="bg1"/>
                </a:solidFill>
                <a:latin typeface="+mn-lt"/>
                <a:ea typeface="+mn-ea"/>
                <a:cs typeface="+mn-cs"/>
                <a:sym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xxxx</a:t>
              </a:r>
            </a:p>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Note: List footnotes in numerical order. Footnote numbers are not bracketed. Use 10pt font. Do not put a period at the end of the note or the source</a:t>
              </a:r>
            </a:p>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414970452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F35E44-72CB-4AFA-8DA6-C89EBC957A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15" r="19754"/>
          <a:stretch/>
        </p:blipFill>
        <p:spPr>
          <a:xfrm>
            <a:off x="6930356" y="1288498"/>
            <a:ext cx="4900878" cy="4634459"/>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418064" y="1"/>
            <a:ext cx="11743776"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p>
        </p:txBody>
      </p:sp>
      <p:sp>
        <p:nvSpPr>
          <p:cNvPr id="11" name="Title 1"/>
          <p:cNvSpPr>
            <a:spLocks noGrp="1"/>
          </p:cNvSpPr>
          <p:nvPr userDrawn="1">
            <p:ph type="title"/>
          </p:nvPr>
        </p:nvSpPr>
        <p:spPr>
          <a:xfrm>
            <a:off x="694965" y="12130"/>
            <a:ext cx="11466877" cy="1155779"/>
          </a:xfrm>
          <a:prstGeom prst="rect">
            <a:avLst/>
          </a:prstGeom>
        </p:spPr>
        <p:txBody>
          <a:bodyPr anchor="ctr"/>
          <a:lstStyle>
            <a:lvl1pPr algn="l">
              <a:lnSpc>
                <a:spcPts val="3990"/>
              </a:lnSpc>
              <a:defRPr sz="3724"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694964" y="1368341"/>
            <a:ext cx="10131066" cy="457200"/>
          </a:xfrm>
          <a:prstGeom prst="rect">
            <a:avLst/>
          </a:prstGeom>
        </p:spPr>
        <p:txBody>
          <a:bodyPr/>
          <a:lstStyle>
            <a:lvl1pPr marL="0" indent="0" algn="l">
              <a:buNone/>
              <a:defRPr sz="2661" b="1" baseline="0">
                <a:solidFill>
                  <a:srgbClr val="2D2D2D"/>
                </a:solidFill>
                <a:effectLst/>
                <a:latin typeface="Calibri" pitchFamily="34" charset="0"/>
              </a:defRPr>
            </a:lvl1pPr>
            <a:lvl2pPr marL="608107" indent="0" algn="ctr">
              <a:buNone/>
              <a:defRPr>
                <a:solidFill>
                  <a:schemeClr val="tx1">
                    <a:tint val="75000"/>
                  </a:schemeClr>
                </a:solidFill>
              </a:defRPr>
            </a:lvl2pPr>
            <a:lvl3pPr marL="1216214" indent="0" algn="ctr">
              <a:buNone/>
              <a:defRPr>
                <a:solidFill>
                  <a:schemeClr val="tx1">
                    <a:tint val="75000"/>
                  </a:schemeClr>
                </a:solidFill>
              </a:defRPr>
            </a:lvl3pPr>
            <a:lvl4pPr marL="1824320" indent="0" algn="ctr">
              <a:buNone/>
              <a:defRPr>
                <a:solidFill>
                  <a:schemeClr val="tx1">
                    <a:tint val="75000"/>
                  </a:schemeClr>
                </a:solidFill>
              </a:defRPr>
            </a:lvl4pPr>
            <a:lvl5pPr marL="2432426" indent="0" algn="ctr">
              <a:buNone/>
              <a:defRPr>
                <a:solidFill>
                  <a:schemeClr val="tx1">
                    <a:tint val="75000"/>
                  </a:schemeClr>
                </a:solidFill>
              </a:defRPr>
            </a:lvl5pPr>
            <a:lvl6pPr marL="3040533" indent="0" algn="ctr">
              <a:buNone/>
              <a:defRPr>
                <a:solidFill>
                  <a:schemeClr val="tx1">
                    <a:tint val="75000"/>
                  </a:schemeClr>
                </a:solidFill>
              </a:defRPr>
            </a:lvl6pPr>
            <a:lvl7pPr marL="3648640" indent="0" algn="ctr">
              <a:buNone/>
              <a:defRPr>
                <a:solidFill>
                  <a:schemeClr val="tx1">
                    <a:tint val="75000"/>
                  </a:schemeClr>
                </a:solidFill>
              </a:defRPr>
            </a:lvl7pPr>
            <a:lvl8pPr marL="4256746" indent="0" algn="ctr">
              <a:buNone/>
              <a:defRPr>
                <a:solidFill>
                  <a:schemeClr val="tx1">
                    <a:tint val="75000"/>
                  </a:schemeClr>
                </a:solidFill>
              </a:defRPr>
            </a:lvl8pPr>
            <a:lvl9pPr marL="4864853"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15214" y="2520848"/>
            <a:ext cx="10131066" cy="1039317"/>
          </a:xfrm>
          <a:prstGeom prst="rect">
            <a:avLst/>
          </a:prstGeom>
        </p:spPr>
        <p:txBody>
          <a:bodyPr/>
          <a:lstStyle>
            <a:lvl1pPr marL="0" indent="0" algn="l">
              <a:lnSpc>
                <a:spcPts val="2661"/>
              </a:lnSpc>
              <a:buNone/>
              <a:defRPr sz="2394"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381" y="5706815"/>
            <a:ext cx="1668641" cy="959001"/>
          </a:xfrm>
          <a:prstGeom prst="rect">
            <a:avLst/>
          </a:prstGeom>
        </p:spPr>
      </p:pic>
      <p:grpSp>
        <p:nvGrpSpPr>
          <p:cNvPr id="10" name="Group 9">
            <a:extLst>
              <a:ext uri="{FF2B5EF4-FFF2-40B4-BE49-F238E27FC236}">
                <a16:creationId xmlns:a16="http://schemas.microsoft.com/office/drawing/2014/main" id="{2900023D-2373-43F5-A4AA-FD7F91255A55}"/>
              </a:ext>
            </a:extLst>
          </p:cNvPr>
          <p:cNvGrpSpPr/>
          <p:nvPr userDrawn="1"/>
        </p:nvGrpSpPr>
        <p:grpSpPr>
          <a:xfrm>
            <a:off x="2" y="4"/>
            <a:ext cx="355328" cy="1194093"/>
            <a:chOff x="2721769" y="2050256"/>
            <a:chExt cx="442912" cy="1469660"/>
          </a:xfrm>
        </p:grpSpPr>
        <p:sp>
          <p:nvSpPr>
            <p:cNvPr id="12" name="Rectangle 11">
              <a:extLst>
                <a:ext uri="{FF2B5EF4-FFF2-40B4-BE49-F238E27FC236}">
                  <a16:creationId xmlns:a16="http://schemas.microsoft.com/office/drawing/2014/main" id="{275925BE-9EF0-43F9-9D78-64BD587500CA}"/>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14" name="Rectangle 13">
              <a:extLst>
                <a:ext uri="{FF2B5EF4-FFF2-40B4-BE49-F238E27FC236}">
                  <a16:creationId xmlns:a16="http://schemas.microsoft.com/office/drawing/2014/main" id="{79245E9D-1A1B-4F74-AD8C-354693087FC0}"/>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
        <p:nvSpPr>
          <p:cNvPr id="15" name="TextBox 14">
            <a:extLst>
              <a:ext uri="{FF2B5EF4-FFF2-40B4-BE49-F238E27FC236}">
                <a16:creationId xmlns:a16="http://schemas.microsoft.com/office/drawing/2014/main" id="{9EA0238C-23EC-47A0-ABAA-400AE503943B}"/>
              </a:ext>
            </a:extLst>
          </p:cNvPr>
          <p:cNvSpPr txBox="1"/>
          <p:nvPr userDrawn="1"/>
        </p:nvSpPr>
        <p:spPr>
          <a:xfrm>
            <a:off x="6599753" y="6014056"/>
            <a:ext cx="5562089" cy="501804"/>
          </a:xfrm>
          <a:prstGeom prst="rect">
            <a:avLst/>
          </a:prstGeom>
          <a:solidFill>
            <a:srgbClr val="FBAB18"/>
          </a:solidFill>
        </p:spPr>
        <p:txBody>
          <a:bodyPr wrap="square" rtlCol="0">
            <a:spAutoFit/>
          </a:bodyPr>
          <a:lstStyle/>
          <a:p>
            <a:pPr marL="380067" marR="0" lvl="0" indent="0" algn="l" defTabSz="1216214" rtl="0" eaLnBrk="0" fontAlgn="base" latinLnBrk="0" hangingPunct="0">
              <a:lnSpc>
                <a:spcPct val="100000"/>
              </a:lnSpc>
              <a:spcBef>
                <a:spcPct val="0"/>
              </a:spcBef>
              <a:spcAft>
                <a:spcPct val="0"/>
              </a:spcAft>
              <a:buClrTx/>
              <a:buSzTx/>
              <a:buFontTx/>
              <a:buNone/>
              <a:tabLst/>
              <a:defRPr/>
            </a:pPr>
            <a:r>
              <a:rPr lang="en-US" sz="2661" b="1">
                <a:solidFill>
                  <a:srgbClr val="2D2D2D"/>
                </a:solidFill>
                <a:latin typeface="Calibri" panose="020F0502020204030204" pitchFamily="34" charset="0"/>
                <a:cs typeface="Calibri" panose="020F0502020204030204" pitchFamily="34" charset="0"/>
              </a:rPr>
              <a:t>cdc.gov/coronavirus</a:t>
            </a:r>
          </a:p>
        </p:txBody>
      </p:sp>
    </p:spTree>
    <p:extLst>
      <p:ext uri="{BB962C8B-B14F-4D97-AF65-F5344CB8AC3E}">
        <p14:creationId xmlns:p14="http://schemas.microsoft.com/office/powerpoint/2010/main" val="640501323"/>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77403884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0722" name="think-cell Slide" r:id="rId5" imgW="384" imgH="384" progId="TCLayout.ActiveDocument.1">
                  <p:embed/>
                </p:oleObj>
              </mc:Choice>
              <mc:Fallback>
                <p:oleObj name="think-cell Slide" r:id="rId5" imgW="384" imgH="384" progId="TCLayout.ActiveDocument.1">
                  <p:embed/>
                  <p:pic>
                    <p:nvPicPr>
                      <p:cNvPr id="3" name="Object 2" hidden="1"/>
                      <p:cNvPicPr/>
                      <p:nvPr/>
                    </p:nvPicPr>
                    <p:blipFill>
                      <a:blip r:embed="rId6"/>
                      <a:stretch>
                        <a:fillRect/>
                      </a:stretch>
                    </p:blipFill>
                    <p:spPr>
                      <a:xfrm>
                        <a:off x="1584" y="1588"/>
                        <a:ext cx="1584" cy="1588"/>
                      </a:xfrm>
                      <a:prstGeom prst="rect">
                        <a:avLst/>
                      </a:prstGeom>
                    </p:spPr>
                  </p:pic>
                </p:oleObj>
              </mc:Fallback>
            </mc:AlternateContent>
          </a:graphicData>
        </a:graphic>
      </p:graphicFrame>
      <p:sp>
        <p:nvSpPr>
          <p:cNvPr id="4" name="Rectangle 3" hidden="1"/>
          <p:cNvSpPr/>
          <p:nvPr userDrawn="1">
            <p:custDataLst>
              <p:tags r:id="rId3"/>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5387"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6" name="Rectangle 15"/>
          <p:cNvSpPr/>
          <p:nvPr userDrawn="1"/>
        </p:nvSpPr>
        <p:spPr>
          <a:xfrm>
            <a:off x="0" y="3367314"/>
            <a:ext cx="12161838" cy="3490686"/>
          </a:xfrm>
          <a:prstGeom prst="rect">
            <a:avLst/>
          </a:prstGeom>
          <a:solidFill>
            <a:schemeClr val="tx2"/>
          </a:solidFill>
          <a:ln w="9525" cap="rnd" cmpd="sng" algn="ctr">
            <a:solidFill>
              <a:srgbClr val="7030A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197">
              <a:solidFill>
                <a:srgbClr val="FFFFFF"/>
              </a:solidFill>
              <a:latin typeface="+mn-lt"/>
              <a:ea typeface="+mn-ea"/>
              <a:cs typeface="+mn-cs"/>
              <a:sym typeface="+mn-lt"/>
            </a:endParaRPr>
          </a:p>
        </p:txBody>
      </p:sp>
      <p:sp>
        <p:nvSpPr>
          <p:cNvPr id="17" name="Text Placeholder 6"/>
          <p:cNvSpPr>
            <a:spLocks noGrp="1"/>
          </p:cNvSpPr>
          <p:nvPr>
            <p:ph type="body" sz="quarter" idx="12" hasCustomPrompt="1"/>
          </p:nvPr>
        </p:nvSpPr>
        <p:spPr bwMode="black">
          <a:xfrm>
            <a:off x="912138" y="6232877"/>
            <a:ext cx="10337562" cy="436195"/>
          </a:xfrm>
          <a:prstGeom prst="rect">
            <a:avLst/>
          </a:prstGeom>
          <a:noFill/>
        </p:spPr>
        <p:txBody>
          <a:bodyPr anchor="ctr"/>
          <a:lstStyle>
            <a:lvl1pPr algn="ctr" rtl="0">
              <a:lnSpc>
                <a:spcPct val="110000"/>
              </a:lnSpc>
              <a:buNone/>
              <a:defRPr sz="1197" b="1" cap="all" baseline="0">
                <a:solidFill>
                  <a:schemeClr val="bg2">
                    <a:lumMod val="90000"/>
                  </a:schemeClr>
                </a:solidFill>
                <a:latin typeface="+mn-lt"/>
                <a:ea typeface="+mn-ea"/>
                <a:cs typeface="+mn-cs"/>
                <a:sym typeface="+mn-lt"/>
              </a:defRPr>
            </a:lvl1pPr>
            <a:lvl2pPr algn="ctr">
              <a:buNone/>
              <a:defRPr/>
            </a:lvl2pPr>
            <a:lvl3pPr marL="0" indent="0" algn="ctr">
              <a:buNone/>
              <a:defRPr/>
            </a:lvl3pPr>
            <a:lvl4pPr marL="228023" indent="0" algn="ctr">
              <a:buNone/>
              <a:defRPr/>
            </a:lvl4pPr>
            <a:lvl5pPr marL="456046" indent="0" algn="ctr">
              <a:buNone/>
              <a:defRPr/>
            </a:lvl5pPr>
          </a:lstStyle>
          <a:p>
            <a:pPr lvl="0"/>
            <a:r>
              <a:rPr lang="en-US"/>
              <a:t>Click to edit date/place</a:t>
            </a:r>
          </a:p>
        </p:txBody>
      </p:sp>
      <p:sp>
        <p:nvSpPr>
          <p:cNvPr id="19" name="Subtitle 2"/>
          <p:cNvSpPr>
            <a:spLocks noGrp="1"/>
          </p:cNvSpPr>
          <p:nvPr>
            <p:ph type="subTitle" idx="1" hasCustomPrompt="1"/>
          </p:nvPr>
        </p:nvSpPr>
        <p:spPr bwMode="white">
          <a:xfrm>
            <a:off x="912138" y="5609405"/>
            <a:ext cx="10337562" cy="436195"/>
          </a:xfrm>
          <a:prstGeom prst="rect">
            <a:avLst/>
          </a:prstGeom>
        </p:spPr>
        <p:txBody>
          <a:bodyPr anchor="ctr"/>
          <a:lstStyle>
            <a:lvl1pPr marL="0" indent="0" algn="ctr" rtl="0">
              <a:lnSpc>
                <a:spcPct val="110000"/>
              </a:lnSpc>
              <a:buNone/>
              <a:defRPr sz="1596" baseline="0">
                <a:solidFill>
                  <a:schemeClr val="bg1"/>
                </a:solidFill>
                <a:latin typeface="+mn-lt"/>
                <a:ea typeface="+mn-ea"/>
                <a:cs typeface="+mn-cs"/>
                <a:sym typeface="+mn-lt"/>
              </a:defRPr>
            </a:lvl1pPr>
            <a:lvl2pPr marL="456046" indent="0" algn="ctr">
              <a:buNone/>
              <a:defRPr sz="1995"/>
            </a:lvl2pPr>
            <a:lvl3pPr marL="912091" indent="0" algn="ctr">
              <a:buNone/>
              <a:defRPr sz="1795"/>
            </a:lvl3pPr>
            <a:lvl4pPr marL="1368137" indent="0" algn="ctr">
              <a:buNone/>
              <a:defRPr sz="1596"/>
            </a:lvl4pPr>
            <a:lvl5pPr marL="1824182" indent="0" algn="ctr">
              <a:buNone/>
              <a:defRPr sz="1596"/>
            </a:lvl5pPr>
            <a:lvl6pPr marL="2280228" indent="0" algn="ctr">
              <a:buNone/>
              <a:defRPr sz="1596"/>
            </a:lvl6pPr>
            <a:lvl7pPr marL="2736273" indent="0" algn="ctr">
              <a:buNone/>
              <a:defRPr sz="1596"/>
            </a:lvl7pPr>
            <a:lvl8pPr marL="3192319" indent="0" algn="ctr">
              <a:buNone/>
              <a:defRPr sz="1596"/>
            </a:lvl8pPr>
            <a:lvl9pPr marL="3648365" indent="0" algn="ctr">
              <a:buNone/>
              <a:defRPr sz="1596"/>
            </a:lvl9pPr>
          </a:lstStyle>
          <a:p>
            <a:r>
              <a:rPr lang="en-US"/>
              <a:t>Subtitle in sentence case</a:t>
            </a:r>
          </a:p>
        </p:txBody>
      </p:sp>
      <p:sp>
        <p:nvSpPr>
          <p:cNvPr id="23" name="Title 1"/>
          <p:cNvSpPr>
            <a:spLocks noGrp="1"/>
          </p:cNvSpPr>
          <p:nvPr>
            <p:ph type="ctrTitle" hasCustomPrompt="1"/>
          </p:nvPr>
        </p:nvSpPr>
        <p:spPr bwMode="ltGray">
          <a:xfrm>
            <a:off x="912138" y="3641824"/>
            <a:ext cx="10337562" cy="1593022"/>
          </a:xfrm>
          <a:prstGeom prst="rect">
            <a:avLst/>
          </a:prstGeom>
        </p:spPr>
        <p:txBody>
          <a:bodyPr anchor="ctr">
            <a:normAutofit/>
          </a:bodyPr>
          <a:lstStyle>
            <a:lvl1pPr algn="ctr" rtl="0">
              <a:lnSpc>
                <a:spcPct val="93000"/>
              </a:lnSpc>
              <a:defRPr sz="5387" baseline="0">
                <a:solidFill>
                  <a:schemeClr val="bg1"/>
                </a:solidFill>
                <a:latin typeface="+mj-lt"/>
                <a:ea typeface="+mj-ea"/>
                <a:cs typeface="+mj-cs"/>
                <a:sym typeface="+mj-lt"/>
              </a:defRPr>
            </a:lvl1pPr>
          </a:lstStyle>
          <a:p>
            <a:r>
              <a:rPr lang="en-US"/>
              <a:t>Title in Title Case</a:t>
            </a:r>
          </a:p>
        </p:txBody>
      </p:sp>
      <p:cxnSp>
        <p:nvCxnSpPr>
          <p:cNvPr id="24" name="Straight Connector 23"/>
          <p:cNvCxnSpPr/>
          <p:nvPr userDrawn="1"/>
        </p:nvCxnSpPr>
        <p:spPr>
          <a:xfrm>
            <a:off x="2815821" y="5422124"/>
            <a:ext cx="6493778" cy="0"/>
          </a:xfrm>
          <a:prstGeom prst="line">
            <a:avLst/>
          </a:prstGeom>
          <a:ln w="9525" cap="rnd">
            <a:solidFill>
              <a:schemeClr val="bg1"/>
            </a:solidFill>
            <a:prstDash val="solid"/>
            <a:round/>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75391" y="1996741"/>
            <a:ext cx="1273775" cy="1276934"/>
          </a:xfrm>
          <a:prstGeom prst="rect">
            <a:avLst/>
          </a:prstGeom>
        </p:spPr>
      </p:pic>
      <p:pic>
        <p:nvPicPr>
          <p:cNvPr id="29" name="Picture 2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74860" y="201961"/>
            <a:ext cx="1274837" cy="1276934"/>
          </a:xfrm>
          <a:prstGeom prst="rect">
            <a:avLst/>
          </a:prstGeom>
        </p:spPr>
      </p:pic>
      <p:sp>
        <p:nvSpPr>
          <p:cNvPr id="30" name="TextBox 29"/>
          <p:cNvSpPr txBox="1"/>
          <p:nvPr userDrawn="1"/>
        </p:nvSpPr>
        <p:spPr>
          <a:xfrm>
            <a:off x="142522" y="104775"/>
            <a:ext cx="6384965" cy="1463040"/>
          </a:xfrm>
          <a:prstGeom prst="rect">
            <a:avLst/>
          </a:prstGeom>
          <a:noFill/>
          <a:ln w="9525" cap="rnd" cmpd="sng" algn="ctr">
            <a:solidFill>
              <a:srgbClr val="9A9A9A"/>
            </a:solidFill>
            <a:prstDash val="solid"/>
            <a:round/>
            <a:headEnd type="none" w="med" len="med"/>
            <a:tailEnd type="none" w="med" len="med"/>
          </a:ln>
          <a:effectLst/>
          <a:extLst>
            <a:ext uri="{909E8E84-426E-40DD-AFC4-6F175D3DCCD1}">
              <a14:hiddenFill xmlns:a14="http://schemas.microsoft.com/office/drawing/2010/main">
                <a:solidFill>
                  <a:srgbClr val="18539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lvl="0" eaLnBrk="0" fontAlgn="base" hangingPunct="0">
              <a:spcBef>
                <a:spcPct val="0"/>
              </a:spcBef>
              <a:spcAft>
                <a:spcPct val="0"/>
              </a:spcAft>
            </a:pPr>
            <a:r>
              <a:rPr lang="en-US" altLang="en-US" sz="1197">
                <a:solidFill>
                  <a:srgbClr val="63666A"/>
                </a:solidFill>
                <a:latin typeface="+mn-lt"/>
                <a:ea typeface="+mn-ea"/>
                <a:cs typeface="+mn-cs"/>
                <a:sym typeface="+mn-lt"/>
              </a:rPr>
              <a:t>HHS Confidential Information – For Official Use Only – Not to be Disseminated</a:t>
            </a:r>
            <a:endParaRPr lang="en-US" altLang="en-US" sz="898">
              <a:solidFill>
                <a:srgbClr val="63666A"/>
              </a:solidFill>
              <a:latin typeface="+mn-lt"/>
              <a:ea typeface="+mn-ea"/>
              <a:cs typeface="+mn-cs"/>
              <a:sym typeface="+mn-lt"/>
            </a:endParaRPr>
          </a:p>
          <a:p>
            <a:pPr lvl="0" eaLnBrk="0" fontAlgn="base" hangingPunct="0">
              <a:spcBef>
                <a:spcPct val="0"/>
              </a:spcBef>
              <a:spcAft>
                <a:spcPct val="0"/>
              </a:spcAft>
            </a:pPr>
            <a:r>
              <a:rPr lang="en-US" altLang="en-US" sz="1197">
                <a:solidFill>
                  <a:srgbClr val="63666A"/>
                </a:solidFill>
                <a:latin typeface="+mn-lt"/>
                <a:ea typeface="+mn-ea"/>
                <a:cs typeface="+mn-cs"/>
                <a:sym typeface="+mn-lt"/>
              </a:rPr>
              <a:t> </a:t>
            </a:r>
            <a:endParaRPr lang="en-US" altLang="en-US" sz="898">
              <a:solidFill>
                <a:srgbClr val="63666A"/>
              </a:solidFill>
              <a:latin typeface="+mn-lt"/>
              <a:ea typeface="+mn-ea"/>
              <a:cs typeface="+mn-cs"/>
              <a:sym typeface="+mn-lt"/>
            </a:endParaRPr>
          </a:p>
          <a:p>
            <a:pPr lvl="0" eaLnBrk="0" fontAlgn="base" hangingPunct="0">
              <a:spcBef>
                <a:spcPct val="0"/>
              </a:spcBef>
              <a:spcAft>
                <a:spcPct val="0"/>
              </a:spcAft>
            </a:pPr>
            <a:r>
              <a:rPr lang="en-US" altLang="en-US" sz="1197">
                <a:solidFill>
                  <a:srgbClr val="63666A"/>
                </a:solidFill>
                <a:latin typeface="+mn-lt"/>
                <a:ea typeface="+mn-ea"/>
                <a:cs typeface="+mn-cs"/>
                <a:sym typeface="+mn-lt"/>
              </a:rPr>
              <a:t>INFORMATION NOT RELEASABLE TO THE PUBLIC UNLESS AUTHORIZED BY LAW: This information has not been publicly disclosed and may be a privileged, confidential, deliberative, and/or pre-decisional communication.  It is for internal government use only and must not be disseminated, distributed, or copied to persons not authorized to receive the information.  Unauthorized disclosure may result in prosecution to the full extent of the law.</a:t>
            </a:r>
            <a:endParaRPr lang="en-US" altLang="en-US" sz="1995">
              <a:solidFill>
                <a:srgbClr val="63666A"/>
              </a:solidFill>
              <a:latin typeface="+mn-lt"/>
              <a:ea typeface="+mn-ea"/>
              <a:cs typeface="+mn-cs"/>
              <a:sym typeface="+mn-lt"/>
            </a:endParaRPr>
          </a:p>
        </p:txBody>
      </p:sp>
    </p:spTree>
    <p:extLst>
      <p:ext uri="{BB962C8B-B14F-4D97-AF65-F5344CB8AC3E}">
        <p14:creationId xmlns:p14="http://schemas.microsoft.com/office/powerpoint/2010/main" val="363847010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72632947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1746"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8" name="Title 7"/>
          <p:cNvSpPr>
            <a:spLocks noGrp="1"/>
          </p:cNvSpPr>
          <p:nvPr>
            <p:ph type="title" hasCustomPrompt="1"/>
          </p:nvPr>
        </p:nvSpPr>
        <p:spPr>
          <a:xfrm>
            <a:off x="628441" y="622801"/>
            <a:ext cx="10906302" cy="332399"/>
          </a:xfr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63665338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5642368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2770" name="think-cell Slide" r:id="rId4" imgW="286" imgH="286" progId="TCLayout.ActiveDocument.1">
                  <p:embed/>
                </p:oleObj>
              </mc:Choice>
              <mc:Fallback>
                <p:oleObj name="think-cell Slide" r:id="rId4" imgW="286" imgH="286" progId="TCLayout.ActiveDocument.1">
                  <p:embed/>
                  <p:pic>
                    <p:nvPicPr>
                      <p:cNvPr id="5" name="Object 4"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lvl1pPr>
              <a:defRPr>
                <a:latin typeface="+mj-lt"/>
                <a:ea typeface="+mj-ea"/>
                <a:cs typeface="+mj-cs"/>
                <a:sym typeface="+mj-lt"/>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7843" y="2085628"/>
            <a:ext cx="10906900" cy="4072976"/>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225052242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230098044"/>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3794"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4" y="1588"/>
                        <a:ext cx="1584"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394"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3" name="Rectangle 12"/>
          <p:cNvSpPr/>
          <p:nvPr userDrawn="1"/>
        </p:nvSpPr>
        <p:spPr>
          <a:xfrm>
            <a:off x="3800575" y="6583680"/>
            <a:ext cx="4560689" cy="274320"/>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795">
              <a:solidFill>
                <a:srgbClr val="FFFFFF"/>
              </a:solidFill>
              <a:sym typeface="+mn-lt"/>
            </a:endParaRPr>
          </a:p>
        </p:txBody>
      </p:sp>
      <p:sp>
        <p:nvSpPr>
          <p:cNvPr id="2" name="Rectangle 1"/>
          <p:cNvSpPr/>
          <p:nvPr userDrawn="1"/>
        </p:nvSpPr>
        <p:spPr>
          <a:xfrm>
            <a:off x="3801248" y="0"/>
            <a:ext cx="4560689" cy="274320"/>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795">
              <a:solidFill>
                <a:srgbClr val="FFFFFF"/>
              </a:solidFill>
              <a:sym typeface="+mn-lt"/>
            </a:endParaRPr>
          </a:p>
        </p:txBody>
      </p:sp>
      <p:sp>
        <p:nvSpPr>
          <p:cNvPr id="4" name="Date Placeholder 3"/>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7" name="Rectangle 6"/>
          <p:cNvSpPr/>
          <p:nvPr userDrawn="1"/>
        </p:nvSpPr>
        <p:spPr bwMode="white">
          <a:xfrm>
            <a:off x="1" y="-1309"/>
            <a:ext cx="4682786"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t" anchorCtr="0" forceAA="0" compatLnSpc="1">
            <a:prstTxWarp prst="textNoShape">
              <a:avLst/>
            </a:prstTxWarp>
            <a:noAutofit/>
          </a:bodyPr>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628441" y="2158988"/>
            <a:ext cx="3734738" cy="541687"/>
          </a:xfrm>
          <a:prstGeom prst="rect">
            <a:avLst/>
          </a:prstGeom>
        </p:spPr>
        <p:txBody>
          <a:bodyPr>
            <a:noAutofit/>
          </a:bodyPr>
          <a:lstStyle>
            <a:lvl1pPr marL="0" indent="0" algn="l">
              <a:buNone/>
              <a:defRPr sz="1596">
                <a:solidFill>
                  <a:schemeClr val="tx2"/>
                </a:solidFill>
                <a:latin typeface="+mn-lt"/>
                <a:ea typeface="+mn-ea"/>
                <a:cs typeface="+mn-cs"/>
                <a:sym typeface="+mn-lt"/>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add subtitle</a:t>
            </a:r>
          </a:p>
        </p:txBody>
      </p:sp>
      <p:sp>
        <p:nvSpPr>
          <p:cNvPr id="9" name="Title 4"/>
          <p:cNvSpPr>
            <a:spLocks noGrp="1"/>
          </p:cNvSpPr>
          <p:nvPr>
            <p:ph type="title" hasCustomPrompt="1"/>
          </p:nvPr>
        </p:nvSpPr>
        <p:spPr>
          <a:xfrm>
            <a:off x="628441" y="1227049"/>
            <a:ext cx="3734738" cy="664797"/>
          </a:xfrm>
        </p:spPr>
        <p:txBody>
          <a:bodyPr anchor="t">
            <a:noAutofit/>
          </a:bodyPr>
          <a:lstStyle>
            <a:lvl1pPr>
              <a:defRPr sz="2394">
                <a:solidFill>
                  <a:schemeClr val="tx2"/>
                </a:solidFill>
                <a:latin typeface="+mj-lt"/>
                <a:ea typeface="+mj-ea"/>
                <a:cs typeface="+mj-cs"/>
                <a:sym typeface="+mj-lt"/>
              </a:defRPr>
            </a:lvl1pPr>
          </a:lstStyle>
          <a:p>
            <a:r>
              <a:rPr lang="en-US"/>
              <a:t>Click to add title</a:t>
            </a:r>
          </a:p>
        </p:txBody>
      </p:sp>
      <p:sp>
        <p:nvSpPr>
          <p:cNvPr id="10" name="Rectangle 9"/>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2" name="Rectangle 11"/>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3069046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37923280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4818"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8" name="Title 1"/>
          <p:cNvSpPr>
            <a:spLocks noGrp="1"/>
          </p:cNvSpPr>
          <p:nvPr>
            <p:ph type="title" hasCustomPrompt="1"/>
          </p:nvPr>
        </p:nvSpPr>
        <p:spPr bwMode="blackWhite">
          <a:xfrm>
            <a:off x="1281564" y="2668041"/>
            <a:ext cx="95966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tx2"/>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1277525" y="1424082"/>
            <a:ext cx="949367"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Tree>
    <p:extLst>
      <p:ext uri="{BB962C8B-B14F-4D97-AF65-F5344CB8AC3E}">
        <p14:creationId xmlns:p14="http://schemas.microsoft.com/office/powerpoint/2010/main" val="213909399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98102681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5842"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Title 1"/>
          <p:cNvSpPr>
            <a:spLocks noGrp="1"/>
          </p:cNvSpPr>
          <p:nvPr>
            <p:ph type="title" hasCustomPrompt="1"/>
          </p:nvPr>
        </p:nvSpPr>
        <p:spPr bwMode="blackWhite">
          <a:xfrm>
            <a:off x="628442" y="3826800"/>
            <a:ext cx="10909743" cy="2041200"/>
          </a:xfrm>
        </p:spPr>
        <p:txBody>
          <a:bodyPr anchor="t">
            <a:noAutofit/>
          </a:bodyPr>
          <a:lstStyle>
            <a:lvl1pPr>
              <a:defRPr sz="5387">
                <a:solidFill>
                  <a:schemeClr val="tx2"/>
                </a:solidFill>
                <a:latin typeface="+mj-lt"/>
                <a:ea typeface="+mj-ea"/>
                <a:cs typeface="+mj-cs"/>
                <a:sym typeface="+mj-lt"/>
              </a:defRPr>
            </a:lvl1pPr>
          </a:lstStyle>
          <a:p>
            <a:r>
              <a:rPr lang="en-US"/>
              <a:t>Click to add section title</a:t>
            </a:r>
          </a:p>
        </p:txBody>
      </p:sp>
      <p:cxnSp>
        <p:nvCxnSpPr>
          <p:cNvPr id="10" name="Straight Connector 9"/>
          <p:cNvCxnSpPr/>
          <p:nvPr userDrawn="1"/>
        </p:nvCxnSpPr>
        <p:spPr bwMode="white">
          <a:xfrm>
            <a:off x="628442" y="3680016"/>
            <a:ext cx="11529992"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619864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93040674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6866"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54938" y="0"/>
            <a:ext cx="415919" cy="6858000"/>
          </a:xfrm>
          <a:prstGeom prst="rect">
            <a:avLst/>
          </a:prstGeom>
        </p:spPr>
      </p:pic>
      <p:sp>
        <p:nvSpPr>
          <p:cNvPr id="18" name="Date Placeholder 1"/>
          <p:cNvSpPr>
            <a:spLocks noGrp="1"/>
          </p:cNvSpPr>
          <p:nvPr>
            <p:ph type="dt" sz="half" idx="31"/>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TextBox 19"/>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24" name="Rectangle 23"/>
          <p:cNvSpPr/>
          <p:nvPr userDrawn="1"/>
        </p:nvSpPr>
        <p:spPr bwMode="white">
          <a:xfrm>
            <a:off x="0" y="0"/>
            <a:ext cx="406941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25" name="Title 4"/>
          <p:cNvSpPr>
            <a:spLocks noGrp="1"/>
          </p:cNvSpPr>
          <p:nvPr>
            <p:ph type="title" hasCustomPrompt="1"/>
          </p:nvPr>
        </p:nvSpPr>
        <p:spPr>
          <a:xfrm>
            <a:off x="628442" y="2681103"/>
            <a:ext cx="3120143" cy="1495794"/>
          </a:xfrm>
          <a:prstGeom prst="rect">
            <a:avLst/>
          </a:prstGeom>
        </p:spPr>
        <p:txBody>
          <a:bodyPr anchor="ctr">
            <a:noAutofit/>
          </a:bodyPr>
          <a:lstStyle>
            <a:lvl1pPr>
              <a:defRPr sz="2394">
                <a:solidFill>
                  <a:schemeClr val="tx2"/>
                </a:solidFill>
                <a:latin typeface="+mj-lt"/>
                <a:ea typeface="+mj-ea"/>
                <a:cs typeface="+mj-cs"/>
                <a:sym typeface="+mj-lt"/>
              </a:defRPr>
            </a:lvl1pPr>
          </a:lstStyle>
          <a:p>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5454536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708055020"/>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7890"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47880" y="0"/>
            <a:ext cx="415919" cy="6858000"/>
          </a:xfrm>
          <a:prstGeom prst="rect">
            <a:avLst/>
          </a:prstGeom>
        </p:spPr>
      </p:pic>
      <p:sp>
        <p:nvSpPr>
          <p:cNvPr id="14" name="Rectangle 13"/>
          <p:cNvSpPr/>
          <p:nvPr userDrawn="1"/>
        </p:nvSpPr>
        <p:spPr bwMode="white">
          <a:xfrm>
            <a:off x="0" y="0"/>
            <a:ext cx="71542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8" name="Date Placeholder 2"/>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TextBox 18"/>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2" name="Title 1"/>
          <p:cNvSpPr>
            <a:spLocks noGrp="1"/>
          </p:cNvSpPr>
          <p:nvPr>
            <p:ph type="title" hasCustomPrompt="1"/>
          </p:nvPr>
        </p:nvSpPr>
        <p:spPr>
          <a:xfrm>
            <a:off x="628442" y="622801"/>
            <a:ext cx="6261001" cy="332399"/>
          </a:xfrm>
          <a:prstGeom prst="rect">
            <a:avLst/>
          </a:prstGeom>
        </p:spPr>
        <p:txBody>
          <a:bodyPr/>
          <a:lstStyle>
            <a:lvl1pPr>
              <a:defRPr>
                <a:latin typeface="+mj-lt"/>
                <a:ea typeface="+mj-ea"/>
                <a:cs typeface="+mj-cs"/>
                <a:sym typeface="+mj-lt"/>
              </a:defRPr>
            </a:lvl1pPr>
          </a:lstStyle>
          <a:p>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11971464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215749900"/>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8914"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9006909" y="0"/>
            <a:ext cx="415919" cy="6858000"/>
          </a:xfrm>
          <a:prstGeom prst="rect">
            <a:avLst/>
          </a:prstGeom>
        </p:spPr>
      </p:pic>
      <p:sp>
        <p:nvSpPr>
          <p:cNvPr id="10" name="Rectangle 9"/>
          <p:cNvSpPr/>
          <p:nvPr userDrawn="1"/>
        </p:nvSpPr>
        <p:spPr bwMode="white">
          <a:xfrm>
            <a:off x="0" y="0"/>
            <a:ext cx="901192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2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28442" y="622801"/>
            <a:ext cx="8081541" cy="332399"/>
          </a:xfrm>
          <a:prstGeom prst="rect">
            <a:avLst/>
          </a:prstGeom>
        </p:spPr>
        <p:txBody>
          <a:bodyPr/>
          <a:lstStyle>
            <a:lvl1pPr>
              <a:defRPr>
                <a:latin typeface="+mj-lt"/>
                <a:ea typeface="+mj-ea"/>
                <a:cs typeface="+mj-cs"/>
                <a:sym typeface="+mj-lt"/>
              </a:defRPr>
            </a:lvl1pPr>
          </a:lstStyle>
          <a:p>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20920989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17288060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9938"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61987" y="0"/>
            <a:ext cx="415919" cy="6858000"/>
          </a:xfrm>
          <a:prstGeom prst="rect">
            <a:avLst/>
          </a:prstGeom>
        </p:spPr>
      </p:pic>
      <p:sp>
        <p:nvSpPr>
          <p:cNvPr id="24" name="Title 4"/>
          <p:cNvSpPr>
            <a:spLocks noGrp="1"/>
          </p:cNvSpPr>
          <p:nvPr>
            <p:ph type="title" hasCustomPrompt="1"/>
          </p:nvPr>
        </p:nvSpPr>
        <p:spPr>
          <a:xfrm>
            <a:off x="628442" y="2681103"/>
            <a:ext cx="3120143" cy="1495794"/>
          </a:xfrm>
          <a:prstGeom prst="rect">
            <a:avLst/>
          </a:prstGeom>
        </p:spPr>
        <p:txBody>
          <a:bodyPr anchor="ctr">
            <a:noAutofit/>
          </a:bodyPr>
          <a:lstStyle>
            <a:lvl1pPr>
              <a:defRPr sz="2394">
                <a:solidFill>
                  <a:schemeClr val="bg1"/>
                </a:solidFill>
                <a:latin typeface="+mj-lt"/>
                <a:ea typeface="+mj-ea"/>
                <a:cs typeface="+mj-cs"/>
                <a:sym typeface="+mj-lt"/>
              </a:defRPr>
            </a:lvl1pPr>
          </a:lstStyle>
          <a:p>
            <a:r>
              <a:rPr lang="en-US"/>
              <a:t>Click to add title</a:t>
            </a:r>
          </a:p>
        </p:txBody>
      </p:sp>
      <p:sp>
        <p:nvSpPr>
          <p:cNvPr id="26" name="Rectangle 25"/>
          <p:cNvSpPr/>
          <p:nvPr userDrawn="1"/>
        </p:nvSpPr>
        <p:spPr bwMode="ltGray">
          <a:xfrm>
            <a:off x="4070668" y="-1309"/>
            <a:ext cx="8091170"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25" name="Date Placeholder 1"/>
          <p:cNvSpPr>
            <a:spLocks noGrp="1"/>
          </p:cNvSpPr>
          <p:nvPr>
            <p:ph type="dt" sz="half" idx="29"/>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28" name="TextBox 2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40446133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61838"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p>
        </p:txBody>
      </p:sp>
      <p:sp>
        <p:nvSpPr>
          <p:cNvPr id="11" name="Title 1"/>
          <p:cNvSpPr>
            <a:spLocks noGrp="1"/>
          </p:cNvSpPr>
          <p:nvPr userDrawn="1">
            <p:ph type="title"/>
          </p:nvPr>
        </p:nvSpPr>
        <p:spPr>
          <a:xfrm>
            <a:off x="912139" y="12130"/>
            <a:ext cx="11249700" cy="1155779"/>
          </a:xfrm>
          <a:prstGeom prst="rect">
            <a:avLst/>
          </a:prstGeom>
        </p:spPr>
        <p:txBody>
          <a:bodyPr anchor="ctr"/>
          <a:lstStyle>
            <a:lvl1pPr algn="l">
              <a:lnSpc>
                <a:spcPts val="3990"/>
              </a:lnSpc>
              <a:defRPr sz="3724"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912141" y="1415968"/>
            <a:ext cx="9913890" cy="457200"/>
          </a:xfrm>
          <a:prstGeom prst="rect">
            <a:avLst/>
          </a:prstGeom>
        </p:spPr>
        <p:txBody>
          <a:bodyPr/>
          <a:lstStyle>
            <a:lvl1pPr marL="0" indent="0" algn="l">
              <a:buNone/>
              <a:defRPr sz="2661" b="1" baseline="0">
                <a:solidFill>
                  <a:schemeClr val="tx2"/>
                </a:solidFill>
                <a:effectLst/>
                <a:latin typeface="Calibri" pitchFamily="34" charset="0"/>
              </a:defRPr>
            </a:lvl1pPr>
            <a:lvl2pPr marL="608107" indent="0" algn="ctr">
              <a:buNone/>
              <a:defRPr>
                <a:solidFill>
                  <a:schemeClr val="tx1">
                    <a:tint val="75000"/>
                  </a:schemeClr>
                </a:solidFill>
              </a:defRPr>
            </a:lvl2pPr>
            <a:lvl3pPr marL="1216214" indent="0" algn="ctr">
              <a:buNone/>
              <a:defRPr>
                <a:solidFill>
                  <a:schemeClr val="tx1">
                    <a:tint val="75000"/>
                  </a:schemeClr>
                </a:solidFill>
              </a:defRPr>
            </a:lvl3pPr>
            <a:lvl4pPr marL="1824320" indent="0" algn="ctr">
              <a:buNone/>
              <a:defRPr>
                <a:solidFill>
                  <a:schemeClr val="tx1">
                    <a:tint val="75000"/>
                  </a:schemeClr>
                </a:solidFill>
              </a:defRPr>
            </a:lvl4pPr>
            <a:lvl5pPr marL="2432426" indent="0" algn="ctr">
              <a:buNone/>
              <a:defRPr>
                <a:solidFill>
                  <a:schemeClr val="tx1">
                    <a:tint val="75000"/>
                  </a:schemeClr>
                </a:solidFill>
              </a:defRPr>
            </a:lvl5pPr>
            <a:lvl6pPr marL="3040533" indent="0" algn="ctr">
              <a:buNone/>
              <a:defRPr>
                <a:solidFill>
                  <a:schemeClr val="tx1">
                    <a:tint val="75000"/>
                  </a:schemeClr>
                </a:solidFill>
              </a:defRPr>
            </a:lvl6pPr>
            <a:lvl7pPr marL="3648640" indent="0" algn="ctr">
              <a:buNone/>
              <a:defRPr>
                <a:solidFill>
                  <a:schemeClr val="tx1">
                    <a:tint val="75000"/>
                  </a:schemeClr>
                </a:solidFill>
              </a:defRPr>
            </a:lvl7pPr>
            <a:lvl8pPr marL="4256746" indent="0" algn="ctr">
              <a:buNone/>
              <a:defRPr>
                <a:solidFill>
                  <a:schemeClr val="tx1">
                    <a:tint val="75000"/>
                  </a:schemeClr>
                </a:solidFill>
              </a:defRPr>
            </a:lvl8pPr>
            <a:lvl9pPr marL="4864853"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912139" y="2520848"/>
            <a:ext cx="9834142" cy="1039317"/>
          </a:xfrm>
          <a:prstGeom prst="rect">
            <a:avLst/>
          </a:prstGeom>
        </p:spPr>
        <p:txBody>
          <a:bodyPr/>
          <a:lstStyle>
            <a:lvl1pPr marL="0" indent="0" algn="l">
              <a:lnSpc>
                <a:spcPts val="2661"/>
              </a:lnSpc>
              <a:buNone/>
              <a:defRPr sz="2394"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1" y="5706815"/>
            <a:ext cx="1668641" cy="959001"/>
          </a:xfrm>
          <a:prstGeom prst="rect">
            <a:avLst/>
          </a:prstGeom>
        </p:spPr>
      </p:pic>
      <p:grpSp>
        <p:nvGrpSpPr>
          <p:cNvPr id="21" name="Group 20">
            <a:extLst>
              <a:ext uri="{FF2B5EF4-FFF2-40B4-BE49-F238E27FC236}">
                <a16:creationId xmlns:a16="http://schemas.microsoft.com/office/drawing/2014/main" id="{CC3D0F8F-59A2-423C-A3F9-4CCC5E04EB88}"/>
              </a:ext>
            </a:extLst>
          </p:cNvPr>
          <p:cNvGrpSpPr/>
          <p:nvPr userDrawn="1"/>
        </p:nvGrpSpPr>
        <p:grpSpPr>
          <a:xfrm>
            <a:off x="2" y="4"/>
            <a:ext cx="355328" cy="1194093"/>
            <a:chOff x="2721769" y="2050256"/>
            <a:chExt cx="442912" cy="1469660"/>
          </a:xfrm>
        </p:grpSpPr>
        <p:sp>
          <p:nvSpPr>
            <p:cNvPr id="22" name="Rectangle 21">
              <a:extLst>
                <a:ext uri="{FF2B5EF4-FFF2-40B4-BE49-F238E27FC236}">
                  <a16:creationId xmlns:a16="http://schemas.microsoft.com/office/drawing/2014/main"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3" name="Rectangle 22">
              <a:extLst>
                <a:ext uri="{FF2B5EF4-FFF2-40B4-BE49-F238E27FC236}">
                  <a16:creationId xmlns:a16="http://schemas.microsoft.com/office/drawing/2014/main"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3098754065"/>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67276819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40962"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75507" y="0"/>
            <a:ext cx="415919" cy="6858000"/>
          </a:xfrm>
          <a:prstGeom prst="rect">
            <a:avLst/>
          </a:prstGeom>
        </p:spPr>
      </p:pic>
      <p:sp>
        <p:nvSpPr>
          <p:cNvPr id="11" name="Rectangle 10"/>
          <p:cNvSpPr/>
          <p:nvPr userDrawn="1"/>
        </p:nvSpPr>
        <p:spPr>
          <a:xfrm>
            <a:off x="6080919" y="0"/>
            <a:ext cx="6080919"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76950" y="0"/>
            <a:ext cx="6084886" cy="6858000"/>
          </a:xfrm>
          <a:prstGeom prst="rect">
            <a:avLst/>
          </a:prstGeom>
          <a:noFill/>
        </p:spPr>
        <p:txBody>
          <a:bodyPr lIns="914400" tIns="914400" rIns="914400" bIns="914400"/>
          <a:lstStyle>
            <a:lvl1pPr algn="ctr">
              <a:defRPr sz="1795"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28442" y="1785600"/>
            <a:ext cx="4377543" cy="3286800"/>
          </a:xfrm>
          <a:prstGeom prst="rect">
            <a:avLst/>
          </a:prstGeom>
          <a:noFill/>
        </p:spPr>
        <p:txBody>
          <a:bodyPr wrap="square" lIns="0" tIns="0" rIns="320040" bIns="0" anchor="ctr">
            <a:noAutofit/>
          </a:bodyPr>
          <a:lstStyle>
            <a:lvl1pPr>
              <a:defRPr sz="4389">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lumMod val="50000"/>
                </a:schemeClr>
              </a:solidFill>
              <a:latin typeface="+mn-lt"/>
              <a:ea typeface="+mn-ea"/>
              <a:cs typeface="+mn-cs"/>
              <a:sym typeface="+mn-lt"/>
            </a:endParaRPr>
          </a:p>
        </p:txBody>
      </p:sp>
      <p:sp>
        <p:nvSpPr>
          <p:cNvPr id="15" name="Date Placeholder 2"/>
          <p:cNvSpPr>
            <a:spLocks noGrp="1"/>
          </p:cNvSpPr>
          <p:nvPr>
            <p:ph type="dt" sz="half" idx="15"/>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196331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26363116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41986"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391518" y="0"/>
            <a:ext cx="415919" cy="6858000"/>
          </a:xfrm>
          <a:prstGeom prst="rect">
            <a:avLst/>
          </a:prstGeom>
        </p:spPr>
      </p:pic>
      <p:sp>
        <p:nvSpPr>
          <p:cNvPr id="11" name="Rectangle 10"/>
          <p:cNvSpPr/>
          <p:nvPr userDrawn="1"/>
        </p:nvSpPr>
        <p:spPr bwMode="gray">
          <a:xfrm>
            <a:off x="7800199" y="0"/>
            <a:ext cx="436164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00679" y="0"/>
            <a:ext cx="4361159" cy="6858000"/>
          </a:xfrm>
          <a:prstGeom prst="rect">
            <a:avLst/>
          </a:prstGeom>
          <a:noFill/>
        </p:spPr>
        <p:txBody>
          <a:bodyPr lIns="182880" tIns="914400" rIns="182880" bIns="914400"/>
          <a:lstStyle>
            <a:lvl1pPr algn="ctr">
              <a:defRPr sz="1596">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15" name="Title 1"/>
          <p:cNvSpPr>
            <a:spLocks noGrp="1"/>
          </p:cNvSpPr>
          <p:nvPr>
            <p:ph type="title" hasCustomPrompt="1"/>
          </p:nvPr>
        </p:nvSpPr>
        <p:spPr bwMode="black">
          <a:xfrm>
            <a:off x="629375" y="1785600"/>
            <a:ext cx="6232096" cy="3286800"/>
          </a:xfrm>
          <a:prstGeom prst="rect">
            <a:avLst/>
          </a:prstGeom>
        </p:spPr>
        <p:txBody>
          <a:bodyPr anchor="ctr">
            <a:noAutofit/>
          </a:bodyPr>
          <a:lstStyle>
            <a:lvl1pPr>
              <a:defRPr sz="4389">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lumMod val="50000"/>
                </a:schemeClr>
              </a:solidFill>
              <a:latin typeface="+mn-lt"/>
              <a:ea typeface="+mn-ea"/>
              <a:cs typeface="+mn-cs"/>
              <a:sym typeface="+mn-lt"/>
            </a:endParaRPr>
          </a:p>
        </p:txBody>
      </p:sp>
      <p:sp>
        <p:nvSpPr>
          <p:cNvPr id="16" name="Rectangle 15"/>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7" name="Rectangle 16"/>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17189476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504877647"/>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43010"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10" name="Freeform 14"/>
          <p:cNvSpPr/>
          <p:nvPr userDrawn="1"/>
        </p:nvSpPr>
        <p:spPr bwMode="ltGray">
          <a:xfrm>
            <a:off x="1520" y="131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8" name="TextBox 1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0" name="Title 2"/>
          <p:cNvSpPr>
            <a:spLocks noGrp="1"/>
          </p:cNvSpPr>
          <p:nvPr>
            <p:ph type="title" hasCustomPrompt="1"/>
          </p:nvPr>
        </p:nvSpPr>
        <p:spPr>
          <a:xfrm>
            <a:off x="628441" y="2764204"/>
            <a:ext cx="2472506" cy="1314311"/>
          </a:xfrm>
          <a:prstGeom prst="rect">
            <a:avLst/>
          </a:prstGeom>
        </p:spPr>
        <p:txBody>
          <a:bodyPr anchor="ctr">
            <a:noAutofit/>
          </a:bodyPr>
          <a:lstStyle>
            <a:lvl1pPr>
              <a:defRPr sz="2394">
                <a:solidFill>
                  <a:schemeClr val="tx2"/>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24693" y="3590399"/>
            <a:ext cx="1361872"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4" name="Rectangle 13"/>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23046681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68016362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44034"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0" name="Freeform 14"/>
          <p:cNvSpPr/>
          <p:nvPr userDrawn="1"/>
        </p:nvSpPr>
        <p:spPr bwMode="ltGray">
          <a:xfrm>
            <a:off x="1520" y="131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5" name="Title 4"/>
          <p:cNvSpPr>
            <a:spLocks noGrp="1"/>
          </p:cNvSpPr>
          <p:nvPr>
            <p:ph type="title" hasCustomPrompt="1"/>
          </p:nvPr>
        </p:nvSpPr>
        <p:spPr>
          <a:xfrm>
            <a:off x="628441" y="2764204"/>
            <a:ext cx="2472506" cy="1314311"/>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5"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6" name="TextBox 1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2169262" y="3402829"/>
            <a:ext cx="2688000"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206487636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54339017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45058"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TextBox 8"/>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solidFill>
              <a:latin typeface="+mn-lt"/>
              <a:ea typeface="+mn-ea"/>
              <a:cs typeface="+mn-cs"/>
              <a:sym typeface="+mn-lt"/>
            </a:endParaRPr>
          </a:p>
        </p:txBody>
      </p:sp>
      <p:sp>
        <p:nvSpPr>
          <p:cNvPr id="10" name="Date Placeholder 7"/>
          <p:cNvSpPr>
            <a:spLocks noGrp="1"/>
          </p:cNvSpPr>
          <p:nvPr>
            <p:ph type="dt" sz="half" idx="11"/>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9" name="Pentagon 3"/>
          <p:cNvSpPr/>
          <p:nvPr userDrawn="1"/>
        </p:nvSpPr>
        <p:spPr bwMode="white">
          <a:xfrm>
            <a:off x="1" y="0"/>
            <a:ext cx="5413494"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28442" y="1785600"/>
            <a:ext cx="4052185" cy="3286800"/>
          </a:xfrm>
          <a:prstGeom prst="rect">
            <a:avLst/>
          </a:prstGeom>
        </p:spPr>
        <p:txBody>
          <a:bodyPr anchor="ctr">
            <a:noAutofit/>
          </a:bodyPr>
          <a:lstStyle>
            <a:lvl1pPr>
              <a:defRPr sz="4389" b="1">
                <a:solidFill>
                  <a:schemeClr val="tx2"/>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70191" y="3394393"/>
            <a:ext cx="1295362"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2" name="Rectangle 11"/>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3" name="Rectangle 12"/>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20058360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4847589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46082"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9" name="Pentagon 3"/>
          <p:cNvSpPr/>
          <p:nvPr userDrawn="1"/>
        </p:nvSpPr>
        <p:spPr bwMode="white">
          <a:xfrm>
            <a:off x="1" y="0"/>
            <a:ext cx="5413494" cy="6858000"/>
          </a:xfrm>
          <a:prstGeom prst="homePlate">
            <a:avLst>
              <a:gd name="adj" fmla="val 12939"/>
            </a:avLst>
          </a:pr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28442" y="1785600"/>
            <a:ext cx="4052185" cy="3286800"/>
          </a:xfrm>
          <a:prstGeom prst="rect">
            <a:avLst/>
          </a:prstGeom>
        </p:spPr>
        <p:txBody>
          <a:bodyPr anchor="ctr">
            <a:noAutofit/>
          </a:bodyPr>
          <a:lstStyle>
            <a:lvl1pPr>
              <a:defRPr sz="4389" b="1">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3569207" y="3416300"/>
            <a:ext cx="2688000"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209751339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38078601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47106"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Pentagon 8"/>
          <p:cNvSpPr/>
          <p:nvPr/>
        </p:nvSpPr>
        <p:spPr bwMode="white">
          <a:xfrm>
            <a:off x="0" y="0"/>
            <a:ext cx="6347803"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3" name="Title 2"/>
          <p:cNvSpPr>
            <a:spLocks noGrp="1"/>
          </p:cNvSpPr>
          <p:nvPr>
            <p:ph type="title" hasCustomPrompt="1"/>
          </p:nvPr>
        </p:nvSpPr>
        <p:spPr>
          <a:xfrm>
            <a:off x="628442" y="622801"/>
            <a:ext cx="4736076" cy="332399"/>
          </a:xfrm>
          <a:prstGeom prst="rect">
            <a:avLst/>
          </a:prstGeom>
        </p:spPr>
        <p:txBody>
          <a:bodyPr/>
          <a:lstStyle>
            <a:lvl1pPr>
              <a:defRPr>
                <a:latin typeface="+mj-lt"/>
                <a:ea typeface="+mj-ea"/>
                <a:cs typeface="+mj-cs"/>
                <a:sym typeface="+mj-lt"/>
              </a:defRPr>
            </a:lvl1pPr>
          </a:lstStyle>
          <a:p>
            <a:r>
              <a:rPr lang="en-US"/>
              <a:t>Click to add title</a:t>
            </a:r>
          </a:p>
        </p:txBody>
      </p:sp>
      <p:sp>
        <p:nvSpPr>
          <p:cNvPr id="13"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18"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6" name="TextBox 1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84453" y="3589606"/>
            <a:ext cx="1361872"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2" name="Rectangle 11"/>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26412517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20649011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48130"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Pentagon 8"/>
          <p:cNvSpPr/>
          <p:nvPr/>
        </p:nvSpPr>
        <p:spPr bwMode="white">
          <a:xfrm>
            <a:off x="0" y="0"/>
            <a:ext cx="6347803" cy="6858000"/>
          </a:xfrm>
          <a:prstGeom prst="homePlate">
            <a:avLst>
              <a:gd name="adj" fmla="val 12939"/>
            </a:avLst>
          </a:pr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3" name="Title 2"/>
          <p:cNvSpPr>
            <a:spLocks noGrp="1"/>
          </p:cNvSpPr>
          <p:nvPr>
            <p:ph type="title" hasCustomPrompt="1"/>
          </p:nvPr>
        </p:nvSpPr>
        <p:spPr>
          <a:xfrm>
            <a:off x="628442" y="622801"/>
            <a:ext cx="4736076"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4449138" y="3407804"/>
            <a:ext cx="2688000"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2" name="Rectangle 11"/>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3" name="Rectangle 12"/>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133656199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87491434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49154"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2" name="Freeform 18"/>
          <p:cNvSpPr/>
          <p:nvPr userDrawn="1"/>
        </p:nvSpPr>
        <p:spPr bwMode="white">
          <a:xfrm>
            <a:off x="0" y="0"/>
            <a:ext cx="8425344"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28441" y="622801"/>
            <a:ext cx="6239023" cy="332399"/>
          </a:xfrm>
          <a:prstGeom prst="rect">
            <a:avLst/>
          </a:prstGeom>
        </p:spPr>
        <p:txBody>
          <a:bodyPr/>
          <a:lstStyle>
            <a:lvl1pPr>
              <a:defRPr>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71809" y="3589606"/>
            <a:ext cx="1361872"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4" name="Rectangle 13"/>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21376847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82594637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50178"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2" name="Freeform 18"/>
          <p:cNvSpPr/>
          <p:nvPr userDrawn="1"/>
        </p:nvSpPr>
        <p:spPr bwMode="white">
          <a:xfrm>
            <a:off x="0" y="0"/>
            <a:ext cx="8425344"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2" name="Title 1"/>
          <p:cNvSpPr>
            <a:spLocks noGrp="1"/>
          </p:cNvSpPr>
          <p:nvPr>
            <p:ph type="title" hasCustomPrompt="1"/>
          </p:nvPr>
        </p:nvSpPr>
        <p:spPr>
          <a:xfrm>
            <a:off x="628441" y="622801"/>
            <a:ext cx="6239023"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7"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8" name="TextBox 1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6551380" y="3407804"/>
            <a:ext cx="2688000"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Rectangle 9"/>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169618430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DATA SLID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090159"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9" name="Rectangle 8"/>
          <p:cNvSpPr>
            <a:spLocks noChangeArrowheads="1"/>
          </p:cNvSpPr>
          <p:nvPr userDrawn="1"/>
        </p:nvSpPr>
        <p:spPr bwMode="auto">
          <a:xfrm>
            <a:off x="8881820"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0" name="Rectangle 9"/>
          <p:cNvSpPr>
            <a:spLocks noChangeArrowheads="1"/>
          </p:cNvSpPr>
          <p:nvPr userDrawn="1"/>
        </p:nvSpPr>
        <p:spPr bwMode="auto">
          <a:xfrm>
            <a:off x="9683940"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1" name="Rectangle 10"/>
          <p:cNvSpPr>
            <a:spLocks noChangeArrowheads="1"/>
          </p:cNvSpPr>
          <p:nvPr userDrawn="1"/>
        </p:nvSpPr>
        <p:spPr bwMode="auto">
          <a:xfrm>
            <a:off x="10468304"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2" name="Rectangle 20"/>
          <p:cNvSpPr>
            <a:spLocks noChangeArrowheads="1"/>
          </p:cNvSpPr>
          <p:nvPr userDrawn="1"/>
        </p:nvSpPr>
        <p:spPr bwMode="auto">
          <a:xfrm>
            <a:off x="2"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3" name="Rectangle 12"/>
          <p:cNvSpPr>
            <a:spLocks noChangeArrowheads="1"/>
          </p:cNvSpPr>
          <p:nvPr userDrawn="1"/>
        </p:nvSpPr>
        <p:spPr bwMode="auto">
          <a:xfrm>
            <a:off x="7290000"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2" name="Title 1"/>
          <p:cNvSpPr>
            <a:spLocks noGrp="1"/>
          </p:cNvSpPr>
          <p:nvPr userDrawn="1">
            <p:ph type="title" hasCustomPrompt="1"/>
          </p:nvPr>
        </p:nvSpPr>
        <p:spPr>
          <a:xfrm>
            <a:off x="608092" y="274642"/>
            <a:ext cx="10945654" cy="919455"/>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8092" y="1545167"/>
            <a:ext cx="10945654" cy="4455584"/>
          </a:xfrm>
        </p:spPr>
        <p:txBody>
          <a:bodyPr/>
          <a:lstStyle>
            <a:lvl1pPr marL="306166" indent="-306166">
              <a:buClr>
                <a:srgbClr val="005DAA"/>
              </a:buClr>
              <a:buFont typeface="Wingdings" panose="05000000000000000000" pitchFamily="2" charset="2"/>
              <a:buChar char="§"/>
              <a:defRPr sz="2661">
                <a:solidFill>
                  <a:srgbClr val="2D2D2D"/>
                </a:solidFill>
              </a:defRPr>
            </a:lvl1pPr>
            <a:lvl2pPr>
              <a:buClr>
                <a:srgbClr val="532E63"/>
              </a:buClr>
              <a:defRPr sz="2661">
                <a:solidFill>
                  <a:srgbClr val="2D2D2D"/>
                </a:solidFill>
              </a:defRPr>
            </a:lvl2pPr>
            <a:lvl3pPr>
              <a:buClr>
                <a:srgbClr val="9A3B26"/>
              </a:buClr>
              <a:defRPr sz="2661">
                <a:solidFill>
                  <a:srgbClr val="2D2D2D"/>
                </a:solidFill>
              </a:defRPr>
            </a:lvl3pPr>
            <a:lvl4pPr>
              <a:defRPr sz="2661">
                <a:solidFill>
                  <a:schemeClr val="accent4">
                    <a:lumMod val="75000"/>
                  </a:schemeClr>
                </a:solidFill>
              </a:defRPr>
            </a:lvl4pPr>
            <a:lvl5pPr>
              <a:defRPr sz="2661">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5EB3B0CC-979E-4460-961A-7E5D5213A0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1" y="6001465"/>
            <a:ext cx="1155952" cy="664349"/>
          </a:xfrm>
          <a:prstGeom prst="rect">
            <a:avLst/>
          </a:prstGeom>
        </p:spPr>
      </p:pic>
      <p:grpSp>
        <p:nvGrpSpPr>
          <p:cNvPr id="20" name="Group 19">
            <a:extLst>
              <a:ext uri="{FF2B5EF4-FFF2-40B4-BE49-F238E27FC236}">
                <a16:creationId xmlns:a16="http://schemas.microsoft.com/office/drawing/2014/main" id="{9256BCB5-3FA6-46A4-BD0C-A091D9F1922D}"/>
              </a:ext>
            </a:extLst>
          </p:cNvPr>
          <p:cNvGrpSpPr/>
          <p:nvPr userDrawn="1"/>
        </p:nvGrpSpPr>
        <p:grpSpPr>
          <a:xfrm>
            <a:off x="2" y="4"/>
            <a:ext cx="355328"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3576242941"/>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548629310"/>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51202"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7"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0" name="TextBox 9"/>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628442" y="3826333"/>
            <a:ext cx="10906152" cy="1606550"/>
          </a:xfrm>
        </p:spPr>
        <p:txBody>
          <a:bodyPr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bg1"/>
                </a:solidFill>
                <a:latin typeface="+mj-lt"/>
                <a:ea typeface="+mj-ea"/>
                <a:cs typeface="+mj-cs"/>
                <a:sym typeface="+mj-lt"/>
              </a:defRPr>
            </a:lvl1pPr>
          </a:lstStyle>
          <a:p>
            <a:r>
              <a:rPr lang="en-US"/>
              <a:t>Click to add big statement text</a:t>
            </a: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2" name="Rectangle 11"/>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32581762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08787459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52226"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8" name="Date Placeholder 7"/>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6" name="Rectangle 5"/>
          <p:cNvSpPr/>
          <p:nvPr userDrawn="1"/>
        </p:nvSpPr>
        <p:spPr bwMode="white">
          <a:xfrm>
            <a:off x="628441" y="625475"/>
            <a:ext cx="930381" cy="9326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7" name="Title 1"/>
          <p:cNvSpPr>
            <a:spLocks noGrp="1"/>
          </p:cNvSpPr>
          <p:nvPr>
            <p:ph type="title" hasCustomPrompt="1"/>
          </p:nvPr>
        </p:nvSpPr>
        <p:spPr>
          <a:xfrm>
            <a:off x="628442" y="3826333"/>
            <a:ext cx="10906152" cy="1606550"/>
          </a:xfrm>
          <a:prstGeom prst="rect">
            <a:avLst/>
          </a:prstGeom>
        </p:spPr>
        <p:txBody>
          <a:bodyPr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tx2"/>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64195866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713628618"/>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53250"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6" name="TextBox 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6779694" y="113838"/>
            <a:ext cx="769257" cy="9995033"/>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1"/>
            <a:ext cx="12161838"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214" tIns="45607" rIns="91214" bIns="45607" numCol="1" anchor="t" anchorCtr="0" compatLnSpc="1">
            <a:prstTxWarp prst="textNoShape">
              <a:avLst/>
            </a:prstTxWarp>
            <a:noAutofit/>
          </a:bodyPr>
          <a:lstStyle/>
          <a:p>
            <a:endParaRPr lang="en-US" sz="1795">
              <a:latin typeface="+mn-lt"/>
              <a:ea typeface="+mn-ea"/>
              <a:cs typeface="+mn-cs"/>
              <a:sym typeface="+mn-lt"/>
            </a:endParaRP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9" name="Rectangle 8"/>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300885103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58362175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54274"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 name="TextBox 4"/>
          <p:cNvSpPr txBox="1"/>
          <p:nvPr/>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2" name="Title 1"/>
          <p:cNvSpPr>
            <a:spLocks noGrp="1"/>
          </p:cNvSpPr>
          <p:nvPr>
            <p:ph type="title" hasCustomPrompt="1"/>
          </p:nvPr>
        </p:nvSpPr>
        <p:spPr>
          <a:xfrm>
            <a:off x="628442" y="622801"/>
            <a:ext cx="10906152" cy="332399"/>
          </a:xfrm>
        </p:spPr>
        <p:txBody>
          <a:bodyPr/>
          <a:lstStyle>
            <a:lvl1pPr>
              <a:defRPr>
                <a:solidFill>
                  <a:schemeClr val="bg1"/>
                </a:solidFill>
                <a:latin typeface="+mj-lt"/>
                <a:ea typeface="+mj-ea"/>
                <a:cs typeface="+mj-cs"/>
                <a:sym typeface="+mj-lt"/>
              </a:defRPr>
            </a:lvl1pPr>
          </a:lstStyle>
          <a:p>
            <a:r>
              <a:rPr lang="en-US"/>
              <a:t>Click to add title</a:t>
            </a:r>
          </a:p>
        </p:txBody>
      </p:sp>
      <p:sp>
        <p:nvSpPr>
          <p:cNvPr id="7" name="Rectangle 6"/>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8" name="Rectangle 7"/>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224066450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76485746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55298"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3" name="Freeform 12"/>
          <p:cNvSpPr/>
          <p:nvPr/>
        </p:nvSpPr>
        <p:spPr bwMode="ltGray">
          <a:xfrm>
            <a:off x="0" y="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17" name="Freeform 12"/>
          <p:cNvSpPr/>
          <p:nvPr userDrawn="1"/>
        </p:nvSpPr>
        <p:spPr bwMode="ltGray">
          <a:xfrm>
            <a:off x="0" y="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20" name="TextBox 19"/>
          <p:cNvSpPr txBox="1"/>
          <p:nvPr userDrawn="1"/>
        </p:nvSpPr>
        <p:spPr>
          <a:xfrm>
            <a:off x="628442" y="2577934"/>
            <a:ext cx="2944098" cy="1761764"/>
          </a:xfrm>
          <a:prstGeom prst="rect">
            <a:avLst/>
          </a:prstGeom>
          <a:noFill/>
        </p:spPr>
        <p:txBody>
          <a:bodyPr wrap="square" lIns="0" tIns="0" rIns="0" bIns="0" rtlCol="0" anchor="ctr">
            <a:spAutoFit/>
          </a:bodyPr>
          <a:lstStyle/>
          <a:p>
            <a:pPr marL="0" indent="0">
              <a:lnSpc>
                <a:spcPct val="106000"/>
              </a:lnSpc>
              <a:spcAft>
                <a:spcPts val="698"/>
              </a:spcAft>
              <a:buFontTx/>
              <a:buNone/>
            </a:pPr>
            <a:r>
              <a:rPr lang="en-US" sz="5387" b="1">
                <a:solidFill>
                  <a:schemeClr val="tx2"/>
                </a:solidFill>
                <a:latin typeface="+mn-lt"/>
                <a:ea typeface="+mn-ea"/>
                <a:cs typeface="+mn-cs"/>
                <a:sym typeface="+mn-lt"/>
              </a:rPr>
              <a:t>Table of contents</a:t>
            </a:r>
          </a:p>
        </p:txBody>
      </p:sp>
      <p:sp>
        <p:nvSpPr>
          <p:cNvPr id="15"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24"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9" name="TextBox 18"/>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00948" y="3586748"/>
            <a:ext cx="1361872"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2" name="Rectangle 11"/>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10990777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18188761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56322"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6"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1" name="TextBox 10"/>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7" name="Rectangle 6"/>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8" name="Rectangle 7"/>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42934877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500067264"/>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57346"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88425952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70921860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58370"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4" name="Date Placeholder 3"/>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10"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41370183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474560377"/>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59394"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11" name="TextBox 10"/>
          <p:cNvSpPr txBox="1"/>
          <p:nvPr userDrawn="1"/>
        </p:nvSpPr>
        <p:spPr>
          <a:xfrm>
            <a:off x="3648552" y="5084082"/>
            <a:ext cx="4864735" cy="127635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1" fromWordArt="0" anchor="ctr" anchorCtr="0" forceAA="0" compatLnSpc="1">
            <a:prstTxWarp prst="textNoShape">
              <a:avLst/>
            </a:prstTxWarp>
            <a:noAutofit/>
          </a:bodyPr>
          <a:lstStyle/>
          <a:p>
            <a:pPr algn="ctr"/>
            <a:r>
              <a:rPr lang="en-US" sz="5985" b="1">
                <a:solidFill>
                  <a:schemeClr val="bg1"/>
                </a:solidFill>
                <a:latin typeface="+mn-lt"/>
                <a:ea typeface="+mn-ea"/>
                <a:cs typeface="+mn-cs"/>
                <a:sym typeface="+mn-lt"/>
              </a:rPr>
              <a:t>Thank</a:t>
            </a:r>
            <a:r>
              <a:rPr lang="en-US" sz="5985" b="1" baseline="0">
                <a:solidFill>
                  <a:schemeClr val="bg1"/>
                </a:solidFill>
                <a:latin typeface="+mn-lt"/>
                <a:ea typeface="+mn-ea"/>
                <a:cs typeface="+mn-cs"/>
                <a:sym typeface="+mn-lt"/>
              </a:rPr>
              <a:t> you!</a:t>
            </a:r>
            <a:endParaRPr lang="en-US" sz="5985" b="1">
              <a:solidFill>
                <a:schemeClr val="bg1"/>
              </a:solidFill>
              <a:latin typeface="+mn-lt"/>
              <a:ea typeface="+mn-ea"/>
              <a:cs typeface="+mn-cs"/>
              <a:sym typeface="+mn-lt"/>
            </a:endParaRPr>
          </a:p>
        </p:txBody>
      </p:sp>
      <p:sp>
        <p:nvSpPr>
          <p:cNvPr id="8" name="Freeform 7"/>
          <p:cNvSpPr/>
          <p:nvPr userDrawn="1"/>
        </p:nvSpPr>
        <p:spPr>
          <a:xfrm>
            <a:off x="0" y="3367314"/>
            <a:ext cx="12161838" cy="3490686"/>
          </a:xfrm>
          <a:custGeom>
            <a:avLst/>
            <a:gdLst>
              <a:gd name="connsiteX0" fmla="*/ 0 w 12192000"/>
              <a:gd name="connsiteY0" fmla="*/ 0 h 3490686"/>
              <a:gd name="connsiteX1" fmla="*/ 483577 w 12192000"/>
              <a:gd name="connsiteY1" fmla="*/ 0 h 3490686"/>
              <a:gd name="connsiteX2" fmla="*/ 4070316 w 12192000"/>
              <a:gd name="connsiteY2" fmla="*/ 0 h 3490686"/>
              <a:gd name="connsiteX3" fmla="*/ 8121684 w 12192000"/>
              <a:gd name="connsiteY3" fmla="*/ 0 h 3490686"/>
              <a:gd name="connsiteX4" fmla="*/ 11544300 w 12192000"/>
              <a:gd name="connsiteY4" fmla="*/ 0 h 3490686"/>
              <a:gd name="connsiteX5" fmla="*/ 12192000 w 12192000"/>
              <a:gd name="connsiteY5" fmla="*/ 0 h 3490686"/>
              <a:gd name="connsiteX6" fmla="*/ 12192000 w 12192000"/>
              <a:gd name="connsiteY6" fmla="*/ 3490686 h 3490686"/>
              <a:gd name="connsiteX7" fmla="*/ 0 w 12192000"/>
              <a:gd name="connsiteY7" fmla="*/ 3490686 h 349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90686">
                <a:moveTo>
                  <a:pt x="0" y="0"/>
                </a:moveTo>
                <a:lnTo>
                  <a:pt x="483577" y="0"/>
                </a:lnTo>
                <a:lnTo>
                  <a:pt x="4070316" y="0"/>
                </a:lnTo>
                <a:lnTo>
                  <a:pt x="8121684" y="0"/>
                </a:lnTo>
                <a:lnTo>
                  <a:pt x="11544300" y="0"/>
                </a:lnTo>
                <a:lnTo>
                  <a:pt x="12192000" y="0"/>
                </a:lnTo>
                <a:lnTo>
                  <a:pt x="12192000" y="3490686"/>
                </a:lnTo>
                <a:lnTo>
                  <a:pt x="0" y="3490686"/>
                </a:lnTo>
                <a:close/>
              </a:path>
            </a:pathLst>
          </a:cu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197">
              <a:solidFill>
                <a:srgbClr val="FFFFFF"/>
              </a:solidFill>
              <a:latin typeface="+mn-lt"/>
              <a:ea typeface="+mn-ea"/>
              <a:cs typeface="+mn-cs"/>
              <a:sym typeface="+mn-lt"/>
            </a:endParaRPr>
          </a:p>
        </p:txBody>
      </p:sp>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414484" y="818948"/>
            <a:ext cx="1756958" cy="1759844"/>
          </a:xfrm>
          <a:prstGeom prst="rect">
            <a:avLst/>
          </a:prstGeom>
        </p:spPr>
      </p:pic>
      <p:sp>
        <p:nvSpPr>
          <p:cNvPr id="15" name="TextBox 14"/>
          <p:cNvSpPr txBox="1"/>
          <p:nvPr userDrawn="1"/>
        </p:nvSpPr>
        <p:spPr>
          <a:xfrm>
            <a:off x="3800574" y="5236482"/>
            <a:ext cx="4864735" cy="127635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1" fromWordArt="0" anchor="ctr" anchorCtr="0" forceAA="0" compatLnSpc="1">
            <a:prstTxWarp prst="textNoShape">
              <a:avLst/>
            </a:prstTxWarp>
            <a:noAutofit/>
          </a:bodyPr>
          <a:lstStyle/>
          <a:p>
            <a:pPr algn="ctr"/>
            <a:r>
              <a:rPr lang="en-US" sz="5985" b="1">
                <a:solidFill>
                  <a:schemeClr val="bg1"/>
                </a:solidFill>
                <a:latin typeface="+mn-lt"/>
                <a:ea typeface="+mn-ea"/>
                <a:cs typeface="+mn-cs"/>
                <a:sym typeface="+mn-lt"/>
              </a:rPr>
              <a:t>Thank</a:t>
            </a:r>
            <a:r>
              <a:rPr lang="en-US" sz="5985" b="1" baseline="0">
                <a:solidFill>
                  <a:schemeClr val="bg1"/>
                </a:solidFill>
                <a:latin typeface="+mn-lt"/>
                <a:ea typeface="+mn-ea"/>
                <a:cs typeface="+mn-cs"/>
                <a:sym typeface="+mn-lt"/>
              </a:rPr>
              <a:t> you!</a:t>
            </a:r>
            <a:endParaRPr lang="en-US" sz="5985" b="1">
              <a:solidFill>
                <a:schemeClr val="bg1"/>
              </a:solidFill>
              <a:latin typeface="+mn-lt"/>
              <a:ea typeface="+mn-ea"/>
              <a:cs typeface="+mn-cs"/>
              <a:sym typeface="+mn-lt"/>
            </a:endParaRPr>
          </a:p>
        </p:txBody>
      </p:sp>
      <p:pic>
        <p:nvPicPr>
          <p:cNvPr id="9" name="Picture 8">
            <a:extLst>
              <a:ext uri="{FF2B5EF4-FFF2-40B4-BE49-F238E27FC236}">
                <a16:creationId xmlns:a16="http://schemas.microsoft.com/office/drawing/2014/main" id="{82014EF4-6052-4090-B13E-CEE84765301C}"/>
              </a:ext>
            </a:extLst>
          </p:cNvPr>
          <p:cNvPicPr>
            <a:picLocks noChangeAspect="1"/>
          </p:cNvPicPr>
          <p:nvPr userDrawn="1"/>
        </p:nvPicPr>
        <p:blipFill>
          <a:blip r:embed="rId7"/>
          <a:stretch>
            <a:fillRect/>
          </a:stretch>
        </p:blipFill>
        <p:spPr>
          <a:xfrm>
            <a:off x="2541824" y="512433"/>
            <a:ext cx="2159418" cy="2221443"/>
          </a:xfrm>
          <a:prstGeom prst="rect">
            <a:avLst/>
          </a:prstGeom>
        </p:spPr>
      </p:pic>
    </p:spTree>
    <p:extLst>
      <p:ext uri="{BB962C8B-B14F-4D97-AF65-F5344CB8AC3E}">
        <p14:creationId xmlns:p14="http://schemas.microsoft.com/office/powerpoint/2010/main" val="426820958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05685198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60418"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grpSp>
        <p:nvGrpSpPr>
          <p:cNvPr id="144" name="Group 143"/>
          <p:cNvGrpSpPr/>
          <p:nvPr userDrawn="1"/>
        </p:nvGrpSpPr>
        <p:grpSpPr>
          <a:xfrm>
            <a:off x="-599" y="-1"/>
            <a:ext cx="12163634"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solidFill>
                  <a:schemeClr val="tx1"/>
                </a:solidFill>
                <a:latin typeface="+mn-lt"/>
                <a:ea typeface="+mn-ea"/>
                <a:cs typeface="+mn-cs"/>
                <a:sym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schemeClr val="bg1"/>
                </a:solidFill>
                <a:latin typeface="+mn-lt"/>
                <a:ea typeface="+mn-ea"/>
                <a:cs typeface="+mn-cs"/>
                <a:sym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xxxx</a:t>
              </a:r>
            </a:p>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Note: List footnotes in numerical order. Footnote numbers are not bracketed. Use 10pt font. Do not put a period at the end of the note or the source</a:t>
              </a:r>
            </a:p>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212791523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DATA SLID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090159"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9" name="Rectangle 8"/>
          <p:cNvSpPr>
            <a:spLocks noChangeArrowheads="1"/>
          </p:cNvSpPr>
          <p:nvPr userDrawn="1"/>
        </p:nvSpPr>
        <p:spPr bwMode="auto">
          <a:xfrm>
            <a:off x="8881820"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0" name="Rectangle 9"/>
          <p:cNvSpPr>
            <a:spLocks noChangeArrowheads="1"/>
          </p:cNvSpPr>
          <p:nvPr userDrawn="1"/>
        </p:nvSpPr>
        <p:spPr bwMode="auto">
          <a:xfrm>
            <a:off x="9683940"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1" name="Rectangle 10"/>
          <p:cNvSpPr>
            <a:spLocks noChangeArrowheads="1"/>
          </p:cNvSpPr>
          <p:nvPr userDrawn="1"/>
        </p:nvSpPr>
        <p:spPr bwMode="auto">
          <a:xfrm>
            <a:off x="10468304"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2" name="Rectangle 20"/>
          <p:cNvSpPr>
            <a:spLocks noChangeArrowheads="1"/>
          </p:cNvSpPr>
          <p:nvPr userDrawn="1"/>
        </p:nvSpPr>
        <p:spPr bwMode="auto">
          <a:xfrm>
            <a:off x="2"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3" name="Rectangle 12"/>
          <p:cNvSpPr>
            <a:spLocks noChangeArrowheads="1"/>
          </p:cNvSpPr>
          <p:nvPr userDrawn="1"/>
        </p:nvSpPr>
        <p:spPr bwMode="auto">
          <a:xfrm>
            <a:off x="7290000"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2" name="Title 1"/>
          <p:cNvSpPr>
            <a:spLocks noGrp="1"/>
          </p:cNvSpPr>
          <p:nvPr userDrawn="1">
            <p:ph type="title" hasCustomPrompt="1"/>
          </p:nvPr>
        </p:nvSpPr>
        <p:spPr>
          <a:xfrm>
            <a:off x="608092" y="274642"/>
            <a:ext cx="10945654" cy="919455"/>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8092" y="1545167"/>
            <a:ext cx="10945654" cy="4455584"/>
          </a:xfrm>
        </p:spPr>
        <p:txBody>
          <a:bodyPr/>
          <a:lstStyle>
            <a:lvl1pPr marL="306166" indent="-306166">
              <a:buClr>
                <a:srgbClr val="005DAA"/>
              </a:buClr>
              <a:buFont typeface="Wingdings" panose="05000000000000000000" pitchFamily="2" charset="2"/>
              <a:buChar char="§"/>
              <a:defRPr sz="2661">
                <a:solidFill>
                  <a:srgbClr val="2D2D2D"/>
                </a:solidFill>
              </a:defRPr>
            </a:lvl1pPr>
            <a:lvl2pPr>
              <a:buClr>
                <a:srgbClr val="532E63"/>
              </a:buClr>
              <a:defRPr sz="2661">
                <a:solidFill>
                  <a:srgbClr val="2D2D2D"/>
                </a:solidFill>
              </a:defRPr>
            </a:lvl2pPr>
            <a:lvl3pPr>
              <a:buClr>
                <a:srgbClr val="9A3B26"/>
              </a:buClr>
              <a:defRPr sz="2661">
                <a:solidFill>
                  <a:srgbClr val="2D2D2D"/>
                </a:solidFill>
              </a:defRPr>
            </a:lvl3pPr>
            <a:lvl4pPr>
              <a:defRPr sz="2661">
                <a:solidFill>
                  <a:schemeClr val="accent4">
                    <a:lumMod val="75000"/>
                  </a:schemeClr>
                </a:solidFill>
              </a:defRPr>
            </a:lvl4pPr>
            <a:lvl5pPr>
              <a:defRPr sz="2661">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2" y="4"/>
            <a:ext cx="355328"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3729600209"/>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345978737"/>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61442"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5" y="1589"/>
                        <a:ext cx="1583" cy="1587"/>
                      </a:xfrm>
                      <a:prstGeom prst="rect">
                        <a:avLst/>
                      </a:prstGeom>
                    </p:spPr>
                  </p:pic>
                </p:oleObj>
              </mc:Fallback>
            </mc:AlternateContent>
          </a:graphicData>
        </a:graphic>
      </p:graphicFrame>
      <p:sp>
        <p:nvSpPr>
          <p:cNvPr id="7" name="TextBox 6"/>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1" name="Rectangle 10"/>
          <p:cNvSpPr/>
          <p:nvPr userDrawn="1"/>
        </p:nvSpPr>
        <p:spPr bwMode="invGray">
          <a:xfrm>
            <a:off x="1384711" y="4691187"/>
            <a:ext cx="927038"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995">
              <a:solidFill>
                <a:prstClr val="white"/>
              </a:solidFill>
              <a:latin typeface="+mn-lt"/>
              <a:ea typeface="+mn-ea"/>
              <a:cs typeface="+mn-cs"/>
              <a:sym typeface="+mn-lt"/>
            </a:endParaRPr>
          </a:p>
        </p:txBody>
      </p:sp>
      <p:sp>
        <p:nvSpPr>
          <p:cNvPr id="12" name="Rectangle 11"/>
          <p:cNvSpPr/>
          <p:nvPr userDrawn="1">
            <p:custDataLst>
              <p:tags r:id="rId3"/>
            </p:custDataLst>
          </p:nvPr>
        </p:nvSpPr>
        <p:spPr>
          <a:xfrm>
            <a:off x="2503274" y="4691187"/>
            <a:ext cx="1566268"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428" tIns="179555" rIns="182428" bIns="182428" numCol="1" spcCol="0" rtlCol="0" fromWordArt="0" anchor="t" anchorCtr="0" forceAA="0" compatLnSpc="1">
            <a:prstTxWarp prst="textNoShape">
              <a:avLst/>
            </a:prstTxWarp>
            <a:noAutofit/>
          </a:bodyPr>
          <a:lstStyle/>
          <a:p>
            <a:pPr>
              <a:lnSpc>
                <a:spcPct val="95000"/>
              </a:lnSpc>
            </a:pPr>
            <a:endParaRPr lang="en-US" sz="1197">
              <a:solidFill>
                <a:srgbClr val="FFFFFF"/>
              </a:solidFill>
              <a:latin typeface="+mn-lt"/>
              <a:ea typeface="+mn-ea"/>
              <a:cs typeface="+mn-cs"/>
              <a:sym typeface="+mn-lt"/>
            </a:endParaRPr>
          </a:p>
        </p:txBody>
      </p:sp>
      <p:sp>
        <p:nvSpPr>
          <p:cNvPr id="2" name="TextBox 1"/>
          <p:cNvSpPr txBox="1"/>
          <p:nvPr userDrawn="1"/>
        </p:nvSpPr>
        <p:spPr>
          <a:xfrm>
            <a:off x="628441" y="907198"/>
            <a:ext cx="3440268" cy="1218672"/>
          </a:xfrm>
          <a:prstGeom prst="rect">
            <a:avLst/>
          </a:prstGeom>
          <a:noFill/>
          <a:ln>
            <a:solidFill>
              <a:schemeClr val="bg1"/>
            </a:solidFill>
          </a:ln>
        </p:spPr>
        <p:txBody>
          <a:bodyPr wrap="square" lIns="610486" tIns="466842" rIns="0" bIns="0" rtlCol="0" anchor="t">
            <a:spAutoFit/>
          </a:bodyPr>
          <a:lstStyle/>
          <a:p>
            <a:pPr>
              <a:lnSpc>
                <a:spcPct val="90000"/>
              </a:lnSpc>
              <a:spcAft>
                <a:spcPts val="599"/>
              </a:spcAft>
            </a:pPr>
            <a:endParaRPr lang="en-US" sz="5387">
              <a:solidFill>
                <a:schemeClr val="bg1"/>
              </a:solidFill>
              <a:latin typeface="+mn-lt"/>
              <a:ea typeface="+mn-ea"/>
              <a:cs typeface="+mn-cs"/>
              <a:sym typeface="+mn-lt"/>
            </a:endParaRPr>
          </a:p>
        </p:txBody>
      </p:sp>
      <p:sp>
        <p:nvSpPr>
          <p:cNvPr id="10" name="TextBox 1"/>
          <p:cNvSpPr txBox="1"/>
          <p:nvPr userDrawn="1"/>
        </p:nvSpPr>
        <p:spPr>
          <a:xfrm>
            <a:off x="989674" y="1115416"/>
            <a:ext cx="2717085" cy="881780"/>
          </a:xfrm>
          <a:prstGeom prst="rect">
            <a:avLst/>
          </a:prstGeom>
          <a:noFill/>
        </p:spPr>
        <p:txBody>
          <a:bodyPr wrap="none" rtlCol="0">
            <a:spAutoFit/>
          </a:bodyPr>
          <a:lstStyle/>
          <a:p>
            <a:pPr algn="ctr" fontAlgn="auto">
              <a:lnSpc>
                <a:spcPct val="95000"/>
              </a:lnSpc>
              <a:spcBef>
                <a:spcPts val="0"/>
              </a:spcBef>
              <a:spcAft>
                <a:spcPts val="0"/>
              </a:spcAft>
            </a:pPr>
            <a:r>
              <a:rPr lang="en-US" sz="5387" b="1">
                <a:solidFill>
                  <a:schemeClr val="bg1"/>
                </a:solidFill>
                <a:latin typeface="+mn-lt"/>
                <a:ea typeface="+mn-ea"/>
                <a:cs typeface="+mn-cs"/>
                <a:sym typeface="+mn-lt"/>
              </a:rPr>
              <a:t>Agenda</a:t>
            </a:r>
          </a:p>
        </p:txBody>
      </p:sp>
      <p:sp>
        <p:nvSpPr>
          <p:cNvPr id="13" name="Rectangle 12"/>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4" name="Rectangle 13"/>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6256577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203316529"/>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62466"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7" name="TextBox 6"/>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0" name="Rectangle 9"/>
          <p:cNvSpPr/>
          <p:nvPr userDrawn="1"/>
        </p:nvSpPr>
        <p:spPr bwMode="white">
          <a:xfrm>
            <a:off x="1281564" y="1428131"/>
            <a:ext cx="945328"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13" name="Rectangle 12"/>
          <p:cNvSpPr/>
          <p:nvPr userDrawn="1"/>
        </p:nvSpPr>
        <p:spPr>
          <a:xfrm>
            <a:off x="1282020" y="2667600"/>
            <a:ext cx="9595403"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995">
              <a:solidFill>
                <a:prstClr val="white"/>
              </a:solidFill>
              <a:latin typeface="+mn-lt"/>
              <a:ea typeface="+mn-ea"/>
              <a:cs typeface="+mn-cs"/>
              <a:sym typeface="+mn-lt"/>
            </a:endParaRP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16474080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136088812"/>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63490"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7" name="TextBox 6"/>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0" name="Title 1"/>
          <p:cNvSpPr txBox="1">
            <a:spLocks/>
          </p:cNvSpPr>
          <p:nvPr userDrawn="1"/>
        </p:nvSpPr>
        <p:spPr>
          <a:xfrm>
            <a:off x="628441" y="622800"/>
            <a:ext cx="7172211"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3392" b="1">
                <a:solidFill>
                  <a:schemeClr val="bg1"/>
                </a:solidFill>
                <a:latin typeface="+mn-lt"/>
                <a:ea typeface="+mn-ea"/>
                <a:cs typeface="+mn-cs"/>
                <a:sym typeface="+mn-lt"/>
              </a:rPr>
              <a:t>Agenda</a:t>
            </a:r>
          </a:p>
        </p:txBody>
      </p:sp>
      <p:cxnSp>
        <p:nvCxnSpPr>
          <p:cNvPr id="13" name="Straight Connector 12"/>
          <p:cNvCxnSpPr/>
          <p:nvPr userDrawn="1"/>
        </p:nvCxnSpPr>
        <p:spPr bwMode="white">
          <a:xfrm>
            <a:off x="617367" y="1206000"/>
            <a:ext cx="11547665"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24849007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154794350"/>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64514"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61987" y="0"/>
            <a:ext cx="415919" cy="6858000"/>
          </a:xfrm>
          <a:prstGeom prst="rect">
            <a:avLst/>
          </a:prstGeom>
        </p:spPr>
      </p:pic>
      <p:sp>
        <p:nvSpPr>
          <p:cNvPr id="13" name="Rectangle 12"/>
          <p:cNvSpPr/>
          <p:nvPr userDrawn="1"/>
        </p:nvSpPr>
        <p:spPr bwMode="white">
          <a:xfrm>
            <a:off x="4070668" y="-1309"/>
            <a:ext cx="8091170"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6"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7" name="TextBox 16"/>
          <p:cNvSpPr txBox="1"/>
          <p:nvPr userDrawn="1"/>
        </p:nvSpPr>
        <p:spPr>
          <a:xfrm>
            <a:off x="628442" y="3207715"/>
            <a:ext cx="1543315" cy="443198"/>
          </a:xfrm>
          <a:prstGeom prst="rect">
            <a:avLst/>
          </a:prstGeom>
          <a:noFill/>
        </p:spPr>
        <p:txBody>
          <a:bodyPr wrap="square" lIns="0" tIns="0" rIns="0" bIns="0" rtlCol="0" anchor="t">
            <a:spAutoFit/>
          </a:bodyPr>
          <a:lstStyle/>
          <a:p>
            <a:pPr>
              <a:lnSpc>
                <a:spcPct val="90000"/>
              </a:lnSpc>
              <a:spcAft>
                <a:spcPts val="599"/>
              </a:spcAft>
            </a:pPr>
            <a:r>
              <a:rPr lang="en-US" sz="3192" b="1">
                <a:solidFill>
                  <a:schemeClr val="bg1"/>
                </a:solidFill>
                <a:latin typeface="+mn-lt"/>
                <a:ea typeface="+mn-ea"/>
                <a:cs typeface="+mn-cs"/>
                <a:sym typeface="+mn-lt"/>
              </a:rPr>
              <a:t>Agenda</a:t>
            </a:r>
          </a:p>
        </p:txBody>
      </p:sp>
    </p:spTree>
    <p:extLst>
      <p:ext uri="{BB962C8B-B14F-4D97-AF65-F5344CB8AC3E}">
        <p14:creationId xmlns:p14="http://schemas.microsoft.com/office/powerpoint/2010/main" val="32854544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399677561"/>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65538"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5" y="1589"/>
                        <a:ext cx="1583" cy="1587"/>
                      </a:xfrm>
                      <a:prstGeom prst="rect">
                        <a:avLst/>
                      </a:prstGeom>
                    </p:spPr>
                  </p:pic>
                </p:oleObj>
              </mc:Fallback>
            </mc:AlternateContent>
          </a:graphicData>
        </a:graphic>
      </p:graphicFrame>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8" name="Rectangle 7"/>
          <p:cNvSpPr/>
          <p:nvPr userDrawn="1"/>
        </p:nvSpPr>
        <p:spPr bwMode="invGray">
          <a:xfrm>
            <a:off x="1384711" y="4691187"/>
            <a:ext cx="927038" cy="995874"/>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995">
              <a:solidFill>
                <a:prstClr val="white"/>
              </a:solidFill>
              <a:latin typeface="+mn-lt"/>
              <a:ea typeface="+mn-ea"/>
              <a:cs typeface="+mn-cs"/>
              <a:sym typeface="+mn-lt"/>
            </a:endParaRPr>
          </a:p>
        </p:txBody>
      </p:sp>
      <p:sp>
        <p:nvSpPr>
          <p:cNvPr id="10" name="Rectangle 9"/>
          <p:cNvSpPr/>
          <p:nvPr userDrawn="1">
            <p:custDataLst>
              <p:tags r:id="rId3"/>
            </p:custDataLst>
          </p:nvPr>
        </p:nvSpPr>
        <p:spPr>
          <a:xfrm>
            <a:off x="2503274" y="4691187"/>
            <a:ext cx="1566268" cy="1468176"/>
          </a:xfrm>
          <a:prstGeom prst="rect">
            <a:avLst/>
          </a:prstGeom>
          <a:noFill/>
          <a:ln w="9525" cmpd="sng">
            <a:solidFill>
              <a:schemeClr val="tx2"/>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428" tIns="179555" rIns="182428" bIns="182428" numCol="1" spcCol="0" rtlCol="0" fromWordArt="0" anchor="t" anchorCtr="0" forceAA="0" compatLnSpc="1">
            <a:prstTxWarp prst="textNoShape">
              <a:avLst/>
            </a:prstTxWarp>
            <a:noAutofit/>
          </a:bodyPr>
          <a:lstStyle/>
          <a:p>
            <a:pPr>
              <a:lnSpc>
                <a:spcPct val="95000"/>
              </a:lnSpc>
            </a:pPr>
            <a:endParaRPr lang="en-US" sz="1197">
              <a:solidFill>
                <a:srgbClr val="FFFFFF"/>
              </a:solidFill>
              <a:latin typeface="+mn-lt"/>
              <a:ea typeface="+mn-ea"/>
              <a:cs typeface="+mn-cs"/>
              <a:sym typeface="+mn-lt"/>
            </a:endParaRPr>
          </a:p>
        </p:txBody>
      </p:sp>
      <p:sp>
        <p:nvSpPr>
          <p:cNvPr id="11" name="TextBox 10"/>
          <p:cNvSpPr txBox="1"/>
          <p:nvPr userDrawn="1"/>
        </p:nvSpPr>
        <p:spPr>
          <a:xfrm>
            <a:off x="628441" y="907197"/>
            <a:ext cx="3440268" cy="3493008"/>
          </a:xfrm>
          <a:prstGeom prst="rect">
            <a:avLst/>
          </a:prstGeom>
          <a:noFill/>
          <a:ln>
            <a:solidFill>
              <a:schemeClr val="tx2"/>
            </a:solidFill>
          </a:ln>
        </p:spPr>
        <p:txBody>
          <a:bodyPr wrap="square" lIns="610486" tIns="466842" rIns="0" bIns="0" rtlCol="0" anchor="t">
            <a:noAutofit/>
          </a:bodyPr>
          <a:lstStyle/>
          <a:p>
            <a:pPr>
              <a:lnSpc>
                <a:spcPct val="90000"/>
              </a:lnSpc>
              <a:spcAft>
                <a:spcPts val="599"/>
              </a:spcAft>
            </a:pPr>
            <a:endParaRPr lang="en-US" sz="5387">
              <a:solidFill>
                <a:schemeClr val="accent4"/>
              </a:solidFill>
              <a:latin typeface="+mn-lt"/>
              <a:ea typeface="+mn-ea"/>
              <a:cs typeface="+mn-cs"/>
              <a:sym typeface="+mn-lt"/>
            </a:endParaRPr>
          </a:p>
        </p:txBody>
      </p:sp>
      <p:sp>
        <p:nvSpPr>
          <p:cNvPr id="9" name="TextBox 1"/>
          <p:cNvSpPr txBox="1"/>
          <p:nvPr userDrawn="1"/>
        </p:nvSpPr>
        <p:spPr>
          <a:xfrm>
            <a:off x="989674" y="1115416"/>
            <a:ext cx="2717085"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5387" b="1">
                <a:solidFill>
                  <a:schemeClr val="tx2"/>
                </a:solidFill>
                <a:latin typeface="+mn-lt"/>
                <a:ea typeface="+mn-ea"/>
                <a:cs typeface="+mn-cs"/>
                <a:sym typeface="+mn-lt"/>
              </a:rPr>
              <a:t>Agenda</a:t>
            </a:r>
          </a:p>
        </p:txBody>
      </p:sp>
    </p:spTree>
    <p:extLst>
      <p:ext uri="{BB962C8B-B14F-4D97-AF65-F5344CB8AC3E}">
        <p14:creationId xmlns:p14="http://schemas.microsoft.com/office/powerpoint/2010/main" val="249053349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527644330"/>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66562"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8" name="Rectangle 7"/>
          <p:cNvSpPr/>
          <p:nvPr userDrawn="1"/>
        </p:nvSpPr>
        <p:spPr bwMode="white">
          <a:xfrm>
            <a:off x="1281564" y="1428131"/>
            <a:ext cx="945328" cy="947672"/>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10" name="Rectangle 9"/>
          <p:cNvSpPr/>
          <p:nvPr userDrawn="1"/>
        </p:nvSpPr>
        <p:spPr>
          <a:xfrm>
            <a:off x="1282020" y="2667600"/>
            <a:ext cx="9595403" cy="3200400"/>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995">
              <a:solidFill>
                <a:prstClr val="white"/>
              </a:solidFill>
              <a:latin typeface="+mn-lt"/>
              <a:ea typeface="+mn-ea"/>
              <a:cs typeface="+mn-cs"/>
              <a:sym typeface="+mn-lt"/>
            </a:endParaRPr>
          </a:p>
        </p:txBody>
      </p:sp>
    </p:spTree>
    <p:extLst>
      <p:ext uri="{BB962C8B-B14F-4D97-AF65-F5344CB8AC3E}">
        <p14:creationId xmlns:p14="http://schemas.microsoft.com/office/powerpoint/2010/main" val="183638002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993568051"/>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67586"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7" name="Title 1"/>
          <p:cNvSpPr txBox="1">
            <a:spLocks/>
          </p:cNvSpPr>
          <p:nvPr userDrawn="1"/>
        </p:nvSpPr>
        <p:spPr>
          <a:xfrm>
            <a:off x="628441" y="622800"/>
            <a:ext cx="7172211"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3392" b="1">
                <a:solidFill>
                  <a:schemeClr val="tx2"/>
                </a:solidFill>
                <a:latin typeface="+mn-lt"/>
                <a:ea typeface="+mn-ea"/>
                <a:cs typeface="+mn-cs"/>
                <a:sym typeface="+mn-lt"/>
              </a:rPr>
              <a:t>Agenda</a:t>
            </a:r>
          </a:p>
        </p:txBody>
      </p:sp>
      <p:cxnSp>
        <p:nvCxnSpPr>
          <p:cNvPr id="9" name="Straight Connector 8"/>
          <p:cNvCxnSpPr/>
          <p:nvPr userDrawn="1"/>
        </p:nvCxnSpPr>
        <p:spPr bwMode="white">
          <a:xfrm>
            <a:off x="617367" y="1206000"/>
            <a:ext cx="11547665" cy="0"/>
          </a:xfrm>
          <a:prstGeom prst="line">
            <a:avLst/>
          </a:prstGeom>
          <a:ln w="9525"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834818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623052106"/>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68610"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61987" y="0"/>
            <a:ext cx="415919" cy="6858000"/>
          </a:xfrm>
          <a:prstGeom prst="rect">
            <a:avLst/>
          </a:prstGeom>
        </p:spPr>
      </p:pic>
      <p:sp>
        <p:nvSpPr>
          <p:cNvPr id="26" name="Rectangle 25"/>
          <p:cNvSpPr/>
          <p:nvPr userDrawn="1"/>
        </p:nvSpPr>
        <p:spPr bwMode="ltGray">
          <a:xfrm>
            <a:off x="4070668" y="-1309"/>
            <a:ext cx="8091170"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2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28" name="TextBox 2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0" name="TextBox 9"/>
          <p:cNvSpPr txBox="1"/>
          <p:nvPr userDrawn="1"/>
        </p:nvSpPr>
        <p:spPr>
          <a:xfrm>
            <a:off x="628442" y="3262146"/>
            <a:ext cx="1158175" cy="332399"/>
          </a:xfrm>
          <a:prstGeom prst="rect">
            <a:avLst/>
          </a:prstGeom>
          <a:noFill/>
        </p:spPr>
        <p:txBody>
          <a:bodyPr wrap="square" lIns="0" tIns="0" rIns="0" bIns="0" rtlCol="0" anchor="t">
            <a:spAutoFit/>
          </a:bodyPr>
          <a:lstStyle/>
          <a:p>
            <a:pPr>
              <a:lnSpc>
                <a:spcPct val="90000"/>
              </a:lnSpc>
              <a:spcAft>
                <a:spcPts val="599"/>
              </a:spcAft>
            </a:pPr>
            <a:r>
              <a:rPr lang="en-US" sz="2394" b="1">
                <a:solidFill>
                  <a:schemeClr val="bg1"/>
                </a:solidFill>
                <a:latin typeface="+mn-lt"/>
                <a:ea typeface="+mn-ea"/>
                <a:cs typeface="+mn-cs"/>
                <a:sym typeface="+mn-lt"/>
              </a:rPr>
              <a:t>Agenda</a:t>
            </a: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9" name="Rectangle 8"/>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5332512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906243481"/>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69634"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13" name="Freeform 12"/>
          <p:cNvSpPr/>
          <p:nvPr/>
        </p:nvSpPr>
        <p:spPr bwMode="ltGray">
          <a:xfrm>
            <a:off x="0" y="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17" name="Freeform 12"/>
          <p:cNvSpPr/>
          <p:nvPr userDrawn="1"/>
        </p:nvSpPr>
        <p:spPr bwMode="ltGray">
          <a:xfrm>
            <a:off x="0" y="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20" name="TextBox 19"/>
          <p:cNvSpPr txBox="1"/>
          <p:nvPr userDrawn="1"/>
        </p:nvSpPr>
        <p:spPr>
          <a:xfrm>
            <a:off x="628442" y="2577934"/>
            <a:ext cx="2944098" cy="1761764"/>
          </a:xfrm>
          <a:prstGeom prst="rect">
            <a:avLst/>
          </a:prstGeom>
          <a:noFill/>
        </p:spPr>
        <p:txBody>
          <a:bodyPr wrap="square" lIns="0" tIns="0" rIns="0" bIns="0" rtlCol="0" anchor="ctr">
            <a:spAutoFit/>
          </a:bodyPr>
          <a:lstStyle/>
          <a:p>
            <a:pPr marL="0" indent="0">
              <a:lnSpc>
                <a:spcPct val="106000"/>
              </a:lnSpc>
              <a:spcAft>
                <a:spcPts val="698"/>
              </a:spcAft>
              <a:buFontTx/>
              <a:buNone/>
            </a:pPr>
            <a:r>
              <a:rPr lang="en-US" sz="5387" b="1">
                <a:solidFill>
                  <a:schemeClr val="tx2"/>
                </a:solidFill>
                <a:latin typeface="+mn-lt"/>
                <a:ea typeface="+mn-ea"/>
                <a:cs typeface="+mn-cs"/>
                <a:sym typeface="+mn-lt"/>
              </a:rPr>
              <a:t>Table of contents</a:t>
            </a:r>
          </a:p>
        </p:txBody>
      </p:sp>
      <p:sp>
        <p:nvSpPr>
          <p:cNvPr id="24"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9" name="TextBox 18"/>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00948" y="3586748"/>
            <a:ext cx="1361872"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3894031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cSld name="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2138" y="694944"/>
            <a:ext cx="10337562" cy="594360"/>
          </a:xfrm>
        </p:spPr>
        <p:txBody>
          <a:bodyPr vert="horz" lIns="0" tIns="45720" rIns="0" bIns="0" rtlCol="0" anchor="b" anchorCtr="0">
            <a:noAutofit/>
          </a:bodyPr>
          <a:lstStyle>
            <a:lvl1pPr>
              <a:defRPr lang="en-US" sz="2693" spc="-56" dirty="0">
                <a:latin typeface="+mj-lt"/>
              </a:defRPr>
            </a:lvl1pPr>
          </a:lstStyle>
          <a:p>
            <a:pPr lvl="0" defTabSz="513064">
              <a:lnSpc>
                <a:spcPct val="85000"/>
              </a:lnSpc>
            </a:pPr>
            <a:r>
              <a:rPr lang="en-US"/>
              <a:t>Click to edit Master title style</a:t>
            </a:r>
          </a:p>
        </p:txBody>
      </p:sp>
      <p:sp>
        <p:nvSpPr>
          <p:cNvPr id="4" name="Text Placeholder 8"/>
          <p:cNvSpPr>
            <a:spLocks noGrp="1"/>
          </p:cNvSpPr>
          <p:nvPr>
            <p:ph type="body" sz="quarter" idx="14"/>
          </p:nvPr>
        </p:nvSpPr>
        <p:spPr>
          <a:xfrm>
            <a:off x="912458" y="1353312"/>
            <a:ext cx="10337243" cy="475488"/>
          </a:xfrm>
        </p:spPr>
        <p:txBody>
          <a:bodyPr vert="horz" lIns="0" tIns="0" rIns="0" bIns="0" rtlCol="0">
            <a:noAutofit/>
          </a:bodyPr>
          <a:lstStyle>
            <a:lvl1pPr marL="0" indent="0">
              <a:buNone/>
              <a:defRPr lang="en-US" sz="898"/>
            </a:lvl1pPr>
          </a:lstStyle>
          <a:p>
            <a:pPr marL="171021" lvl="0" indent="-171021">
              <a:lnSpc>
                <a:spcPct val="130000"/>
              </a:lnSpc>
            </a:pPr>
            <a:r>
              <a:rPr lang="en-US"/>
              <a:t>Edit Master text styles</a:t>
            </a:r>
          </a:p>
        </p:txBody>
      </p:sp>
      <p:sp>
        <p:nvSpPr>
          <p:cNvPr id="8" name="Text Placeholder 5"/>
          <p:cNvSpPr>
            <a:spLocks noGrp="1"/>
          </p:cNvSpPr>
          <p:nvPr>
            <p:ph type="body" sz="quarter" idx="15" hasCustomPrompt="1"/>
          </p:nvPr>
        </p:nvSpPr>
        <p:spPr>
          <a:xfrm>
            <a:off x="912707" y="466344"/>
            <a:ext cx="3347546" cy="203200"/>
          </a:xfrm>
        </p:spPr>
        <p:txBody>
          <a:bodyPr vert="horz" lIns="0" tIns="0" rIns="0" bIns="0" rtlCol="0">
            <a:noAutofit/>
          </a:bodyPr>
          <a:lstStyle>
            <a:lvl1pPr marL="0" indent="0">
              <a:buNone/>
              <a:defRPr lang="en-US" sz="673" b="1" kern="0" cap="all" spc="188" baseline="0" dirty="0">
                <a:solidFill>
                  <a:schemeClr val="accent5">
                    <a:lumMod val="60000"/>
                    <a:lumOff val="40000"/>
                  </a:schemeClr>
                </a:solidFill>
                <a:ea typeface="Nexa Black" charset="0"/>
                <a:cs typeface="Nexa Black" charset="0"/>
              </a:defRPr>
            </a:lvl1pPr>
          </a:lstStyle>
          <a:p>
            <a:pPr marL="171021" lvl="0" indent="-171021"/>
            <a:r>
              <a:rPr lang="en-US"/>
              <a:t>BREADCRUMBS</a:t>
            </a:r>
          </a:p>
        </p:txBody>
      </p:sp>
    </p:spTree>
    <p:extLst>
      <p:ext uri="{BB962C8B-B14F-4D97-AF65-F5344CB8AC3E}">
        <p14:creationId xmlns:p14="http://schemas.microsoft.com/office/powerpoint/2010/main" val="838613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8094" y="1600201"/>
            <a:ext cx="5160095" cy="4191000"/>
          </a:xfrm>
          <a:prstGeom prst="rect">
            <a:avLst/>
          </a:prstGeom>
        </p:spPr>
        <p:txBody>
          <a:bodyPr/>
          <a:lstStyle>
            <a:lvl1pPr marL="456081" indent="-456081">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173" indent="-380067">
              <a:buClr>
                <a:srgbClr val="005984"/>
              </a:buClr>
              <a:buSzPct val="100000"/>
              <a:buFont typeface="Arial" panose="020B0604020202020204" pitchFamily="34" charset="0"/>
              <a:buChar char="•"/>
              <a:defRPr sz="2661">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393653" y="1600201"/>
            <a:ext cx="5160095" cy="4191000"/>
          </a:xfrm>
          <a:prstGeom prst="rect">
            <a:avLst/>
          </a:prstGeom>
        </p:spPr>
        <p:txBody>
          <a:bodyPr/>
          <a:lstStyle>
            <a:lvl1pPr marL="456081" indent="-456081">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173" indent="-380067">
              <a:buClr>
                <a:srgbClr val="005984"/>
              </a:buClr>
              <a:buSzPct val="100000"/>
              <a:buFont typeface="Arial" panose="020B0604020202020204" pitchFamily="34" charset="0"/>
              <a:buChar char="•"/>
              <a:defRPr sz="2661">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090159"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881820"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683940"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68304"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2"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290000"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62"/>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84213D48-D055-4EE8-9726-533AB8E26A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1" y="5706815"/>
            <a:ext cx="1668641" cy="959001"/>
          </a:xfrm>
          <a:prstGeom prst="rect">
            <a:avLst/>
          </a:prstGeom>
        </p:spPr>
      </p:pic>
      <p:grpSp>
        <p:nvGrpSpPr>
          <p:cNvPr id="23" name="Group 22">
            <a:extLst>
              <a:ext uri="{FF2B5EF4-FFF2-40B4-BE49-F238E27FC236}">
                <a16:creationId xmlns:a16="http://schemas.microsoft.com/office/drawing/2014/main" id="{AF318103-E3F0-462E-A0BE-161EC7EA9C7C}"/>
              </a:ext>
            </a:extLst>
          </p:cNvPr>
          <p:cNvGrpSpPr/>
          <p:nvPr userDrawn="1"/>
        </p:nvGrpSpPr>
        <p:grpSpPr>
          <a:xfrm>
            <a:off x="2" y="4"/>
            <a:ext cx="355328"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4108117828"/>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981744300"/>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71682"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4" y="1588"/>
                        <a:ext cx="1584"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5387"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3" name="Rectangle 12"/>
          <p:cNvSpPr/>
          <p:nvPr userDrawn="1"/>
        </p:nvSpPr>
        <p:spPr>
          <a:xfrm>
            <a:off x="0" y="3367314"/>
            <a:ext cx="12161838" cy="3490686"/>
          </a:xfrm>
          <a:prstGeom prst="rect">
            <a:avLst/>
          </a:prstGeom>
          <a:solidFill>
            <a:schemeClr val="tx2"/>
          </a:solidFill>
          <a:ln w="9525" cap="rnd" cmpd="sng" algn="ctr">
            <a:solidFill>
              <a:srgbClr val="7030A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197">
              <a:solidFill>
                <a:srgbClr val="FFFFFF"/>
              </a:solidFill>
              <a:latin typeface="+mn-lt"/>
              <a:ea typeface="+mn-ea"/>
              <a:cs typeface="+mn-cs"/>
              <a:sym typeface="+mn-lt"/>
            </a:endParaRPr>
          </a:p>
        </p:txBody>
      </p:sp>
      <p:sp>
        <p:nvSpPr>
          <p:cNvPr id="16" name="Text Placeholder 6"/>
          <p:cNvSpPr>
            <a:spLocks noGrp="1"/>
          </p:cNvSpPr>
          <p:nvPr>
            <p:ph type="body" sz="quarter" idx="12" hasCustomPrompt="1"/>
          </p:nvPr>
        </p:nvSpPr>
        <p:spPr bwMode="black">
          <a:xfrm>
            <a:off x="912138" y="6232877"/>
            <a:ext cx="10337562" cy="436195"/>
          </a:xfrm>
          <a:prstGeom prst="rect">
            <a:avLst/>
          </a:prstGeom>
          <a:noFill/>
        </p:spPr>
        <p:txBody>
          <a:bodyPr anchor="ctr"/>
          <a:lstStyle>
            <a:lvl1pPr algn="ctr" rtl="0">
              <a:lnSpc>
                <a:spcPct val="110000"/>
              </a:lnSpc>
              <a:buNone/>
              <a:defRPr sz="1197" b="1" cap="all" baseline="0">
                <a:solidFill>
                  <a:schemeClr val="bg2">
                    <a:lumMod val="90000"/>
                  </a:schemeClr>
                </a:solidFill>
                <a:latin typeface="+mn-lt"/>
                <a:ea typeface="+mn-ea"/>
                <a:cs typeface="+mn-cs"/>
                <a:sym typeface="+mn-lt"/>
              </a:defRPr>
            </a:lvl1pPr>
            <a:lvl2pPr algn="ctr">
              <a:buNone/>
              <a:defRPr/>
            </a:lvl2pPr>
            <a:lvl3pPr marL="0" indent="0" algn="ctr">
              <a:buNone/>
              <a:defRPr/>
            </a:lvl3pPr>
            <a:lvl4pPr marL="228023" indent="0" algn="ctr">
              <a:buNone/>
              <a:defRPr/>
            </a:lvl4pPr>
            <a:lvl5pPr marL="456046" indent="0" algn="ctr">
              <a:buNone/>
              <a:defRPr/>
            </a:lvl5pPr>
          </a:lstStyle>
          <a:p>
            <a:pPr lvl="0"/>
            <a:r>
              <a:rPr lang="en-US"/>
              <a:t>Click to edit date/place</a:t>
            </a:r>
          </a:p>
        </p:txBody>
      </p:sp>
      <p:sp>
        <p:nvSpPr>
          <p:cNvPr id="17" name="Subtitle 2"/>
          <p:cNvSpPr>
            <a:spLocks noGrp="1"/>
          </p:cNvSpPr>
          <p:nvPr>
            <p:ph type="subTitle" idx="1" hasCustomPrompt="1"/>
          </p:nvPr>
        </p:nvSpPr>
        <p:spPr bwMode="white">
          <a:xfrm>
            <a:off x="912138" y="5609405"/>
            <a:ext cx="10337562" cy="436195"/>
          </a:xfrm>
          <a:prstGeom prst="rect">
            <a:avLst/>
          </a:prstGeom>
        </p:spPr>
        <p:txBody>
          <a:bodyPr anchor="ctr"/>
          <a:lstStyle>
            <a:lvl1pPr marL="0" indent="0" algn="ctr" rtl="0">
              <a:lnSpc>
                <a:spcPct val="110000"/>
              </a:lnSpc>
              <a:buNone/>
              <a:defRPr sz="1596" baseline="0">
                <a:solidFill>
                  <a:schemeClr val="bg1"/>
                </a:solidFill>
                <a:latin typeface="+mn-lt"/>
                <a:ea typeface="+mn-ea"/>
                <a:cs typeface="+mn-cs"/>
                <a:sym typeface="+mn-lt"/>
              </a:defRPr>
            </a:lvl1pPr>
            <a:lvl2pPr marL="456046" indent="0" algn="ctr">
              <a:buNone/>
              <a:defRPr sz="1995"/>
            </a:lvl2pPr>
            <a:lvl3pPr marL="912091" indent="0" algn="ctr">
              <a:buNone/>
              <a:defRPr sz="1795"/>
            </a:lvl3pPr>
            <a:lvl4pPr marL="1368137" indent="0" algn="ctr">
              <a:buNone/>
              <a:defRPr sz="1596"/>
            </a:lvl4pPr>
            <a:lvl5pPr marL="1824182" indent="0" algn="ctr">
              <a:buNone/>
              <a:defRPr sz="1596"/>
            </a:lvl5pPr>
            <a:lvl6pPr marL="2280228" indent="0" algn="ctr">
              <a:buNone/>
              <a:defRPr sz="1596"/>
            </a:lvl6pPr>
            <a:lvl7pPr marL="2736273" indent="0" algn="ctr">
              <a:buNone/>
              <a:defRPr sz="1596"/>
            </a:lvl7pPr>
            <a:lvl8pPr marL="3192319" indent="0" algn="ctr">
              <a:buNone/>
              <a:defRPr sz="1596"/>
            </a:lvl8pPr>
            <a:lvl9pPr marL="3648365" indent="0" algn="ctr">
              <a:buNone/>
              <a:defRPr sz="1596"/>
            </a:lvl9pPr>
          </a:lstStyle>
          <a:p>
            <a:r>
              <a:rPr lang="en-US"/>
              <a:t>Subtitle in sentence case</a:t>
            </a:r>
          </a:p>
        </p:txBody>
      </p:sp>
      <p:sp>
        <p:nvSpPr>
          <p:cNvPr id="19" name="Title 1"/>
          <p:cNvSpPr>
            <a:spLocks noGrp="1"/>
          </p:cNvSpPr>
          <p:nvPr>
            <p:ph type="ctrTitle" hasCustomPrompt="1"/>
          </p:nvPr>
        </p:nvSpPr>
        <p:spPr bwMode="ltGray">
          <a:xfrm>
            <a:off x="912138" y="3641824"/>
            <a:ext cx="10337562" cy="1593022"/>
          </a:xfrm>
          <a:prstGeom prst="rect">
            <a:avLst/>
          </a:prstGeom>
        </p:spPr>
        <p:txBody>
          <a:bodyPr anchor="ctr">
            <a:normAutofit/>
          </a:bodyPr>
          <a:lstStyle>
            <a:lvl1pPr algn="ctr" rtl="0">
              <a:lnSpc>
                <a:spcPct val="93000"/>
              </a:lnSpc>
              <a:defRPr sz="5387" baseline="0">
                <a:solidFill>
                  <a:schemeClr val="bg1"/>
                </a:solidFill>
                <a:latin typeface="+mj-lt"/>
                <a:ea typeface="+mj-ea"/>
                <a:cs typeface="+mj-cs"/>
                <a:sym typeface="+mj-lt"/>
              </a:defRPr>
            </a:lvl1pPr>
          </a:lstStyle>
          <a:p>
            <a:r>
              <a:rPr lang="en-US"/>
              <a:t>Title in Title Case</a:t>
            </a:r>
          </a:p>
        </p:txBody>
      </p:sp>
      <p:cxnSp>
        <p:nvCxnSpPr>
          <p:cNvPr id="23" name="Straight Connector 22"/>
          <p:cNvCxnSpPr/>
          <p:nvPr userDrawn="1"/>
        </p:nvCxnSpPr>
        <p:spPr>
          <a:xfrm>
            <a:off x="2815821" y="5422124"/>
            <a:ext cx="6493778" cy="0"/>
          </a:xfrm>
          <a:prstGeom prst="line">
            <a:avLst/>
          </a:prstGeom>
          <a:ln w="9525" cap="rnd">
            <a:solidFill>
              <a:schemeClr val="bg1"/>
            </a:solidFill>
            <a:prstDash val="solid"/>
            <a:round/>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CD6D789-CC91-4ECE-8A8C-D541B8D490F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990397" y="818948"/>
            <a:ext cx="1755493" cy="1759844"/>
          </a:xfrm>
          <a:prstGeom prst="rect">
            <a:avLst/>
          </a:prstGeom>
        </p:spPr>
      </p:pic>
      <p:pic>
        <p:nvPicPr>
          <p:cNvPr id="14" name="Picture 13">
            <a:extLst>
              <a:ext uri="{FF2B5EF4-FFF2-40B4-BE49-F238E27FC236}">
                <a16:creationId xmlns:a16="http://schemas.microsoft.com/office/drawing/2014/main" id="{7730FDDD-7031-4469-A137-DFC50EF83A3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14484" y="818948"/>
            <a:ext cx="1756958" cy="1759844"/>
          </a:xfrm>
          <a:prstGeom prst="rect">
            <a:avLst/>
          </a:prstGeom>
        </p:spPr>
      </p:pic>
    </p:spTree>
    <p:extLst>
      <p:ext uri="{BB962C8B-B14F-4D97-AF65-F5344CB8AC3E}">
        <p14:creationId xmlns:p14="http://schemas.microsoft.com/office/powerpoint/2010/main" val="366055657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61417536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72706"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3" name="Date Placeholder 2"/>
          <p:cNvSpPr>
            <a:spLocks noGrp="1"/>
          </p:cNvSpPr>
          <p:nvPr>
            <p:ph type="dt" sz="half" idx="10"/>
          </p:nvPr>
        </p:nvSpPr>
        <p:spPr>
          <a:xfrm>
            <a:off x="9653459" y="6405036"/>
            <a:ext cx="1478385" cy="153888"/>
          </a:xfrm>
          <a:prstGeom prst="rect">
            <a:avLst/>
          </a:prstGeom>
        </p:spPr>
        <p:txBody>
          <a:bodyPr/>
          <a:lstStyle>
            <a:lvl1pPr>
              <a:defRPr>
                <a:latin typeface="+mn-lt"/>
                <a:ea typeface="+mn-ea"/>
                <a:cs typeface="+mn-cs"/>
                <a:sym typeface="+mn-lt"/>
              </a:defRPr>
            </a:lvl1pPr>
          </a:lstStyle>
          <a:p>
            <a:endParaRPr lang="en-US"/>
          </a:p>
        </p:txBody>
      </p:sp>
      <p:sp>
        <p:nvSpPr>
          <p:cNvPr id="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5" name="Title 4"/>
          <p:cNvSpPr>
            <a:spLocks noGrp="1"/>
          </p:cNvSpPr>
          <p:nvPr>
            <p:ph type="title" hasCustomPrompt="1"/>
          </p:nvPr>
        </p:nvSpPr>
        <p:spPr>
          <a:xfrm>
            <a:off x="628442" y="622800"/>
            <a:ext cx="10906152"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206017886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82967003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73730"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628441" y="622800"/>
            <a:ext cx="10906302" cy="470898"/>
          </a:xfrm>
        </p:spPr>
        <p:txBody>
          <a:bodyPr/>
          <a:lstStyle>
            <a:lvl1pPr>
              <a:defRPr sz="3392">
                <a:latin typeface="+mj-lt"/>
                <a:ea typeface="+mj-ea"/>
                <a:cs typeface="+mj-cs"/>
                <a:sym typeface="+mj-lt"/>
              </a:defRPr>
            </a:lvl1pPr>
          </a:lstStyle>
          <a:p>
            <a:r>
              <a:rPr lang="en-US"/>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7842" y="2085629"/>
            <a:ext cx="10906752" cy="4089131"/>
          </a:xfrm>
        </p:spPr>
        <p:txBody>
          <a:bodyPr/>
          <a:lstStyle>
            <a:lvl1pPr>
              <a:lnSpc>
                <a:spcPct val="100000"/>
              </a:lnSpc>
              <a:spcBef>
                <a:spcPts val="0"/>
              </a:spcBef>
              <a:spcAft>
                <a:spcPts val="0"/>
              </a:spcAft>
              <a:defRPr sz="1995">
                <a:latin typeface="+mn-lt"/>
                <a:ea typeface="+mn-ea"/>
                <a:cs typeface="+mn-cs"/>
                <a:sym typeface="+mn-lt"/>
              </a:defRPr>
            </a:lvl1pPr>
            <a:lvl2pPr>
              <a:lnSpc>
                <a:spcPct val="100000"/>
              </a:lnSpc>
              <a:spcBef>
                <a:spcPts val="0"/>
              </a:spcBef>
              <a:spcAft>
                <a:spcPts val="0"/>
              </a:spcAft>
              <a:defRPr sz="1995">
                <a:latin typeface="+mn-lt"/>
                <a:ea typeface="+mn-ea"/>
                <a:cs typeface="+mn-cs"/>
                <a:sym typeface="+mn-lt"/>
              </a:defRPr>
            </a:lvl2pPr>
            <a:lvl3pPr>
              <a:lnSpc>
                <a:spcPct val="100000"/>
              </a:lnSpc>
              <a:spcBef>
                <a:spcPts val="0"/>
              </a:spcBef>
              <a:spcAft>
                <a:spcPts val="0"/>
              </a:spcAft>
              <a:defRPr sz="1995">
                <a:latin typeface="+mn-lt"/>
                <a:ea typeface="+mn-ea"/>
                <a:cs typeface="+mn-cs"/>
                <a:sym typeface="+mn-lt"/>
              </a:defRPr>
            </a:lvl3pPr>
            <a:lvl4pPr>
              <a:lnSpc>
                <a:spcPct val="100000"/>
              </a:lnSpc>
              <a:spcBef>
                <a:spcPts val="0"/>
              </a:spcBef>
              <a:spcAft>
                <a:spcPts val="0"/>
              </a:spcAft>
              <a:defRPr sz="2793">
                <a:latin typeface="+mn-lt"/>
                <a:ea typeface="+mn-ea"/>
                <a:cs typeface="+mn-cs"/>
                <a:sym typeface="+mn-lt"/>
              </a:defRPr>
            </a:lvl4pPr>
            <a:lvl5pPr>
              <a:lnSpc>
                <a:spcPct val="100000"/>
              </a:lnSpc>
              <a:spcBef>
                <a:spcPts val="0"/>
              </a:spcBef>
              <a:spcAft>
                <a:spcPts val="0"/>
              </a:spcAft>
              <a:defRPr sz="2793">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414510235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66939021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74754"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584" y="1588"/>
                        <a:ext cx="1584"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192"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Rectangle 11"/>
          <p:cNvSpPr/>
          <p:nvPr userDrawn="1"/>
        </p:nvSpPr>
        <p:spPr>
          <a:xfrm>
            <a:off x="3801248" y="6583680"/>
            <a:ext cx="4560689" cy="274320"/>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795">
              <a:solidFill>
                <a:srgbClr val="FFFFFF"/>
              </a:solidFill>
              <a:sym typeface="+mn-lt"/>
            </a:endParaRPr>
          </a:p>
        </p:txBody>
      </p:sp>
      <p:sp>
        <p:nvSpPr>
          <p:cNvPr id="2" name="Rectangle 1"/>
          <p:cNvSpPr/>
          <p:nvPr userDrawn="1"/>
        </p:nvSpPr>
        <p:spPr>
          <a:xfrm>
            <a:off x="3801248" y="0"/>
            <a:ext cx="4560689" cy="274320"/>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795">
              <a:solidFill>
                <a:srgbClr val="FFFFFF"/>
              </a:solidFill>
              <a:sym typeface="+mn-lt"/>
            </a:endParaRPr>
          </a:p>
        </p:txBody>
      </p:sp>
      <p:sp>
        <p:nvSpPr>
          <p:cNvPr id="8" name="Rectangle 7"/>
          <p:cNvSpPr/>
          <p:nvPr userDrawn="1"/>
        </p:nvSpPr>
        <p:spPr bwMode="ltGray">
          <a:xfrm>
            <a:off x="1" y="-1309"/>
            <a:ext cx="4682786"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t" anchorCtr="0" forceAA="0" compatLnSpc="1">
            <a:prstTxWarp prst="textNoShape">
              <a:avLst/>
            </a:prstTxWarp>
            <a:noAutofit/>
          </a:bodyPr>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53459" y="6405036"/>
            <a:ext cx="1478385" cy="153888"/>
          </a:xfrm>
          <a:prstGeom prst="rect">
            <a:avLst/>
          </a:prstGeom>
        </p:spPr>
        <p:txBody>
          <a:bodyPr/>
          <a:lstStyle>
            <a:lvl1pPr>
              <a:defRPr>
                <a:latin typeface="+mn-lt"/>
                <a:ea typeface="+mn-ea"/>
                <a:cs typeface="+mn-cs"/>
                <a:sym typeface="+mn-lt"/>
              </a:defRPr>
            </a:lvl1pPr>
          </a:lstStyle>
          <a:p>
            <a:endParaRPr lang="en-US"/>
          </a:p>
        </p:txBody>
      </p:sp>
      <p:sp>
        <p:nvSpPr>
          <p:cNvPr id="9" name="Title 1"/>
          <p:cNvSpPr>
            <a:spLocks noGrp="1"/>
          </p:cNvSpPr>
          <p:nvPr>
            <p:ph type="title" hasCustomPrompt="1"/>
          </p:nvPr>
        </p:nvSpPr>
        <p:spPr bwMode="ltGray">
          <a:xfrm>
            <a:off x="628441" y="1544274"/>
            <a:ext cx="3443859" cy="1495794"/>
          </a:xfrm>
          <a:noFill/>
        </p:spPr>
        <p:txBody>
          <a:bodyPr wrap="square" lIns="0" tIns="0" rIns="320040" bIns="0" anchor="b">
            <a:noAutofit/>
          </a:bodyPr>
          <a:lstStyle>
            <a:lvl1pPr>
              <a:defRPr sz="3192">
                <a:solidFill>
                  <a:schemeClr val="tx2"/>
                </a:solidFill>
                <a:latin typeface="+mj-lt"/>
                <a:ea typeface="+mj-ea"/>
                <a:cs typeface="+mj-cs"/>
                <a:sym typeface="+mj-lt"/>
              </a:defRPr>
            </a:lvl1pPr>
          </a:lstStyle>
          <a:p>
            <a:r>
              <a:rPr lang="en-US"/>
              <a:t>Click to add title</a:t>
            </a:r>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9601132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127240563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75778"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1564" y="2668041"/>
            <a:ext cx="9596691" cy="3201026"/>
          </a:xfrm>
          <a:prstGeom prst="rect">
            <a:avLst/>
          </a:prstGeom>
          <a:ln w="9525">
            <a:solidFill>
              <a:schemeClr val="bg1"/>
            </a:solidFill>
          </a:ln>
        </p:spPr>
        <p:txBody>
          <a:bodyPr lIns="274320" tIns="274320" rIns="274320" bIns="137160"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bg1"/>
                </a:solidFill>
                <a:latin typeface="+mj-lt"/>
                <a:ea typeface="+mj-ea"/>
                <a:cs typeface="+mj-cs"/>
                <a:sym typeface="+mj-lt"/>
              </a:defRPr>
            </a:lvl1pPr>
          </a:lstStyle>
          <a:p>
            <a:r>
              <a:rPr lang="en-US"/>
              <a:t>Click to add big statement text</a:t>
            </a:r>
          </a:p>
        </p:txBody>
      </p:sp>
      <p:sp>
        <p:nvSpPr>
          <p:cNvPr id="4" name="TextBox 3"/>
          <p:cNvSpPr txBox="1"/>
          <p:nvPr/>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59" name="Rectangle 58"/>
          <p:cNvSpPr/>
          <p:nvPr userDrawn="1"/>
        </p:nvSpPr>
        <p:spPr bwMode="white">
          <a:xfrm>
            <a:off x="1281564" y="1428131"/>
            <a:ext cx="945328"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chemeClr val="bg1"/>
                </a:solidFill>
                <a:effectLst/>
                <a:uLnTx/>
                <a:uFillTx/>
                <a:latin typeface="+mn-lt"/>
                <a:ea typeface="+mn-ea"/>
                <a:cs typeface="+mn-cs"/>
                <a:sym typeface="+mn-lt"/>
              </a:rPr>
              <a:t>DRAFT – PRE-DECISIONAL &amp; DELIBERATIVE</a:t>
            </a:r>
          </a:p>
        </p:txBody>
      </p:sp>
    </p:spTree>
    <p:extLst>
      <p:ext uri="{BB962C8B-B14F-4D97-AF65-F5344CB8AC3E}">
        <p14:creationId xmlns:p14="http://schemas.microsoft.com/office/powerpoint/2010/main" val="23831353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73036964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76802"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 name="TextBox 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47" name="Title 1"/>
          <p:cNvSpPr>
            <a:spLocks noGrp="1"/>
          </p:cNvSpPr>
          <p:nvPr>
            <p:ph type="title" hasCustomPrompt="1"/>
          </p:nvPr>
        </p:nvSpPr>
        <p:spPr bwMode="blackWhite">
          <a:xfrm>
            <a:off x="628442" y="3826800"/>
            <a:ext cx="10909743" cy="2041200"/>
          </a:xfrm>
        </p:spPr>
        <p:txBody>
          <a:bodyPr anchor="t">
            <a:noAutofit/>
          </a:bodyPr>
          <a:lstStyle>
            <a:lvl1pPr>
              <a:defRPr sz="5387">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userDrawn="1"/>
        </p:nvCxnSpPr>
        <p:spPr bwMode="white">
          <a:xfrm>
            <a:off x="617367" y="3680016"/>
            <a:ext cx="11547665"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chemeClr val="bg1"/>
                </a:solidFill>
                <a:effectLst/>
                <a:uLnTx/>
                <a:uFillTx/>
                <a:latin typeface="+mn-lt"/>
                <a:ea typeface="+mn-ea"/>
                <a:cs typeface="+mn-cs"/>
                <a:sym typeface="+mn-lt"/>
              </a:rPr>
              <a:t>DRAFT – PRE-DECISIONAL &amp; DELIBERATIVE</a:t>
            </a:r>
          </a:p>
        </p:txBody>
      </p:sp>
    </p:spTree>
    <p:extLst>
      <p:ext uri="{BB962C8B-B14F-4D97-AF65-F5344CB8AC3E}">
        <p14:creationId xmlns:p14="http://schemas.microsoft.com/office/powerpoint/2010/main" val="36360400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78163514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77826"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54938" y="0"/>
            <a:ext cx="415919" cy="6858000"/>
          </a:xfrm>
          <a:prstGeom prst="rect">
            <a:avLst/>
          </a:prstGeom>
        </p:spPr>
      </p:pic>
      <p:sp>
        <p:nvSpPr>
          <p:cNvPr id="17" name="Date Placeholder 1"/>
          <p:cNvSpPr>
            <a:spLocks noGrp="1"/>
          </p:cNvSpPr>
          <p:nvPr>
            <p:ph type="dt" sz="half" idx="31"/>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20" name="TextBox 19"/>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6" name="Rectangle 25"/>
          <p:cNvSpPr/>
          <p:nvPr userDrawn="1"/>
        </p:nvSpPr>
        <p:spPr bwMode="white">
          <a:xfrm>
            <a:off x="0" y="0"/>
            <a:ext cx="406941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27" name="Title 4"/>
          <p:cNvSpPr>
            <a:spLocks noGrp="1"/>
          </p:cNvSpPr>
          <p:nvPr>
            <p:ph type="title" hasCustomPrompt="1"/>
          </p:nvPr>
        </p:nvSpPr>
        <p:spPr>
          <a:xfrm>
            <a:off x="628442" y="2681103"/>
            <a:ext cx="3120143" cy="1495794"/>
          </a:xfrm>
          <a:prstGeom prst="rect">
            <a:avLst/>
          </a:prstGeom>
        </p:spPr>
        <p:txBody>
          <a:bodyPr anchor="ctr">
            <a:noAutofit/>
          </a:bodyPr>
          <a:lstStyle>
            <a:lvl1pPr>
              <a:defRPr sz="3192">
                <a:solidFill>
                  <a:schemeClr val="tx2"/>
                </a:solidFill>
                <a:latin typeface="+mj-lt"/>
                <a:ea typeface="+mj-ea"/>
                <a:cs typeface="+mj-cs"/>
                <a:sym typeface="+mj-lt"/>
              </a:defRPr>
            </a:lvl1pPr>
          </a:lstStyle>
          <a:p>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Tree>
    <p:extLst>
      <p:ext uri="{BB962C8B-B14F-4D97-AF65-F5344CB8AC3E}">
        <p14:creationId xmlns:p14="http://schemas.microsoft.com/office/powerpoint/2010/main" val="2715347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85265321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78850"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47880" y="0"/>
            <a:ext cx="415919" cy="6858000"/>
          </a:xfrm>
          <a:prstGeom prst="rect">
            <a:avLst/>
          </a:prstGeom>
        </p:spPr>
      </p:pic>
      <p:sp>
        <p:nvSpPr>
          <p:cNvPr id="13" name="Rectangle 12"/>
          <p:cNvSpPr/>
          <p:nvPr userDrawn="1"/>
        </p:nvSpPr>
        <p:spPr bwMode="white">
          <a:xfrm>
            <a:off x="0" y="0"/>
            <a:ext cx="715421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6" name="Date Placeholder 2"/>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7" name="TextBox 16"/>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3" name="Title 3"/>
          <p:cNvSpPr>
            <a:spLocks noGrp="1"/>
          </p:cNvSpPr>
          <p:nvPr>
            <p:ph type="title" hasCustomPrompt="1"/>
          </p:nvPr>
        </p:nvSpPr>
        <p:spPr>
          <a:xfrm>
            <a:off x="628442" y="622800"/>
            <a:ext cx="6241321"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chemeClr val="tx2">
                    <a:lumMod val="100000"/>
                  </a:schemeClr>
                </a:solidFill>
                <a:latin typeface="+mj-lt"/>
                <a:ea typeface="+mj-ea"/>
                <a:cs typeface="+mj-cs"/>
                <a:sym typeface="+mj-lt"/>
              </a:defRPr>
            </a:lvl1pPr>
          </a:lstStyle>
          <a:p>
            <a:pPr lvl="0"/>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Tree>
    <p:extLst>
      <p:ext uri="{BB962C8B-B14F-4D97-AF65-F5344CB8AC3E}">
        <p14:creationId xmlns:p14="http://schemas.microsoft.com/office/powerpoint/2010/main" val="5077263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87552062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79874"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61987" y="0"/>
            <a:ext cx="415919" cy="6858000"/>
          </a:xfrm>
          <a:prstGeom prst="rect">
            <a:avLst/>
          </a:prstGeom>
        </p:spPr>
      </p:pic>
      <p:sp>
        <p:nvSpPr>
          <p:cNvPr id="11" name="Title 4"/>
          <p:cNvSpPr>
            <a:spLocks noGrp="1"/>
          </p:cNvSpPr>
          <p:nvPr>
            <p:ph type="title" hasCustomPrompt="1"/>
          </p:nvPr>
        </p:nvSpPr>
        <p:spPr>
          <a:xfrm>
            <a:off x="628442" y="2681103"/>
            <a:ext cx="3120143" cy="1495794"/>
          </a:xfrm>
          <a:prstGeom prst="rect">
            <a:avLst/>
          </a:prstGeom>
        </p:spPr>
        <p:txBody>
          <a:bodyPr anchor="ctr">
            <a:noAutofit/>
          </a:bodyPr>
          <a:lstStyle>
            <a:lvl1pPr>
              <a:defRPr sz="3192">
                <a:solidFill>
                  <a:schemeClr val="bg1"/>
                </a:solidFill>
                <a:latin typeface="+mj-lt"/>
                <a:ea typeface="+mj-ea"/>
                <a:cs typeface="+mj-cs"/>
                <a:sym typeface="+mj-lt"/>
              </a:defRPr>
            </a:lvl1pPr>
          </a:lstStyle>
          <a:p>
            <a:r>
              <a:rPr lang="en-US"/>
              <a:t>Click to add title</a:t>
            </a:r>
          </a:p>
        </p:txBody>
      </p:sp>
      <p:sp>
        <p:nvSpPr>
          <p:cNvPr id="13" name="Rectangle 12"/>
          <p:cNvSpPr/>
          <p:nvPr userDrawn="1"/>
        </p:nvSpPr>
        <p:spPr bwMode="white">
          <a:xfrm>
            <a:off x="4070668" y="-1309"/>
            <a:ext cx="8091170"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6"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12" name="Date Placeholder 1"/>
          <p:cNvSpPr>
            <a:spLocks noGrp="1"/>
          </p:cNvSpPr>
          <p:nvPr>
            <p:ph type="dt" sz="half" idx="29"/>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4734308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1606784"/>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80898"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75507" y="0"/>
            <a:ext cx="415919" cy="6858000"/>
          </a:xfrm>
          <a:prstGeom prst="rect">
            <a:avLst/>
          </a:prstGeom>
        </p:spPr>
      </p:pic>
      <p:sp>
        <p:nvSpPr>
          <p:cNvPr id="12" name="Rectangle 11"/>
          <p:cNvSpPr/>
          <p:nvPr userDrawn="1"/>
        </p:nvSpPr>
        <p:spPr>
          <a:xfrm>
            <a:off x="6080919" y="0"/>
            <a:ext cx="6080919"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13" name="Picture Placeholder 18"/>
          <p:cNvSpPr>
            <a:spLocks noGrp="1"/>
          </p:cNvSpPr>
          <p:nvPr>
            <p:ph type="pic" sz="quarter" idx="14" hasCustomPrompt="1"/>
          </p:nvPr>
        </p:nvSpPr>
        <p:spPr>
          <a:xfrm>
            <a:off x="6076950" y="0"/>
            <a:ext cx="6084886" cy="6858000"/>
          </a:xfrm>
          <a:prstGeom prst="rect">
            <a:avLst/>
          </a:prstGeom>
          <a:noFill/>
        </p:spPr>
        <p:txBody>
          <a:bodyPr lIns="914400" tIns="914400" rIns="914400" bIns="914400"/>
          <a:lstStyle>
            <a:lvl1pPr algn="ctr">
              <a:defRPr sz="1795" baseline="0">
                <a:latin typeface="+mn-lt"/>
                <a:ea typeface="+mn-ea"/>
                <a:cs typeface="+mn-cs"/>
                <a:sym typeface="+mn-lt"/>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628442" y="1785600"/>
            <a:ext cx="4377543" cy="3286800"/>
          </a:xfrm>
          <a:prstGeom prst="rect">
            <a:avLst/>
          </a:prstGeom>
          <a:noFill/>
        </p:spPr>
        <p:txBody>
          <a:bodyPr wrap="square" lIns="0" tIns="0" rIns="320040" bIns="0" anchor="ctr">
            <a:noAutofit/>
          </a:bodyPr>
          <a:lstStyle>
            <a:lvl1pPr>
              <a:defRPr sz="4389">
                <a:solidFill>
                  <a:schemeClr val="bg1"/>
                </a:solidFill>
                <a:latin typeface="+mj-lt"/>
                <a:ea typeface="+mj-ea"/>
                <a:cs typeface="+mj-cs"/>
                <a:sym typeface="+mj-lt"/>
              </a:defRPr>
            </a:lvl1pPr>
          </a:lstStyle>
          <a:p>
            <a:r>
              <a:rPr lang="en-US"/>
              <a:t>Click to add title</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lumMod val="50000"/>
                </a:schemeClr>
              </a:solidFill>
              <a:latin typeface="+mn-lt"/>
              <a:ea typeface="+mn-ea"/>
              <a:cs typeface="+mn-cs"/>
              <a:sym typeface="+mn-lt"/>
            </a:endParaRPr>
          </a:p>
        </p:txBody>
      </p:sp>
      <p:sp>
        <p:nvSpPr>
          <p:cNvPr id="16" name="Date Placeholder 2"/>
          <p:cNvSpPr>
            <a:spLocks noGrp="1"/>
          </p:cNvSpPr>
          <p:nvPr>
            <p:ph type="dt" sz="half" idx="15"/>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7709799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8094" y="1600201"/>
            <a:ext cx="5160095" cy="4191000"/>
          </a:xfrm>
          <a:prstGeom prst="rect">
            <a:avLst/>
          </a:prstGeom>
        </p:spPr>
        <p:txBody>
          <a:bodyPr/>
          <a:lstStyle>
            <a:lvl1pPr marL="456081" indent="-456081">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173" indent="-380067">
              <a:buClr>
                <a:srgbClr val="005984"/>
              </a:buClr>
              <a:buSzPct val="100000"/>
              <a:buFont typeface="Arial" panose="020B0604020202020204" pitchFamily="34" charset="0"/>
              <a:buChar char="•"/>
              <a:defRPr sz="2661">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393653" y="1600201"/>
            <a:ext cx="5160095" cy="4191000"/>
          </a:xfrm>
          <a:prstGeom prst="rect">
            <a:avLst/>
          </a:prstGeom>
        </p:spPr>
        <p:txBody>
          <a:bodyPr/>
          <a:lstStyle>
            <a:lvl1pPr marL="456081" indent="-456081">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173" indent="-380067">
              <a:buClr>
                <a:srgbClr val="005984"/>
              </a:buClr>
              <a:buSzPct val="100000"/>
              <a:buFont typeface="Arial" panose="020B0604020202020204" pitchFamily="34" charset="0"/>
              <a:buChar char="•"/>
              <a:defRPr sz="2661">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090159"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881820"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683940"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68304"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2"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62"/>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290000"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62"/>
          </a:p>
        </p:txBody>
      </p:sp>
      <p:grpSp>
        <p:nvGrpSpPr>
          <p:cNvPr id="23" name="Group 22">
            <a:extLst>
              <a:ext uri="{FF2B5EF4-FFF2-40B4-BE49-F238E27FC236}">
                <a16:creationId xmlns:a16="http://schemas.microsoft.com/office/drawing/2014/main" id="{AF318103-E3F0-462E-A0BE-161EC7EA9C7C}"/>
              </a:ext>
            </a:extLst>
          </p:cNvPr>
          <p:cNvGrpSpPr/>
          <p:nvPr userDrawn="1"/>
        </p:nvGrpSpPr>
        <p:grpSpPr>
          <a:xfrm>
            <a:off x="2" y="4"/>
            <a:ext cx="355328"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2847200803"/>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891198844"/>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81922"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391518" y="0"/>
            <a:ext cx="415919" cy="6858000"/>
          </a:xfrm>
          <a:prstGeom prst="rect">
            <a:avLst/>
          </a:prstGeom>
        </p:spPr>
      </p:pic>
      <p:sp>
        <p:nvSpPr>
          <p:cNvPr id="10" name="Rectangle 9"/>
          <p:cNvSpPr/>
          <p:nvPr userDrawn="1"/>
        </p:nvSpPr>
        <p:spPr bwMode="gray">
          <a:xfrm>
            <a:off x="7800199" y="0"/>
            <a:ext cx="436164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1" name="Picture Placeholder 5"/>
          <p:cNvSpPr>
            <a:spLocks noGrp="1"/>
          </p:cNvSpPr>
          <p:nvPr>
            <p:ph type="pic" sz="quarter" idx="11" hasCustomPrompt="1"/>
          </p:nvPr>
        </p:nvSpPr>
        <p:spPr>
          <a:xfrm>
            <a:off x="7800679" y="0"/>
            <a:ext cx="4361159" cy="6858000"/>
          </a:xfrm>
          <a:prstGeom prst="rect">
            <a:avLst/>
          </a:prstGeom>
          <a:noFill/>
        </p:spPr>
        <p:txBody>
          <a:bodyPr lIns="182880" tIns="914400" rIns="182880" bIns="914400"/>
          <a:lstStyle>
            <a:lvl1pPr algn="ctr">
              <a:defRPr sz="1596">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2" name="Date Placeholder 2"/>
          <p:cNvSpPr>
            <a:spLocks noGrp="1"/>
          </p:cNvSpPr>
          <p:nvPr>
            <p:ph type="dt" sz="half" idx="12"/>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5" name="Copyright" hidden="1"/>
          <p:cNvSpPr txBox="1"/>
          <p:nvPr userDrawn="1"/>
        </p:nvSpPr>
        <p:spPr>
          <a:xfrm rot="16200000">
            <a:off x="9457080" y="3916517"/>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14" name="Title 1"/>
          <p:cNvSpPr>
            <a:spLocks noGrp="1"/>
          </p:cNvSpPr>
          <p:nvPr>
            <p:ph type="title" hasCustomPrompt="1"/>
          </p:nvPr>
        </p:nvSpPr>
        <p:spPr bwMode="blackWhite">
          <a:xfrm>
            <a:off x="628441" y="1804650"/>
            <a:ext cx="6232096" cy="3286800"/>
          </a:xfrm>
          <a:prstGeom prst="rect">
            <a:avLst/>
          </a:prstGeom>
        </p:spPr>
        <p:txBody>
          <a:bodyPr anchor="ctr">
            <a:noAutofit/>
          </a:bodyPr>
          <a:lstStyle>
            <a:lvl1pPr>
              <a:defRPr sz="4389">
                <a:solidFill>
                  <a:schemeClr val="bg1"/>
                </a:solidFill>
                <a:latin typeface="+mj-lt"/>
                <a:ea typeface="+mj-ea"/>
                <a:cs typeface="+mj-cs"/>
                <a:sym typeface="+mj-lt"/>
              </a:defRPr>
            </a:lvl1pPr>
          </a:lstStyle>
          <a:p>
            <a:r>
              <a:rPr lang="en-US"/>
              <a:t>Click to edit title</a:t>
            </a:r>
          </a:p>
        </p:txBody>
      </p:sp>
      <p:sp>
        <p:nvSpPr>
          <p:cNvPr id="13" name="TextBox 12"/>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5591725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76862922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82946"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6" name="Freeform 14"/>
          <p:cNvSpPr/>
          <p:nvPr userDrawn="1"/>
        </p:nvSpPr>
        <p:spPr bwMode="ltGray">
          <a:xfrm>
            <a:off x="1520" y="131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5" name="Date Placeholder 4"/>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2" name="TextBox 11"/>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17" name="Title 2"/>
          <p:cNvSpPr>
            <a:spLocks noGrp="1"/>
          </p:cNvSpPr>
          <p:nvPr>
            <p:ph type="title" hasCustomPrompt="1"/>
          </p:nvPr>
        </p:nvSpPr>
        <p:spPr>
          <a:xfrm>
            <a:off x="628441" y="2764204"/>
            <a:ext cx="2472506" cy="1314311"/>
          </a:xfrm>
          <a:prstGeom prst="rect">
            <a:avLst/>
          </a:prstGeom>
        </p:spPr>
        <p:txBody>
          <a:bodyPr anchor="ctr">
            <a:noAutofit/>
          </a:bodyPr>
          <a:lstStyle>
            <a:lvl1pPr>
              <a:defRPr sz="3192" baseline="0">
                <a:solidFill>
                  <a:schemeClr val="tx2"/>
                </a:solidFill>
                <a:latin typeface="+mj-lt"/>
                <a:ea typeface="+mj-ea"/>
                <a:cs typeface="+mj-cs"/>
                <a:sym typeface="+mj-lt"/>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24693" y="3590399"/>
            <a:ext cx="1361872"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8088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207319480"/>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83970"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6" name="Freeform 14"/>
          <p:cNvSpPr/>
          <p:nvPr userDrawn="1"/>
        </p:nvSpPr>
        <p:spPr bwMode="ltGray">
          <a:xfrm>
            <a:off x="0" y="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3" name="Title 2"/>
          <p:cNvSpPr>
            <a:spLocks noGrp="1"/>
          </p:cNvSpPr>
          <p:nvPr>
            <p:ph type="title" hasCustomPrompt="1"/>
          </p:nvPr>
        </p:nvSpPr>
        <p:spPr>
          <a:xfrm>
            <a:off x="628441" y="2764204"/>
            <a:ext cx="2472506" cy="1314311"/>
          </a:xfrm>
        </p:spPr>
        <p:txBody>
          <a:bodyPr anchor="ctr" anchorCtr="0">
            <a:noAutofit/>
          </a:bodyPr>
          <a:lstStyle>
            <a:lvl1pPr>
              <a:defRPr sz="3192" baseline="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2169262" y="3402829"/>
            <a:ext cx="2688000"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63433115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692558106"/>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84994"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5" name="TextBox 4"/>
          <p:cNvSpPr txBox="1"/>
          <p:nvPr/>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solidFill>
              <a:latin typeface="+mn-lt"/>
              <a:ea typeface="+mn-ea"/>
              <a:cs typeface="+mn-cs"/>
              <a:sym typeface="+mn-lt"/>
            </a:endParaRPr>
          </a:p>
        </p:txBody>
      </p:sp>
      <p:sp>
        <p:nvSpPr>
          <p:cNvPr id="8" name="Date Placeholder 7"/>
          <p:cNvSpPr>
            <a:spLocks noGrp="1"/>
          </p:cNvSpPr>
          <p:nvPr>
            <p:ph type="dt" sz="half" idx="11"/>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3" name="Pentagon 3"/>
          <p:cNvSpPr/>
          <p:nvPr userDrawn="1"/>
        </p:nvSpPr>
        <p:spPr bwMode="white">
          <a:xfrm>
            <a:off x="1" y="0"/>
            <a:ext cx="5413494"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28442" y="1785600"/>
            <a:ext cx="4052185" cy="3286800"/>
          </a:xfrm>
          <a:prstGeom prst="rect">
            <a:avLst/>
          </a:prstGeom>
        </p:spPr>
        <p:txBody>
          <a:bodyPr anchor="ctr">
            <a:noAutofit/>
          </a:bodyPr>
          <a:lstStyle>
            <a:lvl1pPr>
              <a:defRPr sz="4389" b="1">
                <a:solidFill>
                  <a:schemeClr val="tx2"/>
                </a:solidFill>
                <a:latin typeface="+mj-lt"/>
                <a:ea typeface="+mj-ea"/>
                <a:cs typeface="+mj-cs"/>
                <a:sym typeface="+mj-lt"/>
              </a:defRPr>
            </a:lvl1pPr>
          </a:lstStyle>
          <a:p>
            <a:r>
              <a:rPr lang="en-US"/>
              <a:t>Click to add title</a:t>
            </a:r>
          </a:p>
        </p:txBody>
      </p:sp>
      <p:pic>
        <p:nvPicPr>
          <p:cNvPr id="15" name="Picture 1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70191" y="3394393"/>
            <a:ext cx="1295362"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3375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88967247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86018"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3" name="Pentagon 3"/>
          <p:cNvSpPr/>
          <p:nvPr userDrawn="1"/>
        </p:nvSpPr>
        <p:spPr bwMode="white">
          <a:xfrm>
            <a:off x="1" y="0"/>
            <a:ext cx="5413494" cy="6858000"/>
          </a:xfrm>
          <a:prstGeom prst="homePlate">
            <a:avLst>
              <a:gd name="adj" fmla="val 12939"/>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28442" y="1785600"/>
            <a:ext cx="4052185" cy="3286800"/>
          </a:xfrm>
          <a:prstGeom prst="rect">
            <a:avLst/>
          </a:prstGeom>
        </p:spPr>
        <p:txBody>
          <a:bodyPr anchor="ctr">
            <a:noAutofit/>
          </a:bodyPr>
          <a:lstStyle>
            <a:lvl1pPr>
              <a:defRPr sz="4389" b="1">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6" name="TextBox 1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3569207" y="3416300"/>
            <a:ext cx="2688000"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125744281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61511786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87042"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8" name="Date Placeholder 7"/>
          <p:cNvSpPr>
            <a:spLocks noGrp="1"/>
          </p:cNvSpPr>
          <p:nvPr>
            <p:ph type="dt" sz="half" idx="16"/>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8"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14" name="Pentagon 8"/>
          <p:cNvSpPr/>
          <p:nvPr userDrawn="1"/>
        </p:nvSpPr>
        <p:spPr bwMode="white">
          <a:xfrm>
            <a:off x="0" y="0"/>
            <a:ext cx="6347803"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16" name="Title 2"/>
          <p:cNvSpPr>
            <a:spLocks noGrp="1"/>
          </p:cNvSpPr>
          <p:nvPr>
            <p:ph type="title" hasCustomPrompt="1"/>
          </p:nvPr>
        </p:nvSpPr>
        <p:spPr>
          <a:xfrm>
            <a:off x="628441" y="622800"/>
            <a:ext cx="4662084"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chemeClr val="tx2">
                    <a:lumMod val="100000"/>
                  </a:schemeClr>
                </a:solidFill>
                <a:latin typeface="+mj-lt"/>
                <a:ea typeface="+mj-ea"/>
                <a:cs typeface="+mj-cs"/>
                <a:sym typeface="+mj-lt"/>
              </a:defRPr>
            </a:lvl1pPr>
          </a:lstStyle>
          <a:p>
            <a:pPr lvl="0"/>
            <a:r>
              <a:rPr lang="en-US"/>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84453" y="3589606"/>
            <a:ext cx="1361872"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6864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48158946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88066"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4" name="Pentagon 8"/>
          <p:cNvSpPr/>
          <p:nvPr userDrawn="1"/>
        </p:nvSpPr>
        <p:spPr bwMode="white">
          <a:xfrm>
            <a:off x="0" y="0"/>
            <a:ext cx="6347803" cy="6858000"/>
          </a:xfrm>
          <a:prstGeom prst="homePlate">
            <a:avLst>
              <a:gd name="adj" fmla="val 12939"/>
            </a:avLst>
          </a:pr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16" name="Title 2"/>
          <p:cNvSpPr>
            <a:spLocks noGrp="1"/>
          </p:cNvSpPr>
          <p:nvPr>
            <p:ph type="title" hasCustomPrompt="1"/>
          </p:nvPr>
        </p:nvSpPr>
        <p:spPr>
          <a:xfrm>
            <a:off x="628441" y="622800"/>
            <a:ext cx="4662084"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rgbClr val="FFFFFF"/>
                </a:solidFill>
                <a:latin typeface="+mj-lt"/>
                <a:ea typeface="+mj-ea"/>
                <a:cs typeface="+mj-cs"/>
                <a:sym typeface="+mj-lt"/>
              </a:defRPr>
            </a:lvl1pPr>
          </a:lstStyle>
          <a:p>
            <a:pPr lvl="0"/>
            <a:r>
              <a:rPr lang="en-US"/>
              <a:t>Click to add title</a:t>
            </a:r>
          </a:p>
        </p:txBody>
      </p:sp>
      <p:sp>
        <p:nvSpPr>
          <p:cNvPr id="12"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3" name="TextBox 12"/>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4449138" y="3407804"/>
            <a:ext cx="2688000"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357816295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85520886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89090"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2" name="Freeform 18"/>
          <p:cNvSpPr/>
          <p:nvPr userDrawn="1"/>
        </p:nvSpPr>
        <p:spPr bwMode="white">
          <a:xfrm>
            <a:off x="0" y="0"/>
            <a:ext cx="8425344"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628442" y="622800"/>
            <a:ext cx="6241321"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chemeClr val="tx2">
                    <a:lumMod val="100000"/>
                  </a:schemeClr>
                </a:solidFill>
                <a:latin typeface="+mj-lt"/>
                <a:ea typeface="+mj-ea"/>
                <a:cs typeface="+mj-cs"/>
                <a:sym typeface="+mj-lt"/>
              </a:defRPr>
            </a:lvl1pPr>
          </a:lstStyle>
          <a:p>
            <a:pPr lvl="0"/>
            <a:r>
              <a:rPr lang="en-US"/>
              <a:t>Click to add title</a:t>
            </a:r>
          </a:p>
        </p:txBody>
      </p:sp>
      <p:pic>
        <p:nvPicPr>
          <p:cNvPr id="16" name="Picture 15"/>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71809" y="3589606"/>
            <a:ext cx="1361872"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5791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6185523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90114"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2" name="Freeform 18"/>
          <p:cNvSpPr/>
          <p:nvPr userDrawn="1"/>
        </p:nvSpPr>
        <p:spPr bwMode="white">
          <a:xfrm>
            <a:off x="0" y="0"/>
            <a:ext cx="8425344"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11" name="Title 3"/>
          <p:cNvSpPr>
            <a:spLocks noGrp="1"/>
          </p:cNvSpPr>
          <p:nvPr>
            <p:ph type="title" hasCustomPrompt="1"/>
          </p:nvPr>
        </p:nvSpPr>
        <p:spPr>
          <a:xfrm>
            <a:off x="628442" y="622800"/>
            <a:ext cx="6241321"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rgbClr val="FFFFFF"/>
                </a:solidFill>
                <a:latin typeface="+mj-lt"/>
                <a:ea typeface="+mj-ea"/>
                <a:cs typeface="+mj-cs"/>
                <a:sym typeface="+mj-lt"/>
              </a:defRPr>
            </a:lvl1pPr>
          </a:lstStyle>
          <a:p>
            <a:pPr lvl="0"/>
            <a:r>
              <a:rPr lang="en-US"/>
              <a:t>Click to add title</a:t>
            </a:r>
          </a:p>
        </p:txBody>
      </p:sp>
      <p:sp>
        <p:nvSpPr>
          <p:cNvPr id="17"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8" name="TextBox 1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6551380" y="3407804"/>
            <a:ext cx="2688000"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76102293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2949770774"/>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91138" name="think-cell Slide" r:id="rId4" imgW="286" imgH="286" progId="TCLayout.ActiveDocument.1">
                  <p:embed/>
                </p:oleObj>
              </mc:Choice>
              <mc:Fallback>
                <p:oleObj name="think-cell Slide" r:id="rId4" imgW="286" imgH="286" progId="TCLayout.ActiveDocument.1">
                  <p:embed/>
                  <p:pic>
                    <p:nvPicPr>
                      <p:cNvPr id="5" name="Object 4"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3" name="TextBox 2"/>
          <p:cNvSpPr txBox="1"/>
          <p:nvPr/>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8" name="Title 1"/>
          <p:cNvSpPr>
            <a:spLocks noGrp="1"/>
          </p:cNvSpPr>
          <p:nvPr>
            <p:ph type="title" hasCustomPrompt="1"/>
          </p:nvPr>
        </p:nvSpPr>
        <p:spPr>
          <a:xfrm>
            <a:off x="628442" y="3826333"/>
            <a:ext cx="10906152" cy="1606550"/>
          </a:xfrm>
        </p:spPr>
        <p:txBody>
          <a:bodyPr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0509561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olor_background">
    <p:spTree>
      <p:nvGrpSpPr>
        <p:cNvPr id="1" name=""/>
        <p:cNvGrpSpPr/>
        <p:nvPr/>
      </p:nvGrpSpPr>
      <p:grpSpPr>
        <a:xfrm>
          <a:off x="0" y="0"/>
          <a:ext cx="0" cy="0"/>
          <a:chOff x="0" y="0"/>
          <a:chExt cx="0" cy="0"/>
        </a:xfrm>
      </p:grpSpPr>
      <p:sp>
        <p:nvSpPr>
          <p:cNvPr id="2" name="Title 1"/>
          <p:cNvSpPr>
            <a:spLocks noGrp="1"/>
          </p:cNvSpPr>
          <p:nvPr>
            <p:ph type="title"/>
          </p:nvPr>
        </p:nvSpPr>
        <p:spPr>
          <a:xfrm>
            <a:off x="238893" y="3255153"/>
            <a:ext cx="11032523" cy="1162051"/>
          </a:xfrm>
          <a:prstGeom prst="rect">
            <a:avLst/>
          </a:prstGeom>
        </p:spPr>
        <p:txBody>
          <a:bodyPr anchor="b"/>
          <a:lstStyle>
            <a:lvl1pPr algn="l">
              <a:defRPr sz="4788"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8892" y="4688984"/>
            <a:ext cx="10337562" cy="568325"/>
          </a:xfrm>
          <a:prstGeom prst="rect">
            <a:avLst/>
          </a:prstGeom>
        </p:spPr>
        <p:txBody>
          <a:bodyPr anchor="b"/>
          <a:lstStyle>
            <a:lvl1pPr marL="0" indent="0" algn="l">
              <a:lnSpc>
                <a:spcPts val="2926"/>
              </a:lnSpc>
              <a:buNone/>
              <a:defRPr sz="2661" baseline="0">
                <a:solidFill>
                  <a:schemeClr val="bg2"/>
                </a:solidFill>
                <a:latin typeface="Calibri" pitchFamily="34" charset="0"/>
              </a:defRPr>
            </a:lvl1pPr>
            <a:lvl2pPr marL="608107" indent="0">
              <a:buNone/>
              <a:defRPr sz="2394">
                <a:solidFill>
                  <a:schemeClr val="tx1">
                    <a:tint val="75000"/>
                  </a:schemeClr>
                </a:solidFill>
              </a:defRPr>
            </a:lvl2pPr>
            <a:lvl3pPr marL="1216214" indent="0">
              <a:buNone/>
              <a:defRPr sz="2128">
                <a:solidFill>
                  <a:schemeClr val="tx1">
                    <a:tint val="75000"/>
                  </a:schemeClr>
                </a:solidFill>
              </a:defRPr>
            </a:lvl3pPr>
            <a:lvl4pPr marL="1824320" indent="0">
              <a:buNone/>
              <a:defRPr sz="1863">
                <a:solidFill>
                  <a:schemeClr val="tx1">
                    <a:tint val="75000"/>
                  </a:schemeClr>
                </a:solidFill>
              </a:defRPr>
            </a:lvl4pPr>
            <a:lvl5pPr marL="2432426" indent="0">
              <a:buNone/>
              <a:defRPr sz="1863">
                <a:solidFill>
                  <a:schemeClr val="tx1">
                    <a:tint val="75000"/>
                  </a:schemeClr>
                </a:solidFill>
              </a:defRPr>
            </a:lvl5pPr>
            <a:lvl6pPr marL="3040533" indent="0">
              <a:buNone/>
              <a:defRPr sz="1863">
                <a:solidFill>
                  <a:schemeClr val="tx1">
                    <a:tint val="75000"/>
                  </a:schemeClr>
                </a:solidFill>
              </a:defRPr>
            </a:lvl6pPr>
            <a:lvl7pPr marL="3648640" indent="0">
              <a:buNone/>
              <a:defRPr sz="1863">
                <a:solidFill>
                  <a:schemeClr val="tx1">
                    <a:tint val="75000"/>
                  </a:schemeClr>
                </a:solidFill>
              </a:defRPr>
            </a:lvl7pPr>
            <a:lvl8pPr marL="4256746" indent="0">
              <a:buNone/>
              <a:defRPr sz="1863">
                <a:solidFill>
                  <a:schemeClr val="tx1">
                    <a:tint val="75000"/>
                  </a:schemeClr>
                </a:solidFill>
              </a:defRPr>
            </a:lvl8pPr>
            <a:lvl9pPr marL="4864853" indent="0">
              <a:buNone/>
              <a:defRPr sz="1863">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8924" y="5706815"/>
            <a:ext cx="1668641" cy="959001"/>
          </a:xfrm>
          <a:prstGeom prst="rect">
            <a:avLst/>
          </a:prstGeom>
        </p:spPr>
      </p:pic>
    </p:spTree>
    <p:extLst>
      <p:ext uri="{BB962C8B-B14F-4D97-AF65-F5344CB8AC3E}">
        <p14:creationId xmlns:p14="http://schemas.microsoft.com/office/powerpoint/2010/main" val="2017475792"/>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4438924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92162"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3" name="Date Placeholder 2"/>
          <p:cNvSpPr>
            <a:spLocks noGrp="1"/>
          </p:cNvSpPr>
          <p:nvPr>
            <p:ph type="dt" sz="half" idx="10"/>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6" name="Rectangle 5"/>
          <p:cNvSpPr/>
          <p:nvPr userDrawn="1"/>
        </p:nvSpPr>
        <p:spPr bwMode="white">
          <a:xfrm>
            <a:off x="628441" y="625475"/>
            <a:ext cx="930381" cy="9326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7" name="Title 1"/>
          <p:cNvSpPr>
            <a:spLocks noGrp="1"/>
          </p:cNvSpPr>
          <p:nvPr>
            <p:ph type="title" hasCustomPrompt="1"/>
          </p:nvPr>
        </p:nvSpPr>
        <p:spPr>
          <a:xfrm>
            <a:off x="628442" y="3826333"/>
            <a:ext cx="10906152" cy="1606550"/>
          </a:xfrm>
          <a:prstGeom prst="rect">
            <a:avLst/>
          </a:prstGeom>
        </p:spPr>
        <p:txBody>
          <a:bodyPr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tx2"/>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23848490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93042971"/>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93186" name="think-cell Slide" r:id="rId4" imgW="324" imgH="324" progId="TCLayout.ActiveDocument.1">
                  <p:embed/>
                </p:oleObj>
              </mc:Choice>
              <mc:Fallback>
                <p:oleObj name="think-cell Slide" r:id="rId4" imgW="324" imgH="324"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6" name="TextBox 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6779694" y="113838"/>
            <a:ext cx="769257" cy="9995033"/>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1"/>
            <a:ext cx="12161838"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214" tIns="45607" rIns="91214" bIns="45607" numCol="1" anchor="t" anchorCtr="0" compatLnSpc="1">
            <a:prstTxWarp prst="textNoShape">
              <a:avLst/>
            </a:prstTxWarp>
            <a:noAutofit/>
          </a:bodyPr>
          <a:lstStyle/>
          <a:p>
            <a:endParaRPr lang="en-US" sz="1795">
              <a:latin typeface="+mn-lt"/>
              <a:ea typeface="+mn-ea"/>
              <a:cs typeface="+mn-cs"/>
              <a:sym typeface="+mn-lt"/>
            </a:endParaRP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9" name="Rectangle 8"/>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259373842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338995164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94210"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 name="TextBox 4"/>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Date Placeholder 1"/>
          <p:cNvSpPr>
            <a:spLocks noGrp="1"/>
          </p:cNvSpPr>
          <p:nvPr>
            <p:ph type="dt" sz="half" idx="14"/>
          </p:nvPr>
        </p:nvSpPr>
        <p:spPr bwMode="white">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4" name="Title 3"/>
          <p:cNvSpPr>
            <a:spLocks noGrp="1"/>
          </p:cNvSpPr>
          <p:nvPr>
            <p:ph type="title" hasCustomPrompt="1"/>
          </p:nvPr>
        </p:nvSpPr>
        <p:spPr>
          <a:xfrm>
            <a:off x="628442" y="622800"/>
            <a:ext cx="10906152" cy="470898"/>
          </a:xfrm>
        </p:spPr>
        <p:txBody>
          <a:bodyPr/>
          <a:lstStyle>
            <a:lvl1pPr>
              <a:defRPr sz="3392">
                <a:solidFill>
                  <a:schemeClr val="bg1"/>
                </a:solidFill>
                <a:latin typeface="+mj-lt"/>
                <a:ea typeface="+mj-ea"/>
                <a:cs typeface="+mj-cs"/>
                <a:sym typeface="+mj-lt"/>
              </a:defRPr>
            </a:lvl1pPr>
          </a:lstStyle>
          <a:p>
            <a:r>
              <a:rPr lang="en-US"/>
              <a:t>Click to add title</a:t>
            </a:r>
          </a:p>
        </p:txBody>
      </p:sp>
      <p:sp>
        <p:nvSpPr>
          <p:cNvPr id="7" name="Rectangle 6"/>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8" name="Rectangle 7"/>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374861688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54749230"/>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95234"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 name="Date Placeholder 4"/>
          <p:cNvSpPr>
            <a:spLocks noGrp="1"/>
          </p:cNvSpPr>
          <p:nvPr>
            <p:ph type="dt" sz="half" idx="12"/>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74419277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80741188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96258"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7" name="TextBox 6"/>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Date Placeholder 1"/>
          <p:cNvSpPr>
            <a:spLocks noGrp="1"/>
          </p:cNvSpPr>
          <p:nvPr>
            <p:ph type="dt" sz="half" idx="12"/>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6" name="Rectangle 5"/>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8" name="Rectangle 7"/>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43240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87821005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97282"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2" name="Date Placeholder 1"/>
          <p:cNvSpPr>
            <a:spLocks noGrp="1"/>
          </p:cNvSpPr>
          <p:nvPr>
            <p:ph type="dt" sz="half" idx="10"/>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0"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23697885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913348018"/>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98306"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12" name="Freeform 11"/>
          <p:cNvSpPr/>
          <p:nvPr userDrawn="1"/>
        </p:nvSpPr>
        <p:spPr>
          <a:xfrm>
            <a:off x="0" y="3367314"/>
            <a:ext cx="12161838" cy="3490686"/>
          </a:xfrm>
          <a:custGeom>
            <a:avLst/>
            <a:gdLst>
              <a:gd name="connsiteX0" fmla="*/ 0 w 12192000"/>
              <a:gd name="connsiteY0" fmla="*/ 0 h 3490686"/>
              <a:gd name="connsiteX1" fmla="*/ 483577 w 12192000"/>
              <a:gd name="connsiteY1" fmla="*/ 0 h 3490686"/>
              <a:gd name="connsiteX2" fmla="*/ 4070316 w 12192000"/>
              <a:gd name="connsiteY2" fmla="*/ 0 h 3490686"/>
              <a:gd name="connsiteX3" fmla="*/ 8121684 w 12192000"/>
              <a:gd name="connsiteY3" fmla="*/ 0 h 3490686"/>
              <a:gd name="connsiteX4" fmla="*/ 11544300 w 12192000"/>
              <a:gd name="connsiteY4" fmla="*/ 0 h 3490686"/>
              <a:gd name="connsiteX5" fmla="*/ 12192000 w 12192000"/>
              <a:gd name="connsiteY5" fmla="*/ 0 h 3490686"/>
              <a:gd name="connsiteX6" fmla="*/ 12192000 w 12192000"/>
              <a:gd name="connsiteY6" fmla="*/ 3490686 h 3490686"/>
              <a:gd name="connsiteX7" fmla="*/ 0 w 12192000"/>
              <a:gd name="connsiteY7" fmla="*/ 3490686 h 349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90686">
                <a:moveTo>
                  <a:pt x="0" y="0"/>
                </a:moveTo>
                <a:lnTo>
                  <a:pt x="483577" y="0"/>
                </a:lnTo>
                <a:lnTo>
                  <a:pt x="4070316" y="0"/>
                </a:lnTo>
                <a:lnTo>
                  <a:pt x="8121684" y="0"/>
                </a:lnTo>
                <a:lnTo>
                  <a:pt x="11544300" y="0"/>
                </a:lnTo>
                <a:lnTo>
                  <a:pt x="12192000" y="0"/>
                </a:lnTo>
                <a:lnTo>
                  <a:pt x="12192000" y="3490686"/>
                </a:lnTo>
                <a:lnTo>
                  <a:pt x="0" y="3490686"/>
                </a:lnTo>
                <a:close/>
              </a:path>
            </a:pathLst>
          </a:cu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197">
              <a:solidFill>
                <a:srgbClr val="FFFFFF"/>
              </a:solidFill>
              <a:latin typeface="+mn-lt"/>
              <a:ea typeface="+mn-ea"/>
              <a:cs typeface="+mn-cs"/>
              <a:sym typeface="+mn-lt"/>
            </a:endParaRPr>
          </a:p>
        </p:txBody>
      </p:sp>
      <p:sp>
        <p:nvSpPr>
          <p:cNvPr id="11" name="TextBox 10"/>
          <p:cNvSpPr txBox="1"/>
          <p:nvPr userDrawn="1"/>
        </p:nvSpPr>
        <p:spPr>
          <a:xfrm>
            <a:off x="3648552" y="5084082"/>
            <a:ext cx="4864735" cy="127635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1" fromWordArt="0" anchor="ctr" anchorCtr="0" forceAA="0" compatLnSpc="1">
            <a:prstTxWarp prst="textNoShape">
              <a:avLst/>
            </a:prstTxWarp>
            <a:noAutofit/>
          </a:bodyPr>
          <a:lstStyle/>
          <a:p>
            <a:pPr algn="ctr"/>
            <a:r>
              <a:rPr lang="en-US" sz="5985" b="1">
                <a:solidFill>
                  <a:schemeClr val="bg1"/>
                </a:solidFill>
                <a:latin typeface="+mn-lt"/>
                <a:ea typeface="+mn-ea"/>
                <a:cs typeface="+mn-cs"/>
                <a:sym typeface="+mn-lt"/>
              </a:rPr>
              <a:t>Thank</a:t>
            </a:r>
            <a:r>
              <a:rPr lang="en-US" sz="5985" b="1" baseline="0">
                <a:solidFill>
                  <a:schemeClr val="bg1"/>
                </a:solidFill>
                <a:latin typeface="+mn-lt"/>
                <a:ea typeface="+mn-ea"/>
                <a:cs typeface="+mn-cs"/>
                <a:sym typeface="+mn-lt"/>
              </a:rPr>
              <a:t> you!</a:t>
            </a:r>
            <a:endParaRPr lang="en-US" sz="5985" b="1">
              <a:solidFill>
                <a:schemeClr val="bg1"/>
              </a:solidFill>
              <a:latin typeface="+mn-lt"/>
              <a:ea typeface="+mn-ea"/>
              <a:cs typeface="+mn-cs"/>
              <a:sym typeface="+mn-lt"/>
            </a:endParaRPr>
          </a:p>
        </p:txBody>
      </p:sp>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990397" y="818948"/>
            <a:ext cx="1755493" cy="1759844"/>
          </a:xfrm>
          <a:prstGeom prst="rect">
            <a:avLst/>
          </a:prstGeom>
        </p:spPr>
      </p:pic>
      <p:pic>
        <p:nvPicPr>
          <p:cNvPr id="16" name="Picture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14484" y="818948"/>
            <a:ext cx="1756958" cy="1759844"/>
          </a:xfrm>
          <a:prstGeom prst="rect">
            <a:avLst/>
          </a:prstGeom>
        </p:spPr>
      </p:pic>
    </p:spTree>
    <p:extLst>
      <p:ext uri="{BB962C8B-B14F-4D97-AF65-F5344CB8AC3E}">
        <p14:creationId xmlns:p14="http://schemas.microsoft.com/office/powerpoint/2010/main" val="18402854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06906851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99330"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grpSp>
        <p:nvGrpSpPr>
          <p:cNvPr id="49" name="Group 48"/>
          <p:cNvGrpSpPr/>
          <p:nvPr userDrawn="1"/>
        </p:nvGrpSpPr>
        <p:grpSpPr>
          <a:xfrm>
            <a:off x="-599" y="-1"/>
            <a:ext cx="12163634"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solidFill>
                  <a:schemeClr val="tx1"/>
                </a:solidFill>
                <a:latin typeface="+mn-lt"/>
                <a:ea typeface="+mn-ea"/>
                <a:cs typeface="+mn-cs"/>
                <a:sym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schemeClr val="bg1"/>
                </a:solidFill>
                <a:latin typeface="+mn-lt"/>
                <a:ea typeface="+mn-ea"/>
                <a:cs typeface="+mn-cs"/>
                <a:sym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xxxx</a:t>
              </a:r>
            </a:p>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Note: List footnotes in numerical order. Footnote numbers are not bracketed. Use 10pt font. Do not put a period at the end of the note or the source</a:t>
              </a:r>
            </a:p>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55238931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94143491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00354" name="think-cell Slide" r:id="rId5" imgW="384" imgH="384" progId="TCLayout.ActiveDocument.1">
                  <p:embed/>
                </p:oleObj>
              </mc:Choice>
              <mc:Fallback>
                <p:oleObj name="think-cell Slide" r:id="rId5" imgW="384" imgH="384" progId="TCLayout.ActiveDocument.1">
                  <p:embed/>
                  <p:pic>
                    <p:nvPicPr>
                      <p:cNvPr id="3" name="Object 2" hidden="1"/>
                      <p:cNvPicPr/>
                      <p:nvPr/>
                    </p:nvPicPr>
                    <p:blipFill>
                      <a:blip r:embed="rId6"/>
                      <a:stretch>
                        <a:fillRect/>
                      </a:stretch>
                    </p:blipFill>
                    <p:spPr>
                      <a:xfrm>
                        <a:off x="1584" y="1588"/>
                        <a:ext cx="1584" cy="1588"/>
                      </a:xfrm>
                      <a:prstGeom prst="rect">
                        <a:avLst/>
                      </a:prstGeom>
                    </p:spPr>
                  </p:pic>
                </p:oleObj>
              </mc:Fallback>
            </mc:AlternateContent>
          </a:graphicData>
        </a:graphic>
      </p:graphicFrame>
      <p:sp>
        <p:nvSpPr>
          <p:cNvPr id="4" name="Rectangle 3" hidden="1"/>
          <p:cNvSpPr/>
          <p:nvPr userDrawn="1">
            <p:custDataLst>
              <p:tags r:id="rId3"/>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5387"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6" name="Rectangle 15"/>
          <p:cNvSpPr/>
          <p:nvPr userDrawn="1"/>
        </p:nvSpPr>
        <p:spPr>
          <a:xfrm>
            <a:off x="0" y="3367314"/>
            <a:ext cx="12161838" cy="3490686"/>
          </a:xfrm>
          <a:prstGeom prst="rect">
            <a:avLst/>
          </a:prstGeom>
          <a:solidFill>
            <a:schemeClr val="tx2"/>
          </a:solidFill>
          <a:ln w="9525" cap="rnd" cmpd="sng" algn="ctr">
            <a:solidFill>
              <a:srgbClr val="7030A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197">
              <a:solidFill>
                <a:srgbClr val="FFFFFF"/>
              </a:solidFill>
              <a:latin typeface="+mn-lt"/>
              <a:ea typeface="+mn-ea"/>
              <a:cs typeface="+mn-cs"/>
              <a:sym typeface="+mn-lt"/>
            </a:endParaRPr>
          </a:p>
        </p:txBody>
      </p:sp>
      <p:sp>
        <p:nvSpPr>
          <p:cNvPr id="17" name="Text Placeholder 6"/>
          <p:cNvSpPr>
            <a:spLocks noGrp="1"/>
          </p:cNvSpPr>
          <p:nvPr>
            <p:ph type="body" sz="quarter" idx="12" hasCustomPrompt="1"/>
          </p:nvPr>
        </p:nvSpPr>
        <p:spPr bwMode="black">
          <a:xfrm>
            <a:off x="912138" y="6232877"/>
            <a:ext cx="10337562" cy="436195"/>
          </a:xfrm>
          <a:prstGeom prst="rect">
            <a:avLst/>
          </a:prstGeom>
          <a:noFill/>
        </p:spPr>
        <p:txBody>
          <a:bodyPr anchor="ctr"/>
          <a:lstStyle>
            <a:lvl1pPr algn="ctr" rtl="0">
              <a:lnSpc>
                <a:spcPct val="110000"/>
              </a:lnSpc>
              <a:buNone/>
              <a:defRPr sz="1197" b="1" cap="all" baseline="0">
                <a:solidFill>
                  <a:schemeClr val="bg2">
                    <a:lumMod val="90000"/>
                  </a:schemeClr>
                </a:solidFill>
                <a:latin typeface="+mn-lt"/>
                <a:ea typeface="+mn-ea"/>
                <a:cs typeface="+mn-cs"/>
                <a:sym typeface="+mn-lt"/>
              </a:defRPr>
            </a:lvl1pPr>
            <a:lvl2pPr algn="ctr">
              <a:buNone/>
              <a:defRPr/>
            </a:lvl2pPr>
            <a:lvl3pPr marL="0" indent="0" algn="ctr">
              <a:buNone/>
              <a:defRPr/>
            </a:lvl3pPr>
            <a:lvl4pPr marL="228023" indent="0" algn="ctr">
              <a:buNone/>
              <a:defRPr/>
            </a:lvl4pPr>
            <a:lvl5pPr marL="456046" indent="0" algn="ctr">
              <a:buNone/>
              <a:defRPr/>
            </a:lvl5pPr>
          </a:lstStyle>
          <a:p>
            <a:pPr lvl="0"/>
            <a:r>
              <a:rPr lang="en-US"/>
              <a:t>Click to edit date/place</a:t>
            </a:r>
          </a:p>
        </p:txBody>
      </p:sp>
      <p:sp>
        <p:nvSpPr>
          <p:cNvPr id="19" name="Subtitle 2"/>
          <p:cNvSpPr>
            <a:spLocks noGrp="1"/>
          </p:cNvSpPr>
          <p:nvPr>
            <p:ph type="subTitle" idx="1" hasCustomPrompt="1"/>
          </p:nvPr>
        </p:nvSpPr>
        <p:spPr bwMode="white">
          <a:xfrm>
            <a:off x="912138" y="5609405"/>
            <a:ext cx="10337562" cy="436195"/>
          </a:xfrm>
          <a:prstGeom prst="rect">
            <a:avLst/>
          </a:prstGeom>
        </p:spPr>
        <p:txBody>
          <a:bodyPr anchor="ctr"/>
          <a:lstStyle>
            <a:lvl1pPr marL="0" indent="0" algn="ctr" rtl="0">
              <a:lnSpc>
                <a:spcPct val="110000"/>
              </a:lnSpc>
              <a:buNone/>
              <a:defRPr sz="1596" baseline="0">
                <a:solidFill>
                  <a:schemeClr val="bg1"/>
                </a:solidFill>
                <a:latin typeface="+mn-lt"/>
                <a:ea typeface="+mn-ea"/>
                <a:cs typeface="+mn-cs"/>
                <a:sym typeface="+mn-lt"/>
              </a:defRPr>
            </a:lvl1pPr>
            <a:lvl2pPr marL="456046" indent="0" algn="ctr">
              <a:buNone/>
              <a:defRPr sz="1995"/>
            </a:lvl2pPr>
            <a:lvl3pPr marL="912091" indent="0" algn="ctr">
              <a:buNone/>
              <a:defRPr sz="1795"/>
            </a:lvl3pPr>
            <a:lvl4pPr marL="1368137" indent="0" algn="ctr">
              <a:buNone/>
              <a:defRPr sz="1596"/>
            </a:lvl4pPr>
            <a:lvl5pPr marL="1824182" indent="0" algn="ctr">
              <a:buNone/>
              <a:defRPr sz="1596"/>
            </a:lvl5pPr>
            <a:lvl6pPr marL="2280228" indent="0" algn="ctr">
              <a:buNone/>
              <a:defRPr sz="1596"/>
            </a:lvl6pPr>
            <a:lvl7pPr marL="2736273" indent="0" algn="ctr">
              <a:buNone/>
              <a:defRPr sz="1596"/>
            </a:lvl7pPr>
            <a:lvl8pPr marL="3192319" indent="0" algn="ctr">
              <a:buNone/>
              <a:defRPr sz="1596"/>
            </a:lvl8pPr>
            <a:lvl9pPr marL="3648365" indent="0" algn="ctr">
              <a:buNone/>
              <a:defRPr sz="1596"/>
            </a:lvl9pPr>
          </a:lstStyle>
          <a:p>
            <a:r>
              <a:rPr lang="en-US"/>
              <a:t>Subtitle in sentence case</a:t>
            </a:r>
          </a:p>
        </p:txBody>
      </p:sp>
      <p:sp>
        <p:nvSpPr>
          <p:cNvPr id="23" name="Title 1"/>
          <p:cNvSpPr>
            <a:spLocks noGrp="1"/>
          </p:cNvSpPr>
          <p:nvPr>
            <p:ph type="ctrTitle" hasCustomPrompt="1"/>
          </p:nvPr>
        </p:nvSpPr>
        <p:spPr bwMode="ltGray">
          <a:xfrm>
            <a:off x="912138" y="3641824"/>
            <a:ext cx="10337562" cy="1593022"/>
          </a:xfrm>
          <a:prstGeom prst="rect">
            <a:avLst/>
          </a:prstGeom>
        </p:spPr>
        <p:txBody>
          <a:bodyPr anchor="ctr">
            <a:normAutofit/>
          </a:bodyPr>
          <a:lstStyle>
            <a:lvl1pPr algn="ctr" rtl="0">
              <a:lnSpc>
                <a:spcPct val="93000"/>
              </a:lnSpc>
              <a:defRPr sz="5387" baseline="0">
                <a:solidFill>
                  <a:schemeClr val="bg1"/>
                </a:solidFill>
                <a:latin typeface="+mj-lt"/>
                <a:ea typeface="+mj-ea"/>
                <a:cs typeface="+mj-cs"/>
                <a:sym typeface="+mj-lt"/>
              </a:defRPr>
            </a:lvl1pPr>
          </a:lstStyle>
          <a:p>
            <a:r>
              <a:rPr lang="en-US"/>
              <a:t>Title in Title Case</a:t>
            </a:r>
          </a:p>
        </p:txBody>
      </p:sp>
      <p:cxnSp>
        <p:nvCxnSpPr>
          <p:cNvPr id="24" name="Straight Connector 23"/>
          <p:cNvCxnSpPr/>
          <p:nvPr userDrawn="1"/>
        </p:nvCxnSpPr>
        <p:spPr>
          <a:xfrm>
            <a:off x="2815821" y="5422124"/>
            <a:ext cx="6493778" cy="0"/>
          </a:xfrm>
          <a:prstGeom prst="line">
            <a:avLst/>
          </a:prstGeom>
          <a:ln w="9525" cap="rnd">
            <a:solidFill>
              <a:schemeClr val="bg1"/>
            </a:solidFill>
            <a:prstDash val="solid"/>
            <a:round/>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75391" y="1996741"/>
            <a:ext cx="1273775" cy="1276934"/>
          </a:xfrm>
          <a:prstGeom prst="rect">
            <a:avLst/>
          </a:prstGeom>
        </p:spPr>
      </p:pic>
      <p:pic>
        <p:nvPicPr>
          <p:cNvPr id="29" name="Picture 2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74860" y="201961"/>
            <a:ext cx="1274837" cy="1276934"/>
          </a:xfrm>
          <a:prstGeom prst="rect">
            <a:avLst/>
          </a:prstGeom>
        </p:spPr>
      </p:pic>
      <p:sp>
        <p:nvSpPr>
          <p:cNvPr id="30" name="TextBox 29"/>
          <p:cNvSpPr txBox="1"/>
          <p:nvPr userDrawn="1"/>
        </p:nvSpPr>
        <p:spPr>
          <a:xfrm>
            <a:off x="142522" y="104775"/>
            <a:ext cx="6384965" cy="1463040"/>
          </a:xfrm>
          <a:prstGeom prst="rect">
            <a:avLst/>
          </a:prstGeom>
          <a:noFill/>
          <a:ln w="9525" cap="rnd" cmpd="sng" algn="ctr">
            <a:solidFill>
              <a:srgbClr val="9A9A9A"/>
            </a:solidFill>
            <a:prstDash val="solid"/>
            <a:round/>
            <a:headEnd type="none" w="med" len="med"/>
            <a:tailEnd type="none" w="med" len="med"/>
          </a:ln>
          <a:effectLst/>
          <a:extLst>
            <a:ext uri="{909E8E84-426E-40DD-AFC4-6F175D3DCCD1}">
              <a14:hiddenFill xmlns:a14="http://schemas.microsoft.com/office/drawing/2010/main">
                <a:solidFill>
                  <a:srgbClr val="18539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lvl="0" eaLnBrk="0" fontAlgn="base" hangingPunct="0">
              <a:spcBef>
                <a:spcPct val="0"/>
              </a:spcBef>
              <a:spcAft>
                <a:spcPct val="0"/>
              </a:spcAft>
            </a:pPr>
            <a:r>
              <a:rPr lang="en-US" altLang="en-US" sz="1197">
                <a:solidFill>
                  <a:srgbClr val="63666A"/>
                </a:solidFill>
                <a:latin typeface="+mn-lt"/>
                <a:ea typeface="+mn-ea"/>
                <a:cs typeface="+mn-cs"/>
                <a:sym typeface="+mn-lt"/>
              </a:rPr>
              <a:t>HHS Confidential Information – For Official Use Only – Not to be Disseminated</a:t>
            </a:r>
            <a:endParaRPr lang="en-US" altLang="en-US" sz="898">
              <a:solidFill>
                <a:srgbClr val="63666A"/>
              </a:solidFill>
              <a:latin typeface="+mn-lt"/>
              <a:ea typeface="+mn-ea"/>
              <a:cs typeface="+mn-cs"/>
              <a:sym typeface="+mn-lt"/>
            </a:endParaRPr>
          </a:p>
          <a:p>
            <a:pPr lvl="0" eaLnBrk="0" fontAlgn="base" hangingPunct="0">
              <a:spcBef>
                <a:spcPct val="0"/>
              </a:spcBef>
              <a:spcAft>
                <a:spcPct val="0"/>
              </a:spcAft>
            </a:pPr>
            <a:r>
              <a:rPr lang="en-US" altLang="en-US" sz="1197">
                <a:solidFill>
                  <a:srgbClr val="63666A"/>
                </a:solidFill>
                <a:latin typeface="+mn-lt"/>
                <a:ea typeface="+mn-ea"/>
                <a:cs typeface="+mn-cs"/>
                <a:sym typeface="+mn-lt"/>
              </a:rPr>
              <a:t> </a:t>
            </a:r>
            <a:endParaRPr lang="en-US" altLang="en-US" sz="898">
              <a:solidFill>
                <a:srgbClr val="63666A"/>
              </a:solidFill>
              <a:latin typeface="+mn-lt"/>
              <a:ea typeface="+mn-ea"/>
              <a:cs typeface="+mn-cs"/>
              <a:sym typeface="+mn-lt"/>
            </a:endParaRPr>
          </a:p>
          <a:p>
            <a:pPr lvl="0" eaLnBrk="0" fontAlgn="base" hangingPunct="0">
              <a:spcBef>
                <a:spcPct val="0"/>
              </a:spcBef>
              <a:spcAft>
                <a:spcPct val="0"/>
              </a:spcAft>
            </a:pPr>
            <a:r>
              <a:rPr lang="en-US" altLang="en-US" sz="1197">
                <a:solidFill>
                  <a:srgbClr val="63666A"/>
                </a:solidFill>
                <a:latin typeface="+mn-lt"/>
                <a:ea typeface="+mn-ea"/>
                <a:cs typeface="+mn-cs"/>
                <a:sym typeface="+mn-lt"/>
              </a:rPr>
              <a:t>INFORMATION NOT RELEASABLE TO THE PUBLIC UNLESS AUTHORIZED BY LAW: This information has not been publicly disclosed and may be a privileged, confidential, deliberative, and/or pre-decisional communication.  It is for internal government use only and must not be disseminated, distributed, or copied to persons not authorized to receive the information.  Unauthorized disclosure may result in prosecution to the full extent of the law.</a:t>
            </a:r>
            <a:endParaRPr lang="en-US" altLang="en-US" sz="1995">
              <a:solidFill>
                <a:srgbClr val="63666A"/>
              </a:solidFill>
              <a:latin typeface="+mn-lt"/>
              <a:ea typeface="+mn-ea"/>
              <a:cs typeface="+mn-cs"/>
              <a:sym typeface="+mn-lt"/>
            </a:endParaRPr>
          </a:p>
        </p:txBody>
      </p:sp>
    </p:spTree>
    <p:extLst>
      <p:ext uri="{BB962C8B-B14F-4D97-AF65-F5344CB8AC3E}">
        <p14:creationId xmlns:p14="http://schemas.microsoft.com/office/powerpoint/2010/main" val="339961922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802691774"/>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01378"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8" name="Title 7"/>
          <p:cNvSpPr>
            <a:spLocks noGrp="1"/>
          </p:cNvSpPr>
          <p:nvPr>
            <p:ph type="title" hasCustomPrompt="1"/>
          </p:nvPr>
        </p:nvSpPr>
        <p:spPr>
          <a:xfrm>
            <a:off x="628441" y="622801"/>
            <a:ext cx="10906302" cy="332399"/>
          </a:xfr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82758058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0230" y="1122363"/>
            <a:ext cx="9121379" cy="2387600"/>
          </a:xfrm>
        </p:spPr>
        <p:txBody>
          <a:bodyPr anchor="b"/>
          <a:lstStyle>
            <a:lvl1pPr algn="ctr">
              <a:defRPr sz="5986"/>
            </a:lvl1pPr>
          </a:lstStyle>
          <a:p>
            <a:r>
              <a:rPr lang="en-US"/>
              <a:t>Click to edit Master title style</a:t>
            </a:r>
          </a:p>
        </p:txBody>
      </p:sp>
      <p:sp>
        <p:nvSpPr>
          <p:cNvPr id="3" name="Subtitle 2"/>
          <p:cNvSpPr>
            <a:spLocks noGrp="1"/>
          </p:cNvSpPr>
          <p:nvPr>
            <p:ph type="subTitle" idx="1"/>
          </p:nvPr>
        </p:nvSpPr>
        <p:spPr>
          <a:xfrm>
            <a:off x="1520230" y="3602038"/>
            <a:ext cx="9121379" cy="1655762"/>
          </a:xfrm>
        </p:spPr>
        <p:txBody>
          <a:bodyPr/>
          <a:lstStyle>
            <a:lvl1pPr marL="0" indent="0" algn="ctr">
              <a:buNone/>
              <a:defRPr sz="2394"/>
            </a:lvl1pPr>
            <a:lvl2pPr marL="456103" indent="0" algn="ctr">
              <a:buNone/>
              <a:defRPr sz="1995"/>
            </a:lvl2pPr>
            <a:lvl3pPr marL="912205" indent="0" algn="ctr">
              <a:buNone/>
              <a:defRPr sz="1796"/>
            </a:lvl3pPr>
            <a:lvl4pPr marL="1368308" indent="0" algn="ctr">
              <a:buNone/>
              <a:defRPr sz="1596"/>
            </a:lvl4pPr>
            <a:lvl5pPr marL="1824411" indent="0" algn="ctr">
              <a:buNone/>
              <a:defRPr sz="1596"/>
            </a:lvl5pPr>
            <a:lvl6pPr marL="2280514" indent="0" algn="ctr">
              <a:buNone/>
              <a:defRPr sz="1596"/>
            </a:lvl6pPr>
            <a:lvl7pPr marL="2736616" indent="0" algn="ctr">
              <a:buNone/>
              <a:defRPr sz="1596"/>
            </a:lvl7pPr>
            <a:lvl8pPr marL="3192719" indent="0" algn="ctr">
              <a:buNone/>
              <a:defRPr sz="1596"/>
            </a:lvl8pPr>
            <a:lvl9pPr marL="3648822" indent="0" algn="ctr">
              <a:buNone/>
              <a:defRPr sz="1596"/>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1967DE-AA84-4DFD-815B-4215F81F8E8F}" type="slidenum">
              <a:rPr lang="en-US" smtClean="0"/>
              <a:t>‹#›</a:t>
            </a:fld>
            <a:endParaRPr lang="en-US"/>
          </a:p>
        </p:txBody>
      </p:sp>
    </p:spTree>
    <p:extLst>
      <p:ext uri="{BB962C8B-B14F-4D97-AF65-F5344CB8AC3E}">
        <p14:creationId xmlns:p14="http://schemas.microsoft.com/office/powerpoint/2010/main" val="41961558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olor_backgroun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5152" y="674917"/>
            <a:ext cx="5964344" cy="5795163"/>
          </a:xfrm>
          <a:prstGeom prst="rect">
            <a:avLst/>
          </a:prstGeom>
        </p:spPr>
      </p:pic>
      <p:sp>
        <p:nvSpPr>
          <p:cNvPr id="2" name="Title 1"/>
          <p:cNvSpPr>
            <a:spLocks noGrp="1"/>
          </p:cNvSpPr>
          <p:nvPr>
            <p:ph type="title"/>
          </p:nvPr>
        </p:nvSpPr>
        <p:spPr>
          <a:xfrm>
            <a:off x="238893" y="3255153"/>
            <a:ext cx="11032523" cy="1162051"/>
          </a:xfrm>
          <a:prstGeom prst="rect">
            <a:avLst/>
          </a:prstGeom>
        </p:spPr>
        <p:txBody>
          <a:bodyPr anchor="b"/>
          <a:lstStyle>
            <a:lvl1pPr algn="l">
              <a:defRPr sz="4788"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8892" y="4688984"/>
            <a:ext cx="10337562" cy="568325"/>
          </a:xfrm>
          <a:prstGeom prst="rect">
            <a:avLst/>
          </a:prstGeom>
        </p:spPr>
        <p:txBody>
          <a:bodyPr anchor="b"/>
          <a:lstStyle>
            <a:lvl1pPr marL="0" indent="0" algn="l">
              <a:lnSpc>
                <a:spcPts val="2926"/>
              </a:lnSpc>
              <a:buNone/>
              <a:defRPr sz="2661" baseline="0">
                <a:solidFill>
                  <a:schemeClr val="bg2"/>
                </a:solidFill>
                <a:latin typeface="Calibri" pitchFamily="34" charset="0"/>
              </a:defRPr>
            </a:lvl1pPr>
            <a:lvl2pPr marL="608107" indent="0">
              <a:buNone/>
              <a:defRPr sz="2394">
                <a:solidFill>
                  <a:schemeClr val="tx1">
                    <a:tint val="75000"/>
                  </a:schemeClr>
                </a:solidFill>
              </a:defRPr>
            </a:lvl2pPr>
            <a:lvl3pPr marL="1216214" indent="0">
              <a:buNone/>
              <a:defRPr sz="2128">
                <a:solidFill>
                  <a:schemeClr val="tx1">
                    <a:tint val="75000"/>
                  </a:schemeClr>
                </a:solidFill>
              </a:defRPr>
            </a:lvl3pPr>
            <a:lvl4pPr marL="1824320" indent="0">
              <a:buNone/>
              <a:defRPr sz="1863">
                <a:solidFill>
                  <a:schemeClr val="tx1">
                    <a:tint val="75000"/>
                  </a:schemeClr>
                </a:solidFill>
              </a:defRPr>
            </a:lvl4pPr>
            <a:lvl5pPr marL="2432426" indent="0">
              <a:buNone/>
              <a:defRPr sz="1863">
                <a:solidFill>
                  <a:schemeClr val="tx1">
                    <a:tint val="75000"/>
                  </a:schemeClr>
                </a:solidFill>
              </a:defRPr>
            </a:lvl5pPr>
            <a:lvl6pPr marL="3040533" indent="0">
              <a:buNone/>
              <a:defRPr sz="1863">
                <a:solidFill>
                  <a:schemeClr val="tx1">
                    <a:tint val="75000"/>
                  </a:schemeClr>
                </a:solidFill>
              </a:defRPr>
            </a:lvl6pPr>
            <a:lvl7pPr marL="3648640" indent="0">
              <a:buNone/>
              <a:defRPr sz="1863">
                <a:solidFill>
                  <a:schemeClr val="tx1">
                    <a:tint val="75000"/>
                  </a:schemeClr>
                </a:solidFill>
              </a:defRPr>
            </a:lvl7pPr>
            <a:lvl8pPr marL="4256746" indent="0">
              <a:buNone/>
              <a:defRPr sz="1863">
                <a:solidFill>
                  <a:schemeClr val="tx1">
                    <a:tint val="75000"/>
                  </a:schemeClr>
                </a:solidFill>
              </a:defRPr>
            </a:lvl8pPr>
            <a:lvl9pPr marL="4864853" indent="0">
              <a:buNone/>
              <a:defRPr sz="1863">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8924" y="5706815"/>
            <a:ext cx="1668641" cy="959001"/>
          </a:xfrm>
          <a:prstGeom prst="rect">
            <a:avLst/>
          </a:prstGeom>
        </p:spPr>
      </p:pic>
    </p:spTree>
    <p:extLst>
      <p:ext uri="{BB962C8B-B14F-4D97-AF65-F5344CB8AC3E}">
        <p14:creationId xmlns:p14="http://schemas.microsoft.com/office/powerpoint/2010/main" val="2509556625"/>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399117501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02402" name="think-cell Slide" r:id="rId4" imgW="286" imgH="286" progId="TCLayout.ActiveDocument.1">
                  <p:embed/>
                </p:oleObj>
              </mc:Choice>
              <mc:Fallback>
                <p:oleObj name="think-cell Slide" r:id="rId4" imgW="286" imgH="286" progId="TCLayout.ActiveDocument.1">
                  <p:embed/>
                  <p:pic>
                    <p:nvPicPr>
                      <p:cNvPr id="5" name="Object 4"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lvl1pPr>
              <a:defRPr>
                <a:latin typeface="+mj-lt"/>
                <a:ea typeface="+mj-ea"/>
                <a:cs typeface="+mj-cs"/>
                <a:sym typeface="+mj-lt"/>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7843" y="2085628"/>
            <a:ext cx="10906900" cy="4072976"/>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24007079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72098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03426"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4" y="1588"/>
                        <a:ext cx="1584"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394"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3" name="Rectangle 12"/>
          <p:cNvSpPr/>
          <p:nvPr userDrawn="1"/>
        </p:nvSpPr>
        <p:spPr>
          <a:xfrm>
            <a:off x="3800575" y="6583680"/>
            <a:ext cx="4560689" cy="274320"/>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795">
              <a:solidFill>
                <a:srgbClr val="FFFFFF"/>
              </a:solidFill>
              <a:sym typeface="+mn-lt"/>
            </a:endParaRPr>
          </a:p>
        </p:txBody>
      </p:sp>
      <p:sp>
        <p:nvSpPr>
          <p:cNvPr id="2" name="Rectangle 1"/>
          <p:cNvSpPr/>
          <p:nvPr userDrawn="1"/>
        </p:nvSpPr>
        <p:spPr>
          <a:xfrm>
            <a:off x="3801248" y="0"/>
            <a:ext cx="4560689" cy="274320"/>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795">
              <a:solidFill>
                <a:srgbClr val="FFFFFF"/>
              </a:solidFill>
              <a:sym typeface="+mn-lt"/>
            </a:endParaRPr>
          </a:p>
        </p:txBody>
      </p:sp>
      <p:sp>
        <p:nvSpPr>
          <p:cNvPr id="4" name="Date Placeholder 3"/>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7" name="Rectangle 6"/>
          <p:cNvSpPr/>
          <p:nvPr userDrawn="1"/>
        </p:nvSpPr>
        <p:spPr bwMode="white">
          <a:xfrm>
            <a:off x="1" y="-1309"/>
            <a:ext cx="4682786"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t" anchorCtr="0" forceAA="0" compatLnSpc="1">
            <a:prstTxWarp prst="textNoShape">
              <a:avLst/>
            </a:prstTxWarp>
            <a:noAutofit/>
          </a:bodyPr>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628441" y="2158988"/>
            <a:ext cx="3734738" cy="541687"/>
          </a:xfrm>
          <a:prstGeom prst="rect">
            <a:avLst/>
          </a:prstGeom>
        </p:spPr>
        <p:txBody>
          <a:bodyPr>
            <a:noAutofit/>
          </a:bodyPr>
          <a:lstStyle>
            <a:lvl1pPr marL="0" indent="0" algn="l">
              <a:buNone/>
              <a:defRPr sz="1596">
                <a:solidFill>
                  <a:schemeClr val="tx2"/>
                </a:solidFill>
                <a:latin typeface="+mn-lt"/>
                <a:ea typeface="+mn-ea"/>
                <a:cs typeface="+mn-cs"/>
                <a:sym typeface="+mn-lt"/>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add subtitle</a:t>
            </a:r>
          </a:p>
        </p:txBody>
      </p:sp>
      <p:sp>
        <p:nvSpPr>
          <p:cNvPr id="9" name="Title 4"/>
          <p:cNvSpPr>
            <a:spLocks noGrp="1"/>
          </p:cNvSpPr>
          <p:nvPr>
            <p:ph type="title" hasCustomPrompt="1"/>
          </p:nvPr>
        </p:nvSpPr>
        <p:spPr>
          <a:xfrm>
            <a:off x="628441" y="1227049"/>
            <a:ext cx="3734738" cy="664797"/>
          </a:xfrm>
        </p:spPr>
        <p:txBody>
          <a:bodyPr anchor="t">
            <a:noAutofit/>
          </a:bodyPr>
          <a:lstStyle>
            <a:lvl1pPr>
              <a:defRPr sz="2394">
                <a:solidFill>
                  <a:schemeClr val="tx2"/>
                </a:solidFill>
                <a:latin typeface="+mj-lt"/>
                <a:ea typeface="+mj-ea"/>
                <a:cs typeface="+mj-cs"/>
                <a:sym typeface="+mj-lt"/>
              </a:defRPr>
            </a:lvl1pPr>
          </a:lstStyle>
          <a:p>
            <a:r>
              <a:rPr lang="en-US"/>
              <a:t>Click to add title</a:t>
            </a:r>
          </a:p>
        </p:txBody>
      </p:sp>
      <p:sp>
        <p:nvSpPr>
          <p:cNvPr id="10" name="Rectangle 9"/>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2" name="Rectangle 11"/>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149821423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57580574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04450"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8" name="Title 1"/>
          <p:cNvSpPr>
            <a:spLocks noGrp="1"/>
          </p:cNvSpPr>
          <p:nvPr>
            <p:ph type="title" hasCustomPrompt="1"/>
          </p:nvPr>
        </p:nvSpPr>
        <p:spPr bwMode="blackWhite">
          <a:xfrm>
            <a:off x="1281564" y="2668041"/>
            <a:ext cx="95966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tx2"/>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1277525" y="1424082"/>
            <a:ext cx="949367"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Tree>
    <p:extLst>
      <p:ext uri="{BB962C8B-B14F-4D97-AF65-F5344CB8AC3E}">
        <p14:creationId xmlns:p14="http://schemas.microsoft.com/office/powerpoint/2010/main" val="199675667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68758274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05474"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Title 1"/>
          <p:cNvSpPr>
            <a:spLocks noGrp="1"/>
          </p:cNvSpPr>
          <p:nvPr>
            <p:ph type="title" hasCustomPrompt="1"/>
          </p:nvPr>
        </p:nvSpPr>
        <p:spPr bwMode="blackWhite">
          <a:xfrm>
            <a:off x="628442" y="3826800"/>
            <a:ext cx="10909743" cy="2041200"/>
          </a:xfrm>
        </p:spPr>
        <p:txBody>
          <a:bodyPr anchor="t">
            <a:noAutofit/>
          </a:bodyPr>
          <a:lstStyle>
            <a:lvl1pPr>
              <a:defRPr sz="5387">
                <a:solidFill>
                  <a:schemeClr val="tx2"/>
                </a:solidFill>
                <a:latin typeface="+mj-lt"/>
                <a:ea typeface="+mj-ea"/>
                <a:cs typeface="+mj-cs"/>
                <a:sym typeface="+mj-lt"/>
              </a:defRPr>
            </a:lvl1pPr>
          </a:lstStyle>
          <a:p>
            <a:r>
              <a:rPr lang="en-US"/>
              <a:t>Click to add section title</a:t>
            </a:r>
          </a:p>
        </p:txBody>
      </p:sp>
      <p:cxnSp>
        <p:nvCxnSpPr>
          <p:cNvPr id="10" name="Straight Connector 9"/>
          <p:cNvCxnSpPr/>
          <p:nvPr userDrawn="1"/>
        </p:nvCxnSpPr>
        <p:spPr bwMode="white">
          <a:xfrm>
            <a:off x="628442" y="3680016"/>
            <a:ext cx="11529992"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27176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68614274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06498"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54938" y="0"/>
            <a:ext cx="415919" cy="6858000"/>
          </a:xfrm>
          <a:prstGeom prst="rect">
            <a:avLst/>
          </a:prstGeom>
        </p:spPr>
      </p:pic>
      <p:sp>
        <p:nvSpPr>
          <p:cNvPr id="18" name="Date Placeholder 1"/>
          <p:cNvSpPr>
            <a:spLocks noGrp="1"/>
          </p:cNvSpPr>
          <p:nvPr>
            <p:ph type="dt" sz="half" idx="31"/>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TextBox 19"/>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24" name="Rectangle 23"/>
          <p:cNvSpPr/>
          <p:nvPr userDrawn="1"/>
        </p:nvSpPr>
        <p:spPr bwMode="white">
          <a:xfrm>
            <a:off x="0" y="0"/>
            <a:ext cx="406941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25" name="Title 4"/>
          <p:cNvSpPr>
            <a:spLocks noGrp="1"/>
          </p:cNvSpPr>
          <p:nvPr>
            <p:ph type="title" hasCustomPrompt="1"/>
          </p:nvPr>
        </p:nvSpPr>
        <p:spPr>
          <a:xfrm>
            <a:off x="628442" y="2681103"/>
            <a:ext cx="3120143" cy="1495794"/>
          </a:xfrm>
          <a:prstGeom prst="rect">
            <a:avLst/>
          </a:prstGeom>
        </p:spPr>
        <p:txBody>
          <a:bodyPr anchor="ctr">
            <a:noAutofit/>
          </a:bodyPr>
          <a:lstStyle>
            <a:lvl1pPr>
              <a:defRPr sz="2394">
                <a:solidFill>
                  <a:schemeClr val="tx2"/>
                </a:solidFill>
                <a:latin typeface="+mj-lt"/>
                <a:ea typeface="+mj-ea"/>
                <a:cs typeface="+mj-cs"/>
                <a:sym typeface="+mj-lt"/>
              </a:defRPr>
            </a:lvl1pPr>
          </a:lstStyle>
          <a:p>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36484897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90354803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07522"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47880" y="0"/>
            <a:ext cx="415919" cy="6858000"/>
          </a:xfrm>
          <a:prstGeom prst="rect">
            <a:avLst/>
          </a:prstGeom>
        </p:spPr>
      </p:pic>
      <p:sp>
        <p:nvSpPr>
          <p:cNvPr id="14" name="Rectangle 13"/>
          <p:cNvSpPr/>
          <p:nvPr userDrawn="1"/>
        </p:nvSpPr>
        <p:spPr bwMode="white">
          <a:xfrm>
            <a:off x="0" y="0"/>
            <a:ext cx="71542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8" name="Date Placeholder 2"/>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TextBox 18"/>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2" name="Title 1"/>
          <p:cNvSpPr>
            <a:spLocks noGrp="1"/>
          </p:cNvSpPr>
          <p:nvPr>
            <p:ph type="title" hasCustomPrompt="1"/>
          </p:nvPr>
        </p:nvSpPr>
        <p:spPr>
          <a:xfrm>
            <a:off x="628442" y="622801"/>
            <a:ext cx="6261001" cy="332399"/>
          </a:xfrm>
          <a:prstGeom prst="rect">
            <a:avLst/>
          </a:prstGeom>
        </p:spPr>
        <p:txBody>
          <a:bodyPr/>
          <a:lstStyle>
            <a:lvl1pPr>
              <a:defRPr>
                <a:latin typeface="+mj-lt"/>
                <a:ea typeface="+mj-ea"/>
                <a:cs typeface="+mj-cs"/>
                <a:sym typeface="+mj-lt"/>
              </a:defRPr>
            </a:lvl1pPr>
          </a:lstStyle>
          <a:p>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13832910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45675785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08546"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9006909" y="0"/>
            <a:ext cx="415919" cy="6858000"/>
          </a:xfrm>
          <a:prstGeom prst="rect">
            <a:avLst/>
          </a:prstGeom>
        </p:spPr>
      </p:pic>
      <p:sp>
        <p:nvSpPr>
          <p:cNvPr id="10" name="Rectangle 9"/>
          <p:cNvSpPr/>
          <p:nvPr userDrawn="1"/>
        </p:nvSpPr>
        <p:spPr bwMode="white">
          <a:xfrm>
            <a:off x="0" y="0"/>
            <a:ext cx="901192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2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28442" y="622801"/>
            <a:ext cx="8081541" cy="332399"/>
          </a:xfrm>
          <a:prstGeom prst="rect">
            <a:avLst/>
          </a:prstGeom>
        </p:spPr>
        <p:txBody>
          <a:bodyPr/>
          <a:lstStyle>
            <a:lvl1pPr>
              <a:defRPr>
                <a:latin typeface="+mj-lt"/>
                <a:ea typeface="+mj-ea"/>
                <a:cs typeface="+mj-cs"/>
                <a:sym typeface="+mj-lt"/>
              </a:defRPr>
            </a:lvl1pPr>
          </a:lstStyle>
          <a:p>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31334469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8781462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09570"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61987" y="0"/>
            <a:ext cx="415919" cy="6858000"/>
          </a:xfrm>
          <a:prstGeom prst="rect">
            <a:avLst/>
          </a:prstGeom>
        </p:spPr>
      </p:pic>
      <p:sp>
        <p:nvSpPr>
          <p:cNvPr id="24" name="Title 4"/>
          <p:cNvSpPr>
            <a:spLocks noGrp="1"/>
          </p:cNvSpPr>
          <p:nvPr>
            <p:ph type="title" hasCustomPrompt="1"/>
          </p:nvPr>
        </p:nvSpPr>
        <p:spPr>
          <a:xfrm>
            <a:off x="628442" y="2681103"/>
            <a:ext cx="3120143" cy="1495794"/>
          </a:xfrm>
          <a:prstGeom prst="rect">
            <a:avLst/>
          </a:prstGeom>
        </p:spPr>
        <p:txBody>
          <a:bodyPr anchor="ctr">
            <a:noAutofit/>
          </a:bodyPr>
          <a:lstStyle>
            <a:lvl1pPr>
              <a:defRPr sz="2394">
                <a:solidFill>
                  <a:schemeClr val="bg1"/>
                </a:solidFill>
                <a:latin typeface="+mj-lt"/>
                <a:ea typeface="+mj-ea"/>
                <a:cs typeface="+mj-cs"/>
                <a:sym typeface="+mj-lt"/>
              </a:defRPr>
            </a:lvl1pPr>
          </a:lstStyle>
          <a:p>
            <a:r>
              <a:rPr lang="en-US"/>
              <a:t>Click to add title</a:t>
            </a:r>
          </a:p>
        </p:txBody>
      </p:sp>
      <p:sp>
        <p:nvSpPr>
          <p:cNvPr id="26" name="Rectangle 25"/>
          <p:cNvSpPr/>
          <p:nvPr userDrawn="1"/>
        </p:nvSpPr>
        <p:spPr bwMode="ltGray">
          <a:xfrm>
            <a:off x="4070668" y="-1309"/>
            <a:ext cx="8091170"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25" name="Date Placeholder 1"/>
          <p:cNvSpPr>
            <a:spLocks noGrp="1"/>
          </p:cNvSpPr>
          <p:nvPr>
            <p:ph type="dt" sz="half" idx="29"/>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28" name="TextBox 2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05219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23800351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10594"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75507" y="0"/>
            <a:ext cx="415919" cy="6858000"/>
          </a:xfrm>
          <a:prstGeom prst="rect">
            <a:avLst/>
          </a:prstGeom>
        </p:spPr>
      </p:pic>
      <p:sp>
        <p:nvSpPr>
          <p:cNvPr id="11" name="Rectangle 10"/>
          <p:cNvSpPr/>
          <p:nvPr userDrawn="1"/>
        </p:nvSpPr>
        <p:spPr>
          <a:xfrm>
            <a:off x="6080919" y="0"/>
            <a:ext cx="6080919"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76950" y="0"/>
            <a:ext cx="6084886" cy="6858000"/>
          </a:xfrm>
          <a:prstGeom prst="rect">
            <a:avLst/>
          </a:prstGeom>
          <a:noFill/>
        </p:spPr>
        <p:txBody>
          <a:bodyPr lIns="914400" tIns="914400" rIns="914400" bIns="914400"/>
          <a:lstStyle>
            <a:lvl1pPr algn="ctr">
              <a:defRPr sz="1795"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28442" y="1785600"/>
            <a:ext cx="4377543" cy="3286800"/>
          </a:xfrm>
          <a:prstGeom prst="rect">
            <a:avLst/>
          </a:prstGeom>
          <a:noFill/>
        </p:spPr>
        <p:txBody>
          <a:bodyPr wrap="square" lIns="0" tIns="0" rIns="320040" bIns="0" anchor="ctr">
            <a:noAutofit/>
          </a:bodyPr>
          <a:lstStyle>
            <a:lvl1pPr>
              <a:defRPr sz="4389">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lumMod val="50000"/>
                </a:schemeClr>
              </a:solidFill>
              <a:latin typeface="+mn-lt"/>
              <a:ea typeface="+mn-ea"/>
              <a:cs typeface="+mn-cs"/>
              <a:sym typeface="+mn-lt"/>
            </a:endParaRPr>
          </a:p>
        </p:txBody>
      </p:sp>
      <p:sp>
        <p:nvSpPr>
          <p:cNvPr id="15" name="Date Placeholder 2"/>
          <p:cNvSpPr>
            <a:spLocks noGrp="1"/>
          </p:cNvSpPr>
          <p:nvPr>
            <p:ph type="dt" sz="half" idx="15"/>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7983407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8949284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11618"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391518" y="0"/>
            <a:ext cx="415919" cy="6858000"/>
          </a:xfrm>
          <a:prstGeom prst="rect">
            <a:avLst/>
          </a:prstGeom>
        </p:spPr>
      </p:pic>
      <p:sp>
        <p:nvSpPr>
          <p:cNvPr id="11" name="Rectangle 10"/>
          <p:cNvSpPr/>
          <p:nvPr userDrawn="1"/>
        </p:nvSpPr>
        <p:spPr bwMode="gray">
          <a:xfrm>
            <a:off x="7800199" y="0"/>
            <a:ext cx="436164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00679" y="0"/>
            <a:ext cx="4361159" cy="6858000"/>
          </a:xfrm>
          <a:prstGeom prst="rect">
            <a:avLst/>
          </a:prstGeom>
          <a:noFill/>
        </p:spPr>
        <p:txBody>
          <a:bodyPr lIns="182880" tIns="914400" rIns="182880" bIns="914400"/>
          <a:lstStyle>
            <a:lvl1pPr algn="ctr">
              <a:defRPr sz="1596">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15" name="Title 1"/>
          <p:cNvSpPr>
            <a:spLocks noGrp="1"/>
          </p:cNvSpPr>
          <p:nvPr>
            <p:ph type="title" hasCustomPrompt="1"/>
          </p:nvPr>
        </p:nvSpPr>
        <p:spPr bwMode="black">
          <a:xfrm>
            <a:off x="629375" y="1785600"/>
            <a:ext cx="6232096" cy="3286800"/>
          </a:xfrm>
          <a:prstGeom prst="rect">
            <a:avLst/>
          </a:prstGeom>
        </p:spPr>
        <p:txBody>
          <a:bodyPr anchor="ctr">
            <a:noAutofit/>
          </a:bodyPr>
          <a:lstStyle>
            <a:lvl1pPr>
              <a:defRPr sz="4389">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lumMod val="50000"/>
                </a:schemeClr>
              </a:solidFill>
              <a:latin typeface="+mn-lt"/>
              <a:ea typeface="+mn-ea"/>
              <a:cs typeface="+mn-cs"/>
              <a:sym typeface="+mn-lt"/>
            </a:endParaRPr>
          </a:p>
        </p:txBody>
      </p:sp>
      <p:sp>
        <p:nvSpPr>
          <p:cNvPr id="16" name="Rectangle 15"/>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7" name="Rectangle 16"/>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20105967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Single Column with Imag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B2CF4E6-60B4-6A4E-9674-41525EE631DF}"/>
              </a:ext>
            </a:extLst>
          </p:cNvPr>
          <p:cNvSpPr>
            <a:spLocks noGrp="1"/>
          </p:cNvSpPr>
          <p:nvPr>
            <p:ph type="title"/>
          </p:nvPr>
        </p:nvSpPr>
        <p:spPr>
          <a:xfrm>
            <a:off x="608092" y="731520"/>
            <a:ext cx="10945654" cy="1143000"/>
          </a:xfrm>
          <a:prstGeom prst="rect">
            <a:avLst/>
          </a:prstGeom>
        </p:spPr>
        <p:txBody>
          <a:bodyPr anchor="t" anchorCtr="0"/>
          <a:lstStyle>
            <a:lvl1pPr algn="l">
              <a:lnSpc>
                <a:spcPts val="3990"/>
              </a:lnSpc>
              <a:defRPr sz="3459" b="1" i="0" baseline="0">
                <a:solidFill>
                  <a:srgbClr val="1D624D"/>
                </a:solidFill>
                <a:effectLst/>
                <a:latin typeface="Arial Black" panose="020B0604020202020204" pitchFamily="34" charset="0"/>
                <a:cs typeface="Arial Black" panose="020B0604020202020204" pitchFamily="34" charset="0"/>
              </a:defRPr>
            </a:lvl1pPr>
          </a:lstStyle>
          <a:p>
            <a:endParaRPr lang="en-US"/>
          </a:p>
        </p:txBody>
      </p:sp>
      <p:sp>
        <p:nvSpPr>
          <p:cNvPr id="5" name="Subtitle 2">
            <a:extLst>
              <a:ext uri="{FF2B5EF4-FFF2-40B4-BE49-F238E27FC236}">
                <a16:creationId xmlns:a16="http://schemas.microsoft.com/office/drawing/2014/main" id="{EADE02BA-69B0-3244-BDD3-8A69CC21BEED}"/>
              </a:ext>
            </a:extLst>
          </p:cNvPr>
          <p:cNvSpPr>
            <a:spLocks noGrp="1"/>
          </p:cNvSpPr>
          <p:nvPr>
            <p:ph type="subTitle" idx="1"/>
          </p:nvPr>
        </p:nvSpPr>
        <p:spPr>
          <a:xfrm>
            <a:off x="0" y="163"/>
            <a:ext cx="12161838" cy="465745"/>
          </a:xfrm>
          <a:solidFill>
            <a:srgbClr val="3A7AB6"/>
          </a:solidFill>
        </p:spPr>
        <p:txBody>
          <a:bodyPr lIns="365760" rIns="365760" anchor="ctr"/>
          <a:lstStyle>
            <a:lvl1pPr marL="0" indent="0">
              <a:buNone/>
              <a:defRPr b="1">
                <a:solidFill>
                  <a:srgbClr val="FFFFFF"/>
                </a:solidFill>
              </a:defRPr>
            </a:lvl1pPr>
          </a:lstStyle>
          <a:p>
            <a:endParaRPr lang="en-US"/>
          </a:p>
        </p:txBody>
      </p:sp>
      <p:sp>
        <p:nvSpPr>
          <p:cNvPr id="9" name="Text Placeholder 7">
            <a:extLst>
              <a:ext uri="{FF2B5EF4-FFF2-40B4-BE49-F238E27FC236}">
                <a16:creationId xmlns:a16="http://schemas.microsoft.com/office/drawing/2014/main" id="{0FE56291-69FB-0643-9939-1E6D15C2C115}"/>
              </a:ext>
            </a:extLst>
          </p:cNvPr>
          <p:cNvSpPr>
            <a:spLocks noGrp="1"/>
          </p:cNvSpPr>
          <p:nvPr>
            <p:ph type="body" sz="quarter" idx="10"/>
          </p:nvPr>
        </p:nvSpPr>
        <p:spPr>
          <a:xfrm>
            <a:off x="608092" y="1545167"/>
            <a:ext cx="10945654" cy="4455584"/>
          </a:xfrm>
        </p:spPr>
        <p:txBody>
          <a:bodyPr/>
          <a:lstStyle>
            <a:lvl1pPr marL="306158" indent="-306158">
              <a:buClr>
                <a:srgbClr val="F7931F"/>
              </a:buClr>
              <a:buFont typeface="Wingdings" panose="05000000000000000000" pitchFamily="2" charset="2"/>
              <a:buChar char="§"/>
              <a:defRPr sz="2128">
                <a:solidFill>
                  <a:srgbClr val="2D2D2D"/>
                </a:solidFill>
              </a:defRPr>
            </a:lvl1pPr>
            <a:lvl2pPr>
              <a:buClr>
                <a:srgbClr val="1D624D"/>
              </a:buClr>
              <a:defRPr sz="2128">
                <a:solidFill>
                  <a:srgbClr val="2D2D2D"/>
                </a:solidFill>
              </a:defRPr>
            </a:lvl2pPr>
            <a:lvl3pPr>
              <a:buClr>
                <a:srgbClr val="4EA346"/>
              </a:buClr>
              <a:defRPr sz="2128">
                <a:solidFill>
                  <a:srgbClr val="2D2D2D"/>
                </a:solidFill>
              </a:defRPr>
            </a:lvl3pPr>
            <a:lvl4pPr>
              <a:defRPr sz="2661">
                <a:solidFill>
                  <a:schemeClr val="accent4">
                    <a:lumMod val="75000"/>
                  </a:schemeClr>
                </a:solidFill>
              </a:defRPr>
            </a:lvl4pPr>
            <a:lvl5pPr>
              <a:defRPr sz="2661">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
        <p:nvSpPr>
          <p:cNvPr id="6" name="Picture Placeholder 3">
            <a:extLst>
              <a:ext uri="{FF2B5EF4-FFF2-40B4-BE49-F238E27FC236}">
                <a16:creationId xmlns:a16="http://schemas.microsoft.com/office/drawing/2014/main" id="{81A7AEE3-3E73-CF45-9600-EB62115419C2}"/>
              </a:ext>
            </a:extLst>
          </p:cNvPr>
          <p:cNvSpPr>
            <a:spLocks noGrp="1"/>
          </p:cNvSpPr>
          <p:nvPr>
            <p:ph type="pic" sz="quarter" idx="11"/>
          </p:nvPr>
        </p:nvSpPr>
        <p:spPr>
          <a:xfrm>
            <a:off x="6925493" y="465668"/>
            <a:ext cx="5236347" cy="6392333"/>
          </a:xfrm>
        </p:spPr>
        <p:txBody>
          <a:bodyPr/>
          <a:lstStyle/>
          <a:p>
            <a:endParaRPr lang="en-US"/>
          </a:p>
        </p:txBody>
      </p:sp>
    </p:spTree>
    <p:extLst>
      <p:ext uri="{BB962C8B-B14F-4D97-AF65-F5344CB8AC3E}">
        <p14:creationId xmlns:p14="http://schemas.microsoft.com/office/powerpoint/2010/main" val="3369818938"/>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817797728"/>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112642"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10" name="Freeform 14"/>
          <p:cNvSpPr/>
          <p:nvPr userDrawn="1"/>
        </p:nvSpPr>
        <p:spPr bwMode="ltGray">
          <a:xfrm>
            <a:off x="1520" y="131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8" name="TextBox 1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0" name="Title 2"/>
          <p:cNvSpPr>
            <a:spLocks noGrp="1"/>
          </p:cNvSpPr>
          <p:nvPr>
            <p:ph type="title" hasCustomPrompt="1"/>
          </p:nvPr>
        </p:nvSpPr>
        <p:spPr>
          <a:xfrm>
            <a:off x="628441" y="2764204"/>
            <a:ext cx="2472506" cy="1314311"/>
          </a:xfrm>
          <a:prstGeom prst="rect">
            <a:avLst/>
          </a:prstGeom>
        </p:spPr>
        <p:txBody>
          <a:bodyPr anchor="ctr">
            <a:noAutofit/>
          </a:bodyPr>
          <a:lstStyle>
            <a:lvl1pPr>
              <a:defRPr sz="2394">
                <a:solidFill>
                  <a:schemeClr val="tx2"/>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24693" y="3590399"/>
            <a:ext cx="1361872"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4" name="Rectangle 13"/>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4922716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98966197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13666"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0" name="Freeform 14"/>
          <p:cNvSpPr/>
          <p:nvPr userDrawn="1"/>
        </p:nvSpPr>
        <p:spPr bwMode="ltGray">
          <a:xfrm>
            <a:off x="1520" y="131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5" name="Title 4"/>
          <p:cNvSpPr>
            <a:spLocks noGrp="1"/>
          </p:cNvSpPr>
          <p:nvPr>
            <p:ph type="title" hasCustomPrompt="1"/>
          </p:nvPr>
        </p:nvSpPr>
        <p:spPr>
          <a:xfrm>
            <a:off x="628441" y="2764204"/>
            <a:ext cx="2472506" cy="1314311"/>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5"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6" name="TextBox 1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2169262" y="3402829"/>
            <a:ext cx="2688000"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48496323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87191246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14690"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TextBox 8"/>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solidFill>
              <a:latin typeface="+mn-lt"/>
              <a:ea typeface="+mn-ea"/>
              <a:cs typeface="+mn-cs"/>
              <a:sym typeface="+mn-lt"/>
            </a:endParaRPr>
          </a:p>
        </p:txBody>
      </p:sp>
      <p:sp>
        <p:nvSpPr>
          <p:cNvPr id="10" name="Date Placeholder 7"/>
          <p:cNvSpPr>
            <a:spLocks noGrp="1"/>
          </p:cNvSpPr>
          <p:nvPr>
            <p:ph type="dt" sz="half" idx="11"/>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9" name="Pentagon 3"/>
          <p:cNvSpPr/>
          <p:nvPr userDrawn="1"/>
        </p:nvSpPr>
        <p:spPr bwMode="white">
          <a:xfrm>
            <a:off x="1" y="0"/>
            <a:ext cx="5413494"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28442" y="1785600"/>
            <a:ext cx="4052185" cy="3286800"/>
          </a:xfrm>
          <a:prstGeom prst="rect">
            <a:avLst/>
          </a:prstGeom>
        </p:spPr>
        <p:txBody>
          <a:bodyPr anchor="ctr">
            <a:noAutofit/>
          </a:bodyPr>
          <a:lstStyle>
            <a:lvl1pPr>
              <a:defRPr sz="4389" b="1">
                <a:solidFill>
                  <a:schemeClr val="tx2"/>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70191" y="3394393"/>
            <a:ext cx="1295362"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2" name="Rectangle 11"/>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3" name="Rectangle 12"/>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26534551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132966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15714"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9" name="Pentagon 3"/>
          <p:cNvSpPr/>
          <p:nvPr userDrawn="1"/>
        </p:nvSpPr>
        <p:spPr bwMode="white">
          <a:xfrm>
            <a:off x="1" y="0"/>
            <a:ext cx="5413494" cy="6858000"/>
          </a:xfrm>
          <a:prstGeom prst="homePlate">
            <a:avLst>
              <a:gd name="adj" fmla="val 12939"/>
            </a:avLst>
          </a:pr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28442" y="1785600"/>
            <a:ext cx="4052185" cy="3286800"/>
          </a:xfrm>
          <a:prstGeom prst="rect">
            <a:avLst/>
          </a:prstGeom>
        </p:spPr>
        <p:txBody>
          <a:bodyPr anchor="ctr">
            <a:noAutofit/>
          </a:bodyPr>
          <a:lstStyle>
            <a:lvl1pPr>
              <a:defRPr sz="4389" b="1">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3569207" y="3416300"/>
            <a:ext cx="2688000"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173332113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5129497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16738"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Pentagon 8"/>
          <p:cNvSpPr/>
          <p:nvPr/>
        </p:nvSpPr>
        <p:spPr bwMode="white">
          <a:xfrm>
            <a:off x="0" y="0"/>
            <a:ext cx="6347803"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3" name="Title 2"/>
          <p:cNvSpPr>
            <a:spLocks noGrp="1"/>
          </p:cNvSpPr>
          <p:nvPr>
            <p:ph type="title" hasCustomPrompt="1"/>
          </p:nvPr>
        </p:nvSpPr>
        <p:spPr>
          <a:xfrm>
            <a:off x="628442" y="622801"/>
            <a:ext cx="4736076" cy="332399"/>
          </a:xfrm>
          <a:prstGeom prst="rect">
            <a:avLst/>
          </a:prstGeom>
        </p:spPr>
        <p:txBody>
          <a:bodyPr/>
          <a:lstStyle>
            <a:lvl1pPr>
              <a:defRPr>
                <a:latin typeface="+mj-lt"/>
                <a:ea typeface="+mj-ea"/>
                <a:cs typeface="+mj-cs"/>
                <a:sym typeface="+mj-lt"/>
              </a:defRPr>
            </a:lvl1pPr>
          </a:lstStyle>
          <a:p>
            <a:r>
              <a:rPr lang="en-US"/>
              <a:t>Click to add title</a:t>
            </a:r>
          </a:p>
        </p:txBody>
      </p:sp>
      <p:sp>
        <p:nvSpPr>
          <p:cNvPr id="13"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18"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6" name="TextBox 1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84453" y="3589606"/>
            <a:ext cx="1361872"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2" name="Rectangle 11"/>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1771794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8537842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17762"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Pentagon 8"/>
          <p:cNvSpPr/>
          <p:nvPr/>
        </p:nvSpPr>
        <p:spPr bwMode="white">
          <a:xfrm>
            <a:off x="0" y="0"/>
            <a:ext cx="6347803" cy="6858000"/>
          </a:xfrm>
          <a:prstGeom prst="homePlate">
            <a:avLst>
              <a:gd name="adj" fmla="val 12939"/>
            </a:avLst>
          </a:pr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3" name="Title 2"/>
          <p:cNvSpPr>
            <a:spLocks noGrp="1"/>
          </p:cNvSpPr>
          <p:nvPr>
            <p:ph type="title" hasCustomPrompt="1"/>
          </p:nvPr>
        </p:nvSpPr>
        <p:spPr>
          <a:xfrm>
            <a:off x="628442" y="622801"/>
            <a:ext cx="4736076"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4449138" y="3407804"/>
            <a:ext cx="2688000"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2" name="Rectangle 11"/>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3" name="Rectangle 12"/>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370313591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68561282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18786"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2" name="Freeform 18"/>
          <p:cNvSpPr/>
          <p:nvPr userDrawn="1"/>
        </p:nvSpPr>
        <p:spPr bwMode="white">
          <a:xfrm>
            <a:off x="0" y="0"/>
            <a:ext cx="8425344"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28441" y="622801"/>
            <a:ext cx="6239023" cy="332399"/>
          </a:xfrm>
          <a:prstGeom prst="rect">
            <a:avLst/>
          </a:prstGeom>
        </p:spPr>
        <p:txBody>
          <a:bodyPr/>
          <a:lstStyle>
            <a:lvl1pPr>
              <a:defRPr>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71809" y="3589606"/>
            <a:ext cx="1361872"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4" name="Rectangle 13"/>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5195758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634180940"/>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19810"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2" name="Freeform 18"/>
          <p:cNvSpPr/>
          <p:nvPr userDrawn="1"/>
        </p:nvSpPr>
        <p:spPr bwMode="white">
          <a:xfrm>
            <a:off x="0" y="0"/>
            <a:ext cx="8425344"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2" name="Title 1"/>
          <p:cNvSpPr>
            <a:spLocks noGrp="1"/>
          </p:cNvSpPr>
          <p:nvPr>
            <p:ph type="title" hasCustomPrompt="1"/>
          </p:nvPr>
        </p:nvSpPr>
        <p:spPr>
          <a:xfrm>
            <a:off x="628441" y="622801"/>
            <a:ext cx="6239023"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7"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8" name="TextBox 1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6551380" y="3407804"/>
            <a:ext cx="2688000"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Rectangle 9"/>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361249289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51353629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20834"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7"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0" name="TextBox 9"/>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628442" y="3826333"/>
            <a:ext cx="10906152" cy="1606550"/>
          </a:xfrm>
        </p:spPr>
        <p:txBody>
          <a:bodyPr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bg1"/>
                </a:solidFill>
                <a:latin typeface="+mj-lt"/>
                <a:ea typeface="+mj-ea"/>
                <a:cs typeface="+mj-cs"/>
                <a:sym typeface="+mj-lt"/>
              </a:defRPr>
            </a:lvl1pPr>
          </a:lstStyle>
          <a:p>
            <a:r>
              <a:rPr lang="en-US"/>
              <a:t>Click to add big statement text</a:t>
            </a: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2" name="Rectangle 11"/>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4635334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669474890"/>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21858"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8" name="Date Placeholder 7"/>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6" name="Rectangle 5"/>
          <p:cNvSpPr/>
          <p:nvPr userDrawn="1"/>
        </p:nvSpPr>
        <p:spPr bwMode="white">
          <a:xfrm>
            <a:off x="628441" y="625475"/>
            <a:ext cx="930381" cy="9326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7" name="Title 1"/>
          <p:cNvSpPr>
            <a:spLocks noGrp="1"/>
          </p:cNvSpPr>
          <p:nvPr>
            <p:ph type="title" hasCustomPrompt="1"/>
          </p:nvPr>
        </p:nvSpPr>
        <p:spPr>
          <a:xfrm>
            <a:off x="628442" y="3826333"/>
            <a:ext cx="10906152" cy="1606550"/>
          </a:xfrm>
          <a:prstGeom prst="rect">
            <a:avLst/>
          </a:prstGeom>
        </p:spPr>
        <p:txBody>
          <a:bodyPr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tx2"/>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201573712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Single Column">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8B2CF4E6-60B4-6A4E-9674-41525EE631DF}"/>
              </a:ext>
            </a:extLst>
          </p:cNvPr>
          <p:cNvSpPr>
            <a:spLocks noGrp="1"/>
          </p:cNvSpPr>
          <p:nvPr>
            <p:ph type="title"/>
          </p:nvPr>
        </p:nvSpPr>
        <p:spPr>
          <a:xfrm>
            <a:off x="608092" y="731520"/>
            <a:ext cx="10945654" cy="1143000"/>
          </a:xfrm>
          <a:prstGeom prst="rect">
            <a:avLst/>
          </a:prstGeom>
        </p:spPr>
        <p:txBody>
          <a:bodyPr anchor="t" anchorCtr="0"/>
          <a:lstStyle>
            <a:lvl1pPr algn="l">
              <a:lnSpc>
                <a:spcPts val="3990"/>
              </a:lnSpc>
              <a:defRPr sz="3459" b="1" i="0" baseline="0">
                <a:solidFill>
                  <a:srgbClr val="1D624D"/>
                </a:solidFill>
                <a:effectLst/>
                <a:latin typeface="Arial Black" panose="020B0604020202020204" pitchFamily="34" charset="0"/>
                <a:cs typeface="Arial Black" panose="020B0604020202020204" pitchFamily="34" charset="0"/>
              </a:defRPr>
            </a:lvl1pPr>
          </a:lstStyle>
          <a:p>
            <a:endParaRPr lang="en-US"/>
          </a:p>
        </p:txBody>
      </p:sp>
      <p:sp>
        <p:nvSpPr>
          <p:cNvPr id="5" name="Subtitle">
            <a:extLst>
              <a:ext uri="{FF2B5EF4-FFF2-40B4-BE49-F238E27FC236}">
                <a16:creationId xmlns:a16="http://schemas.microsoft.com/office/drawing/2014/main" id="{EADE02BA-69B0-3244-BDD3-8A69CC21BEED}"/>
              </a:ext>
            </a:extLst>
          </p:cNvPr>
          <p:cNvSpPr>
            <a:spLocks noGrp="1"/>
          </p:cNvSpPr>
          <p:nvPr>
            <p:ph type="subTitle" idx="1"/>
          </p:nvPr>
        </p:nvSpPr>
        <p:spPr>
          <a:xfrm>
            <a:off x="0" y="163"/>
            <a:ext cx="12161838" cy="465745"/>
          </a:xfrm>
          <a:solidFill>
            <a:srgbClr val="3A7AB6"/>
          </a:solidFill>
        </p:spPr>
        <p:txBody>
          <a:bodyPr lIns="365760" rIns="365760" anchor="ctr"/>
          <a:lstStyle>
            <a:lvl1pPr marL="0" indent="0">
              <a:buNone/>
              <a:defRPr b="1">
                <a:solidFill>
                  <a:srgbClr val="FFFFFF"/>
                </a:solidFill>
              </a:defRPr>
            </a:lvl1pPr>
          </a:lstStyle>
          <a:p>
            <a:endParaRPr lang="en-US"/>
          </a:p>
        </p:txBody>
      </p:sp>
      <p:sp>
        <p:nvSpPr>
          <p:cNvPr id="9" name="Text Placeholder">
            <a:extLst>
              <a:ext uri="{FF2B5EF4-FFF2-40B4-BE49-F238E27FC236}">
                <a16:creationId xmlns:a16="http://schemas.microsoft.com/office/drawing/2014/main" id="{0FE56291-69FB-0643-9939-1E6D15C2C115}"/>
              </a:ext>
            </a:extLst>
          </p:cNvPr>
          <p:cNvSpPr>
            <a:spLocks noGrp="1"/>
          </p:cNvSpPr>
          <p:nvPr>
            <p:ph type="body" sz="quarter" idx="10"/>
          </p:nvPr>
        </p:nvSpPr>
        <p:spPr>
          <a:xfrm>
            <a:off x="608092" y="1545167"/>
            <a:ext cx="10945654" cy="4455584"/>
          </a:xfrm>
        </p:spPr>
        <p:txBody>
          <a:bodyPr/>
          <a:lstStyle>
            <a:lvl1pPr marL="306158" indent="-306158">
              <a:buClr>
                <a:srgbClr val="F7931F"/>
              </a:buClr>
              <a:buFont typeface="Wingdings" panose="05000000000000000000" pitchFamily="2" charset="2"/>
              <a:buChar char="§"/>
              <a:defRPr sz="2128">
                <a:solidFill>
                  <a:srgbClr val="2D2D2D"/>
                </a:solidFill>
              </a:defRPr>
            </a:lvl1pPr>
            <a:lvl2pPr>
              <a:buClr>
                <a:srgbClr val="1D624D"/>
              </a:buClr>
              <a:defRPr sz="2128">
                <a:solidFill>
                  <a:srgbClr val="2D2D2D"/>
                </a:solidFill>
              </a:defRPr>
            </a:lvl2pPr>
            <a:lvl3pPr>
              <a:buClr>
                <a:srgbClr val="4EA346"/>
              </a:buClr>
              <a:defRPr sz="2128">
                <a:solidFill>
                  <a:srgbClr val="2D2D2D"/>
                </a:solidFill>
              </a:defRPr>
            </a:lvl3pPr>
            <a:lvl4pPr>
              <a:defRPr sz="2661">
                <a:solidFill>
                  <a:schemeClr val="accent4">
                    <a:lumMod val="75000"/>
                  </a:schemeClr>
                </a:solidFill>
              </a:defRPr>
            </a:lvl4pPr>
            <a:lvl5pPr>
              <a:defRPr sz="2661">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943236"/>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121512368"/>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122882"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6" name="TextBox 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6779694" y="113838"/>
            <a:ext cx="769257" cy="9995033"/>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1"/>
            <a:ext cx="12161838"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214" tIns="45607" rIns="91214" bIns="45607" numCol="1" anchor="t" anchorCtr="0" compatLnSpc="1">
            <a:prstTxWarp prst="textNoShape">
              <a:avLst/>
            </a:prstTxWarp>
            <a:noAutofit/>
          </a:bodyPr>
          <a:lstStyle/>
          <a:p>
            <a:endParaRPr lang="en-US" sz="1795">
              <a:latin typeface="+mn-lt"/>
              <a:ea typeface="+mn-ea"/>
              <a:cs typeface="+mn-cs"/>
              <a:sym typeface="+mn-lt"/>
            </a:endParaRP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9" name="Rectangle 8"/>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424012362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3131069500"/>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23906"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 name="TextBox 4"/>
          <p:cNvSpPr txBox="1"/>
          <p:nvPr/>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2" name="Title 1"/>
          <p:cNvSpPr>
            <a:spLocks noGrp="1"/>
          </p:cNvSpPr>
          <p:nvPr>
            <p:ph type="title" hasCustomPrompt="1"/>
          </p:nvPr>
        </p:nvSpPr>
        <p:spPr>
          <a:xfrm>
            <a:off x="628442" y="622801"/>
            <a:ext cx="10906152" cy="332399"/>
          </a:xfrm>
        </p:spPr>
        <p:txBody>
          <a:bodyPr/>
          <a:lstStyle>
            <a:lvl1pPr>
              <a:defRPr>
                <a:solidFill>
                  <a:schemeClr val="bg1"/>
                </a:solidFill>
                <a:latin typeface="+mj-lt"/>
                <a:ea typeface="+mj-ea"/>
                <a:cs typeface="+mj-cs"/>
                <a:sym typeface="+mj-lt"/>
              </a:defRPr>
            </a:lvl1pPr>
          </a:lstStyle>
          <a:p>
            <a:r>
              <a:rPr lang="en-US"/>
              <a:t>Click to add title</a:t>
            </a:r>
          </a:p>
        </p:txBody>
      </p:sp>
      <p:sp>
        <p:nvSpPr>
          <p:cNvPr id="7" name="Rectangle 6"/>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8" name="Rectangle 7"/>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201738441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37765129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24930"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3" name="Freeform 12"/>
          <p:cNvSpPr/>
          <p:nvPr/>
        </p:nvSpPr>
        <p:spPr bwMode="ltGray">
          <a:xfrm>
            <a:off x="0" y="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17" name="Freeform 12"/>
          <p:cNvSpPr/>
          <p:nvPr userDrawn="1"/>
        </p:nvSpPr>
        <p:spPr bwMode="ltGray">
          <a:xfrm>
            <a:off x="0" y="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20" name="TextBox 19"/>
          <p:cNvSpPr txBox="1"/>
          <p:nvPr userDrawn="1"/>
        </p:nvSpPr>
        <p:spPr>
          <a:xfrm>
            <a:off x="628442" y="2577934"/>
            <a:ext cx="2944098" cy="1761764"/>
          </a:xfrm>
          <a:prstGeom prst="rect">
            <a:avLst/>
          </a:prstGeom>
          <a:noFill/>
        </p:spPr>
        <p:txBody>
          <a:bodyPr wrap="square" lIns="0" tIns="0" rIns="0" bIns="0" rtlCol="0" anchor="ctr">
            <a:spAutoFit/>
          </a:bodyPr>
          <a:lstStyle/>
          <a:p>
            <a:pPr marL="0" indent="0">
              <a:lnSpc>
                <a:spcPct val="106000"/>
              </a:lnSpc>
              <a:spcAft>
                <a:spcPts val="698"/>
              </a:spcAft>
              <a:buFontTx/>
              <a:buNone/>
            </a:pPr>
            <a:r>
              <a:rPr lang="en-US" sz="5387" b="1">
                <a:solidFill>
                  <a:schemeClr val="tx2"/>
                </a:solidFill>
                <a:latin typeface="+mn-lt"/>
                <a:ea typeface="+mn-ea"/>
                <a:cs typeface="+mn-cs"/>
                <a:sym typeface="+mn-lt"/>
              </a:rPr>
              <a:t>Table of contents</a:t>
            </a:r>
          </a:p>
        </p:txBody>
      </p:sp>
      <p:sp>
        <p:nvSpPr>
          <p:cNvPr id="15"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24"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9" name="TextBox 18"/>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00948" y="3586748"/>
            <a:ext cx="1361872"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2" name="Rectangle 11"/>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12142772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81235775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25954"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6"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1" name="TextBox 10"/>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7" name="Rectangle 6"/>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8" name="Rectangle 7"/>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14066828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63858712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26978"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92640156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11377873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28002"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4" name="Date Placeholder 3"/>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10"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247826545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667174341"/>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129026"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11" name="TextBox 10"/>
          <p:cNvSpPr txBox="1"/>
          <p:nvPr userDrawn="1"/>
        </p:nvSpPr>
        <p:spPr>
          <a:xfrm>
            <a:off x="3648552" y="5084082"/>
            <a:ext cx="4864735" cy="127635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1" fromWordArt="0" anchor="ctr" anchorCtr="0" forceAA="0" compatLnSpc="1">
            <a:prstTxWarp prst="textNoShape">
              <a:avLst/>
            </a:prstTxWarp>
            <a:noAutofit/>
          </a:bodyPr>
          <a:lstStyle/>
          <a:p>
            <a:pPr algn="ctr"/>
            <a:r>
              <a:rPr lang="en-US" sz="5985" b="1">
                <a:solidFill>
                  <a:schemeClr val="bg1"/>
                </a:solidFill>
                <a:latin typeface="+mn-lt"/>
                <a:ea typeface="+mn-ea"/>
                <a:cs typeface="+mn-cs"/>
                <a:sym typeface="+mn-lt"/>
              </a:rPr>
              <a:t>Thank</a:t>
            </a:r>
            <a:r>
              <a:rPr lang="en-US" sz="5985" b="1" baseline="0">
                <a:solidFill>
                  <a:schemeClr val="bg1"/>
                </a:solidFill>
                <a:latin typeface="+mn-lt"/>
                <a:ea typeface="+mn-ea"/>
                <a:cs typeface="+mn-cs"/>
                <a:sym typeface="+mn-lt"/>
              </a:rPr>
              <a:t> you!</a:t>
            </a:r>
            <a:endParaRPr lang="en-US" sz="5985" b="1">
              <a:solidFill>
                <a:schemeClr val="bg1"/>
              </a:solidFill>
              <a:latin typeface="+mn-lt"/>
              <a:ea typeface="+mn-ea"/>
              <a:cs typeface="+mn-cs"/>
              <a:sym typeface="+mn-lt"/>
            </a:endParaRPr>
          </a:p>
        </p:txBody>
      </p:sp>
      <p:sp>
        <p:nvSpPr>
          <p:cNvPr id="8" name="Freeform 7"/>
          <p:cNvSpPr/>
          <p:nvPr userDrawn="1"/>
        </p:nvSpPr>
        <p:spPr>
          <a:xfrm>
            <a:off x="0" y="3367314"/>
            <a:ext cx="12161838" cy="3490686"/>
          </a:xfrm>
          <a:custGeom>
            <a:avLst/>
            <a:gdLst>
              <a:gd name="connsiteX0" fmla="*/ 0 w 12192000"/>
              <a:gd name="connsiteY0" fmla="*/ 0 h 3490686"/>
              <a:gd name="connsiteX1" fmla="*/ 483577 w 12192000"/>
              <a:gd name="connsiteY1" fmla="*/ 0 h 3490686"/>
              <a:gd name="connsiteX2" fmla="*/ 4070316 w 12192000"/>
              <a:gd name="connsiteY2" fmla="*/ 0 h 3490686"/>
              <a:gd name="connsiteX3" fmla="*/ 8121684 w 12192000"/>
              <a:gd name="connsiteY3" fmla="*/ 0 h 3490686"/>
              <a:gd name="connsiteX4" fmla="*/ 11544300 w 12192000"/>
              <a:gd name="connsiteY4" fmla="*/ 0 h 3490686"/>
              <a:gd name="connsiteX5" fmla="*/ 12192000 w 12192000"/>
              <a:gd name="connsiteY5" fmla="*/ 0 h 3490686"/>
              <a:gd name="connsiteX6" fmla="*/ 12192000 w 12192000"/>
              <a:gd name="connsiteY6" fmla="*/ 3490686 h 3490686"/>
              <a:gd name="connsiteX7" fmla="*/ 0 w 12192000"/>
              <a:gd name="connsiteY7" fmla="*/ 3490686 h 349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90686">
                <a:moveTo>
                  <a:pt x="0" y="0"/>
                </a:moveTo>
                <a:lnTo>
                  <a:pt x="483577" y="0"/>
                </a:lnTo>
                <a:lnTo>
                  <a:pt x="4070316" y="0"/>
                </a:lnTo>
                <a:lnTo>
                  <a:pt x="8121684" y="0"/>
                </a:lnTo>
                <a:lnTo>
                  <a:pt x="11544300" y="0"/>
                </a:lnTo>
                <a:lnTo>
                  <a:pt x="12192000" y="0"/>
                </a:lnTo>
                <a:lnTo>
                  <a:pt x="12192000" y="3490686"/>
                </a:lnTo>
                <a:lnTo>
                  <a:pt x="0" y="3490686"/>
                </a:lnTo>
                <a:close/>
              </a:path>
            </a:pathLst>
          </a:cu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197">
              <a:solidFill>
                <a:srgbClr val="FFFFFF"/>
              </a:solidFill>
              <a:latin typeface="+mn-lt"/>
              <a:ea typeface="+mn-ea"/>
              <a:cs typeface="+mn-cs"/>
              <a:sym typeface="+mn-lt"/>
            </a:endParaRPr>
          </a:p>
        </p:txBody>
      </p:sp>
      <p:pic>
        <p:nvPicPr>
          <p:cNvPr id="10" name="Picture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990397" y="818948"/>
            <a:ext cx="1755493" cy="1759844"/>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14484" y="818948"/>
            <a:ext cx="1756958" cy="1759844"/>
          </a:xfrm>
          <a:prstGeom prst="rect">
            <a:avLst/>
          </a:prstGeom>
        </p:spPr>
      </p:pic>
      <p:sp>
        <p:nvSpPr>
          <p:cNvPr id="15" name="TextBox 14"/>
          <p:cNvSpPr txBox="1"/>
          <p:nvPr userDrawn="1"/>
        </p:nvSpPr>
        <p:spPr>
          <a:xfrm>
            <a:off x="3800574" y="5236482"/>
            <a:ext cx="4864735" cy="127635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1" fromWordArt="0" anchor="ctr" anchorCtr="0" forceAA="0" compatLnSpc="1">
            <a:prstTxWarp prst="textNoShape">
              <a:avLst/>
            </a:prstTxWarp>
            <a:noAutofit/>
          </a:bodyPr>
          <a:lstStyle/>
          <a:p>
            <a:pPr algn="ctr"/>
            <a:r>
              <a:rPr lang="en-US" sz="5985" b="1">
                <a:solidFill>
                  <a:schemeClr val="bg1"/>
                </a:solidFill>
                <a:latin typeface="+mn-lt"/>
                <a:ea typeface="+mn-ea"/>
                <a:cs typeface="+mn-cs"/>
                <a:sym typeface="+mn-lt"/>
              </a:rPr>
              <a:t>Thank</a:t>
            </a:r>
            <a:r>
              <a:rPr lang="en-US" sz="5985" b="1" baseline="0">
                <a:solidFill>
                  <a:schemeClr val="bg1"/>
                </a:solidFill>
                <a:latin typeface="+mn-lt"/>
                <a:ea typeface="+mn-ea"/>
                <a:cs typeface="+mn-cs"/>
                <a:sym typeface="+mn-lt"/>
              </a:rPr>
              <a:t> you!</a:t>
            </a:r>
            <a:endParaRPr lang="en-US" sz="5985" b="1">
              <a:solidFill>
                <a:schemeClr val="bg1"/>
              </a:solidFill>
              <a:latin typeface="+mn-lt"/>
              <a:ea typeface="+mn-ea"/>
              <a:cs typeface="+mn-cs"/>
              <a:sym typeface="+mn-lt"/>
            </a:endParaRPr>
          </a:p>
        </p:txBody>
      </p:sp>
    </p:spTree>
    <p:extLst>
      <p:ext uri="{BB962C8B-B14F-4D97-AF65-F5344CB8AC3E}">
        <p14:creationId xmlns:p14="http://schemas.microsoft.com/office/powerpoint/2010/main" val="143252633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98484798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30050"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grpSp>
        <p:nvGrpSpPr>
          <p:cNvPr id="144" name="Group 143"/>
          <p:cNvGrpSpPr/>
          <p:nvPr userDrawn="1"/>
        </p:nvGrpSpPr>
        <p:grpSpPr>
          <a:xfrm>
            <a:off x="-599" y="-1"/>
            <a:ext cx="12163634"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solidFill>
                  <a:schemeClr val="tx1"/>
                </a:solidFill>
                <a:latin typeface="+mn-lt"/>
                <a:ea typeface="+mn-ea"/>
                <a:cs typeface="+mn-cs"/>
                <a:sym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schemeClr val="bg1"/>
                </a:solidFill>
                <a:latin typeface="+mn-lt"/>
                <a:ea typeface="+mn-ea"/>
                <a:cs typeface="+mn-cs"/>
                <a:sym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xxxx</a:t>
              </a:r>
            </a:p>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Note: List footnotes in numerical order. Footnote numbers are not bracketed. Use 10pt font. Do not put a period at the end of the note or the source</a:t>
              </a:r>
            </a:p>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268054162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51311780"/>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131074"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5" y="1589"/>
                        <a:ext cx="1583" cy="1587"/>
                      </a:xfrm>
                      <a:prstGeom prst="rect">
                        <a:avLst/>
                      </a:prstGeom>
                    </p:spPr>
                  </p:pic>
                </p:oleObj>
              </mc:Fallback>
            </mc:AlternateContent>
          </a:graphicData>
        </a:graphic>
      </p:graphicFrame>
      <p:sp>
        <p:nvSpPr>
          <p:cNvPr id="7" name="TextBox 6"/>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1" name="Rectangle 10"/>
          <p:cNvSpPr/>
          <p:nvPr userDrawn="1"/>
        </p:nvSpPr>
        <p:spPr bwMode="invGray">
          <a:xfrm>
            <a:off x="1384711" y="4691187"/>
            <a:ext cx="927038"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995">
              <a:solidFill>
                <a:prstClr val="white"/>
              </a:solidFill>
              <a:latin typeface="+mn-lt"/>
              <a:ea typeface="+mn-ea"/>
              <a:cs typeface="+mn-cs"/>
              <a:sym typeface="+mn-lt"/>
            </a:endParaRPr>
          </a:p>
        </p:txBody>
      </p:sp>
      <p:sp>
        <p:nvSpPr>
          <p:cNvPr id="12" name="Rectangle 11"/>
          <p:cNvSpPr/>
          <p:nvPr userDrawn="1">
            <p:custDataLst>
              <p:tags r:id="rId3"/>
            </p:custDataLst>
          </p:nvPr>
        </p:nvSpPr>
        <p:spPr>
          <a:xfrm>
            <a:off x="2503274" y="4691187"/>
            <a:ext cx="1566268"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428" tIns="179555" rIns="182428" bIns="182428" numCol="1" spcCol="0" rtlCol="0" fromWordArt="0" anchor="t" anchorCtr="0" forceAA="0" compatLnSpc="1">
            <a:prstTxWarp prst="textNoShape">
              <a:avLst/>
            </a:prstTxWarp>
            <a:noAutofit/>
          </a:bodyPr>
          <a:lstStyle/>
          <a:p>
            <a:pPr>
              <a:lnSpc>
                <a:spcPct val="95000"/>
              </a:lnSpc>
            </a:pPr>
            <a:endParaRPr lang="en-US" sz="1197">
              <a:solidFill>
                <a:srgbClr val="FFFFFF"/>
              </a:solidFill>
              <a:latin typeface="+mn-lt"/>
              <a:ea typeface="+mn-ea"/>
              <a:cs typeface="+mn-cs"/>
              <a:sym typeface="+mn-lt"/>
            </a:endParaRPr>
          </a:p>
        </p:txBody>
      </p:sp>
      <p:sp>
        <p:nvSpPr>
          <p:cNvPr id="2" name="TextBox 1"/>
          <p:cNvSpPr txBox="1"/>
          <p:nvPr userDrawn="1"/>
        </p:nvSpPr>
        <p:spPr>
          <a:xfrm>
            <a:off x="628441" y="907198"/>
            <a:ext cx="3440268" cy="1218672"/>
          </a:xfrm>
          <a:prstGeom prst="rect">
            <a:avLst/>
          </a:prstGeom>
          <a:noFill/>
          <a:ln>
            <a:solidFill>
              <a:schemeClr val="bg1"/>
            </a:solidFill>
          </a:ln>
        </p:spPr>
        <p:txBody>
          <a:bodyPr wrap="square" lIns="610486" tIns="466842" rIns="0" bIns="0" rtlCol="0" anchor="t">
            <a:spAutoFit/>
          </a:bodyPr>
          <a:lstStyle/>
          <a:p>
            <a:pPr>
              <a:lnSpc>
                <a:spcPct val="90000"/>
              </a:lnSpc>
              <a:spcAft>
                <a:spcPts val="599"/>
              </a:spcAft>
            </a:pPr>
            <a:endParaRPr lang="en-US" sz="5387">
              <a:solidFill>
                <a:schemeClr val="bg1"/>
              </a:solidFill>
              <a:latin typeface="+mn-lt"/>
              <a:ea typeface="+mn-ea"/>
              <a:cs typeface="+mn-cs"/>
              <a:sym typeface="+mn-lt"/>
            </a:endParaRPr>
          </a:p>
        </p:txBody>
      </p:sp>
      <p:sp>
        <p:nvSpPr>
          <p:cNvPr id="10" name="TextBox 1"/>
          <p:cNvSpPr txBox="1"/>
          <p:nvPr userDrawn="1"/>
        </p:nvSpPr>
        <p:spPr>
          <a:xfrm>
            <a:off x="989674" y="1115416"/>
            <a:ext cx="2717085" cy="881780"/>
          </a:xfrm>
          <a:prstGeom prst="rect">
            <a:avLst/>
          </a:prstGeom>
          <a:noFill/>
        </p:spPr>
        <p:txBody>
          <a:bodyPr wrap="none" rtlCol="0">
            <a:spAutoFit/>
          </a:bodyPr>
          <a:lstStyle/>
          <a:p>
            <a:pPr algn="ctr" fontAlgn="auto">
              <a:lnSpc>
                <a:spcPct val="95000"/>
              </a:lnSpc>
              <a:spcBef>
                <a:spcPts val="0"/>
              </a:spcBef>
              <a:spcAft>
                <a:spcPts val="0"/>
              </a:spcAft>
            </a:pPr>
            <a:r>
              <a:rPr lang="en-US" sz="5387" b="1">
                <a:solidFill>
                  <a:schemeClr val="bg1"/>
                </a:solidFill>
                <a:latin typeface="+mn-lt"/>
                <a:ea typeface="+mn-ea"/>
                <a:cs typeface="+mn-cs"/>
                <a:sym typeface="+mn-lt"/>
              </a:rPr>
              <a:t>Agenda</a:t>
            </a:r>
          </a:p>
        </p:txBody>
      </p:sp>
      <p:sp>
        <p:nvSpPr>
          <p:cNvPr id="13" name="Rectangle 12"/>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4" name="Rectangle 13"/>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10835143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849132807"/>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132098"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7" name="TextBox 6"/>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0" name="Rectangle 9"/>
          <p:cNvSpPr/>
          <p:nvPr userDrawn="1"/>
        </p:nvSpPr>
        <p:spPr bwMode="white">
          <a:xfrm>
            <a:off x="1281564" y="1428131"/>
            <a:ext cx="945328"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13" name="Rectangle 12"/>
          <p:cNvSpPr/>
          <p:nvPr userDrawn="1"/>
        </p:nvSpPr>
        <p:spPr>
          <a:xfrm>
            <a:off x="1282020" y="2667600"/>
            <a:ext cx="9595403"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995">
              <a:solidFill>
                <a:prstClr val="white"/>
              </a:solidFill>
              <a:latin typeface="+mn-lt"/>
              <a:ea typeface="+mn-ea"/>
              <a:cs typeface="+mn-cs"/>
              <a:sym typeface="+mn-lt"/>
            </a:endParaRP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16008193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F35E44-72CB-4AFA-8DA6-C89EBC957A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15" r="19754"/>
          <a:stretch/>
        </p:blipFill>
        <p:spPr>
          <a:xfrm>
            <a:off x="6930356" y="1288497"/>
            <a:ext cx="4900878" cy="4634459"/>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418064" y="1"/>
            <a:ext cx="11743776"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p>
        </p:txBody>
      </p:sp>
      <p:sp>
        <p:nvSpPr>
          <p:cNvPr id="11" name="Title 1"/>
          <p:cNvSpPr>
            <a:spLocks noGrp="1"/>
          </p:cNvSpPr>
          <p:nvPr userDrawn="1">
            <p:ph type="title"/>
          </p:nvPr>
        </p:nvSpPr>
        <p:spPr>
          <a:xfrm>
            <a:off x="694964" y="12130"/>
            <a:ext cx="11466877" cy="1155779"/>
          </a:xfrm>
          <a:prstGeom prst="rect">
            <a:avLst/>
          </a:prstGeom>
        </p:spPr>
        <p:txBody>
          <a:bodyPr anchor="ctr"/>
          <a:lstStyle>
            <a:lvl1pPr algn="l">
              <a:lnSpc>
                <a:spcPts val="3990"/>
              </a:lnSpc>
              <a:defRPr sz="3724"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694964" y="1368341"/>
            <a:ext cx="10131066" cy="457200"/>
          </a:xfrm>
          <a:prstGeom prst="rect">
            <a:avLst/>
          </a:prstGeom>
        </p:spPr>
        <p:txBody>
          <a:bodyPr/>
          <a:lstStyle>
            <a:lvl1pPr marL="0" indent="0" algn="l">
              <a:buNone/>
              <a:defRPr sz="2661" b="1" baseline="0">
                <a:solidFill>
                  <a:srgbClr val="2D2D2D"/>
                </a:solidFill>
                <a:effectLst/>
                <a:latin typeface="Calibri" pitchFamily="34" charset="0"/>
              </a:defRPr>
            </a:lvl1pPr>
            <a:lvl2pPr marL="608122" indent="0" algn="ctr">
              <a:buNone/>
              <a:defRPr>
                <a:solidFill>
                  <a:schemeClr val="tx1">
                    <a:tint val="75000"/>
                  </a:schemeClr>
                </a:solidFill>
              </a:defRPr>
            </a:lvl2pPr>
            <a:lvl3pPr marL="1216244" indent="0" algn="ctr">
              <a:buNone/>
              <a:defRPr>
                <a:solidFill>
                  <a:schemeClr val="tx1">
                    <a:tint val="75000"/>
                  </a:schemeClr>
                </a:solidFill>
              </a:defRPr>
            </a:lvl3pPr>
            <a:lvl4pPr marL="1824365" indent="0" algn="ctr">
              <a:buNone/>
              <a:defRPr>
                <a:solidFill>
                  <a:schemeClr val="tx1">
                    <a:tint val="75000"/>
                  </a:schemeClr>
                </a:solidFill>
              </a:defRPr>
            </a:lvl4pPr>
            <a:lvl5pPr marL="2432487" indent="0" algn="ctr">
              <a:buNone/>
              <a:defRPr>
                <a:solidFill>
                  <a:schemeClr val="tx1">
                    <a:tint val="75000"/>
                  </a:schemeClr>
                </a:solidFill>
              </a:defRPr>
            </a:lvl5pPr>
            <a:lvl6pPr marL="3040609" indent="0" algn="ctr">
              <a:buNone/>
              <a:defRPr>
                <a:solidFill>
                  <a:schemeClr val="tx1">
                    <a:tint val="75000"/>
                  </a:schemeClr>
                </a:solidFill>
              </a:defRPr>
            </a:lvl6pPr>
            <a:lvl7pPr marL="3648731" indent="0" algn="ctr">
              <a:buNone/>
              <a:defRPr>
                <a:solidFill>
                  <a:schemeClr val="tx1">
                    <a:tint val="75000"/>
                  </a:schemeClr>
                </a:solidFill>
              </a:defRPr>
            </a:lvl7pPr>
            <a:lvl8pPr marL="4256852" indent="0" algn="ctr">
              <a:buNone/>
              <a:defRPr>
                <a:solidFill>
                  <a:schemeClr val="tx1">
                    <a:tint val="75000"/>
                  </a:schemeClr>
                </a:solidFill>
              </a:defRPr>
            </a:lvl8pPr>
            <a:lvl9pPr marL="4864974"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15214" y="2520847"/>
            <a:ext cx="10131066" cy="1039317"/>
          </a:xfrm>
          <a:prstGeom prst="rect">
            <a:avLst/>
          </a:prstGeom>
        </p:spPr>
        <p:txBody>
          <a:bodyPr/>
          <a:lstStyle>
            <a:lvl1pPr marL="0" indent="0" algn="l">
              <a:lnSpc>
                <a:spcPts val="2661"/>
              </a:lnSpc>
              <a:buNone/>
              <a:defRPr sz="2394"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380" y="5706814"/>
            <a:ext cx="1668641" cy="959001"/>
          </a:xfrm>
          <a:prstGeom prst="rect">
            <a:avLst/>
          </a:prstGeom>
        </p:spPr>
      </p:pic>
      <p:grpSp>
        <p:nvGrpSpPr>
          <p:cNvPr id="10" name="Group 9">
            <a:extLst>
              <a:ext uri="{FF2B5EF4-FFF2-40B4-BE49-F238E27FC236}">
                <a16:creationId xmlns:a16="http://schemas.microsoft.com/office/drawing/2014/main" id="{2900023D-2373-43F5-A4AA-FD7F91255A55}"/>
              </a:ext>
            </a:extLst>
          </p:cNvPr>
          <p:cNvGrpSpPr/>
          <p:nvPr userDrawn="1"/>
        </p:nvGrpSpPr>
        <p:grpSpPr>
          <a:xfrm>
            <a:off x="1" y="3"/>
            <a:ext cx="355328" cy="1194093"/>
            <a:chOff x="2721769" y="2050256"/>
            <a:chExt cx="442912" cy="1469660"/>
          </a:xfrm>
        </p:grpSpPr>
        <p:sp>
          <p:nvSpPr>
            <p:cNvPr id="12" name="Rectangle 11">
              <a:extLst>
                <a:ext uri="{FF2B5EF4-FFF2-40B4-BE49-F238E27FC236}">
                  <a16:creationId xmlns:a16="http://schemas.microsoft.com/office/drawing/2014/main" id="{275925BE-9EF0-43F9-9D78-64BD587500CA}"/>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14" name="Rectangle 13">
              <a:extLst>
                <a:ext uri="{FF2B5EF4-FFF2-40B4-BE49-F238E27FC236}">
                  <a16:creationId xmlns:a16="http://schemas.microsoft.com/office/drawing/2014/main" id="{79245E9D-1A1B-4F74-AD8C-354693087FC0}"/>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
        <p:nvSpPr>
          <p:cNvPr id="15" name="TextBox 14">
            <a:extLst>
              <a:ext uri="{FF2B5EF4-FFF2-40B4-BE49-F238E27FC236}">
                <a16:creationId xmlns:a16="http://schemas.microsoft.com/office/drawing/2014/main" id="{9EA0238C-23EC-47A0-ABAA-400AE503943B}"/>
              </a:ext>
            </a:extLst>
          </p:cNvPr>
          <p:cNvSpPr txBox="1"/>
          <p:nvPr userDrawn="1"/>
        </p:nvSpPr>
        <p:spPr>
          <a:xfrm>
            <a:off x="6599752" y="6014056"/>
            <a:ext cx="5562089" cy="501804"/>
          </a:xfrm>
          <a:prstGeom prst="rect">
            <a:avLst/>
          </a:prstGeom>
          <a:solidFill>
            <a:srgbClr val="FBAB18"/>
          </a:solidFill>
        </p:spPr>
        <p:txBody>
          <a:bodyPr wrap="square" rtlCol="0">
            <a:spAutoFit/>
          </a:bodyPr>
          <a:lstStyle/>
          <a:p>
            <a:pPr marL="380076" marR="0" lvl="0" indent="0" algn="l" defTabSz="1216244" rtl="0" eaLnBrk="0" fontAlgn="base" latinLnBrk="0" hangingPunct="0">
              <a:lnSpc>
                <a:spcPct val="100000"/>
              </a:lnSpc>
              <a:spcBef>
                <a:spcPct val="0"/>
              </a:spcBef>
              <a:spcAft>
                <a:spcPct val="0"/>
              </a:spcAft>
              <a:buClrTx/>
              <a:buSzTx/>
              <a:buFontTx/>
              <a:buNone/>
              <a:tabLst/>
              <a:defRPr/>
            </a:pPr>
            <a:r>
              <a:rPr lang="en-US" sz="2661" b="1">
                <a:solidFill>
                  <a:srgbClr val="2D2D2D"/>
                </a:solidFill>
                <a:latin typeface="Calibri" panose="020F0502020204030204" pitchFamily="34" charset="0"/>
                <a:cs typeface="Calibri" panose="020F0502020204030204" pitchFamily="34" charset="0"/>
              </a:rPr>
              <a:t>cdc.gov/coronavirus</a:t>
            </a:r>
          </a:p>
        </p:txBody>
      </p:sp>
    </p:spTree>
    <p:extLst>
      <p:ext uri="{BB962C8B-B14F-4D97-AF65-F5344CB8AC3E}">
        <p14:creationId xmlns:p14="http://schemas.microsoft.com/office/powerpoint/2010/main" val="3063275020"/>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504031313"/>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133122"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7" name="TextBox 6"/>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0" name="Title 1"/>
          <p:cNvSpPr txBox="1">
            <a:spLocks/>
          </p:cNvSpPr>
          <p:nvPr userDrawn="1"/>
        </p:nvSpPr>
        <p:spPr>
          <a:xfrm>
            <a:off x="628441" y="622800"/>
            <a:ext cx="7172211"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3392" b="1">
                <a:solidFill>
                  <a:schemeClr val="bg1"/>
                </a:solidFill>
                <a:latin typeface="+mn-lt"/>
                <a:ea typeface="+mn-ea"/>
                <a:cs typeface="+mn-cs"/>
                <a:sym typeface="+mn-lt"/>
              </a:rPr>
              <a:t>Agenda</a:t>
            </a:r>
          </a:p>
        </p:txBody>
      </p:sp>
      <p:cxnSp>
        <p:nvCxnSpPr>
          <p:cNvPr id="13" name="Straight Connector 12"/>
          <p:cNvCxnSpPr/>
          <p:nvPr userDrawn="1"/>
        </p:nvCxnSpPr>
        <p:spPr bwMode="white">
          <a:xfrm>
            <a:off x="617367" y="1206000"/>
            <a:ext cx="11547665"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35212241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69209644"/>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134146"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61987" y="0"/>
            <a:ext cx="415919" cy="6858000"/>
          </a:xfrm>
          <a:prstGeom prst="rect">
            <a:avLst/>
          </a:prstGeom>
        </p:spPr>
      </p:pic>
      <p:sp>
        <p:nvSpPr>
          <p:cNvPr id="13" name="Rectangle 12"/>
          <p:cNvSpPr/>
          <p:nvPr userDrawn="1"/>
        </p:nvSpPr>
        <p:spPr bwMode="white">
          <a:xfrm>
            <a:off x="4070668" y="-1309"/>
            <a:ext cx="8091170"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6"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7" name="TextBox 16"/>
          <p:cNvSpPr txBox="1"/>
          <p:nvPr userDrawn="1"/>
        </p:nvSpPr>
        <p:spPr>
          <a:xfrm>
            <a:off x="628442" y="3207715"/>
            <a:ext cx="1543315" cy="443198"/>
          </a:xfrm>
          <a:prstGeom prst="rect">
            <a:avLst/>
          </a:prstGeom>
          <a:noFill/>
        </p:spPr>
        <p:txBody>
          <a:bodyPr wrap="square" lIns="0" tIns="0" rIns="0" bIns="0" rtlCol="0" anchor="t">
            <a:spAutoFit/>
          </a:bodyPr>
          <a:lstStyle/>
          <a:p>
            <a:pPr>
              <a:lnSpc>
                <a:spcPct val="90000"/>
              </a:lnSpc>
              <a:spcAft>
                <a:spcPts val="599"/>
              </a:spcAft>
            </a:pPr>
            <a:r>
              <a:rPr lang="en-US" sz="3192" b="1">
                <a:solidFill>
                  <a:schemeClr val="bg1"/>
                </a:solidFill>
                <a:latin typeface="+mn-lt"/>
                <a:ea typeface="+mn-ea"/>
                <a:cs typeface="+mn-cs"/>
                <a:sym typeface="+mn-lt"/>
              </a:rPr>
              <a:t>Agenda</a:t>
            </a:r>
          </a:p>
        </p:txBody>
      </p:sp>
    </p:spTree>
    <p:extLst>
      <p:ext uri="{BB962C8B-B14F-4D97-AF65-F5344CB8AC3E}">
        <p14:creationId xmlns:p14="http://schemas.microsoft.com/office/powerpoint/2010/main" val="37864620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985444647"/>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135170"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5" y="1589"/>
                        <a:ext cx="1583" cy="1587"/>
                      </a:xfrm>
                      <a:prstGeom prst="rect">
                        <a:avLst/>
                      </a:prstGeom>
                    </p:spPr>
                  </p:pic>
                </p:oleObj>
              </mc:Fallback>
            </mc:AlternateContent>
          </a:graphicData>
        </a:graphic>
      </p:graphicFrame>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8" name="Rectangle 7"/>
          <p:cNvSpPr/>
          <p:nvPr userDrawn="1"/>
        </p:nvSpPr>
        <p:spPr bwMode="invGray">
          <a:xfrm>
            <a:off x="1384711" y="4691187"/>
            <a:ext cx="927038" cy="995874"/>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995">
              <a:solidFill>
                <a:prstClr val="white"/>
              </a:solidFill>
              <a:latin typeface="+mn-lt"/>
              <a:ea typeface="+mn-ea"/>
              <a:cs typeface="+mn-cs"/>
              <a:sym typeface="+mn-lt"/>
            </a:endParaRPr>
          </a:p>
        </p:txBody>
      </p:sp>
      <p:sp>
        <p:nvSpPr>
          <p:cNvPr id="10" name="Rectangle 9"/>
          <p:cNvSpPr/>
          <p:nvPr userDrawn="1">
            <p:custDataLst>
              <p:tags r:id="rId3"/>
            </p:custDataLst>
          </p:nvPr>
        </p:nvSpPr>
        <p:spPr>
          <a:xfrm>
            <a:off x="2503274" y="4691187"/>
            <a:ext cx="1566268" cy="1468176"/>
          </a:xfrm>
          <a:prstGeom prst="rect">
            <a:avLst/>
          </a:prstGeom>
          <a:noFill/>
          <a:ln w="9525" cmpd="sng">
            <a:solidFill>
              <a:schemeClr val="tx2"/>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428" tIns="179555" rIns="182428" bIns="182428" numCol="1" spcCol="0" rtlCol="0" fromWordArt="0" anchor="t" anchorCtr="0" forceAA="0" compatLnSpc="1">
            <a:prstTxWarp prst="textNoShape">
              <a:avLst/>
            </a:prstTxWarp>
            <a:noAutofit/>
          </a:bodyPr>
          <a:lstStyle/>
          <a:p>
            <a:pPr>
              <a:lnSpc>
                <a:spcPct val="95000"/>
              </a:lnSpc>
            </a:pPr>
            <a:endParaRPr lang="en-US" sz="1197">
              <a:solidFill>
                <a:srgbClr val="FFFFFF"/>
              </a:solidFill>
              <a:latin typeface="+mn-lt"/>
              <a:ea typeface="+mn-ea"/>
              <a:cs typeface="+mn-cs"/>
              <a:sym typeface="+mn-lt"/>
            </a:endParaRPr>
          </a:p>
        </p:txBody>
      </p:sp>
      <p:sp>
        <p:nvSpPr>
          <p:cNvPr id="11" name="TextBox 10"/>
          <p:cNvSpPr txBox="1"/>
          <p:nvPr userDrawn="1"/>
        </p:nvSpPr>
        <p:spPr>
          <a:xfrm>
            <a:off x="628441" y="907197"/>
            <a:ext cx="3440268" cy="3493008"/>
          </a:xfrm>
          <a:prstGeom prst="rect">
            <a:avLst/>
          </a:prstGeom>
          <a:noFill/>
          <a:ln>
            <a:solidFill>
              <a:schemeClr val="tx2"/>
            </a:solidFill>
          </a:ln>
        </p:spPr>
        <p:txBody>
          <a:bodyPr wrap="square" lIns="610486" tIns="466842" rIns="0" bIns="0" rtlCol="0" anchor="t">
            <a:noAutofit/>
          </a:bodyPr>
          <a:lstStyle/>
          <a:p>
            <a:pPr>
              <a:lnSpc>
                <a:spcPct val="90000"/>
              </a:lnSpc>
              <a:spcAft>
                <a:spcPts val="599"/>
              </a:spcAft>
            </a:pPr>
            <a:endParaRPr lang="en-US" sz="5387">
              <a:solidFill>
                <a:schemeClr val="accent4"/>
              </a:solidFill>
              <a:latin typeface="+mn-lt"/>
              <a:ea typeface="+mn-ea"/>
              <a:cs typeface="+mn-cs"/>
              <a:sym typeface="+mn-lt"/>
            </a:endParaRPr>
          </a:p>
        </p:txBody>
      </p:sp>
      <p:sp>
        <p:nvSpPr>
          <p:cNvPr id="9" name="TextBox 1"/>
          <p:cNvSpPr txBox="1"/>
          <p:nvPr userDrawn="1"/>
        </p:nvSpPr>
        <p:spPr>
          <a:xfrm>
            <a:off x="989674" y="1115416"/>
            <a:ext cx="2717085"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5387" b="1">
                <a:solidFill>
                  <a:schemeClr val="tx2"/>
                </a:solidFill>
                <a:latin typeface="+mn-lt"/>
                <a:ea typeface="+mn-ea"/>
                <a:cs typeface="+mn-cs"/>
                <a:sym typeface="+mn-lt"/>
              </a:rPr>
              <a:t>Agenda</a:t>
            </a:r>
          </a:p>
        </p:txBody>
      </p:sp>
    </p:spTree>
    <p:extLst>
      <p:ext uri="{BB962C8B-B14F-4D97-AF65-F5344CB8AC3E}">
        <p14:creationId xmlns:p14="http://schemas.microsoft.com/office/powerpoint/2010/main" val="325451000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137305097"/>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136194"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8" name="Rectangle 7"/>
          <p:cNvSpPr/>
          <p:nvPr userDrawn="1"/>
        </p:nvSpPr>
        <p:spPr bwMode="white">
          <a:xfrm>
            <a:off x="1281564" y="1428131"/>
            <a:ext cx="945328" cy="947672"/>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10" name="Rectangle 9"/>
          <p:cNvSpPr/>
          <p:nvPr userDrawn="1"/>
        </p:nvSpPr>
        <p:spPr>
          <a:xfrm>
            <a:off x="1282020" y="2667600"/>
            <a:ext cx="9595403" cy="3200400"/>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995">
              <a:solidFill>
                <a:prstClr val="white"/>
              </a:solidFill>
              <a:latin typeface="+mn-lt"/>
              <a:ea typeface="+mn-ea"/>
              <a:cs typeface="+mn-cs"/>
              <a:sym typeface="+mn-lt"/>
            </a:endParaRPr>
          </a:p>
        </p:txBody>
      </p:sp>
    </p:spTree>
    <p:extLst>
      <p:ext uri="{BB962C8B-B14F-4D97-AF65-F5344CB8AC3E}">
        <p14:creationId xmlns:p14="http://schemas.microsoft.com/office/powerpoint/2010/main" val="360438259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247901514"/>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137218"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7" name="Title 1"/>
          <p:cNvSpPr txBox="1">
            <a:spLocks/>
          </p:cNvSpPr>
          <p:nvPr userDrawn="1"/>
        </p:nvSpPr>
        <p:spPr>
          <a:xfrm>
            <a:off x="628441" y="622800"/>
            <a:ext cx="7172211"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3392" b="1">
                <a:solidFill>
                  <a:schemeClr val="tx2"/>
                </a:solidFill>
                <a:latin typeface="+mn-lt"/>
                <a:ea typeface="+mn-ea"/>
                <a:cs typeface="+mn-cs"/>
                <a:sym typeface="+mn-lt"/>
              </a:rPr>
              <a:t>Agenda</a:t>
            </a:r>
          </a:p>
        </p:txBody>
      </p:sp>
      <p:cxnSp>
        <p:nvCxnSpPr>
          <p:cNvPr id="9" name="Straight Connector 8"/>
          <p:cNvCxnSpPr/>
          <p:nvPr userDrawn="1"/>
        </p:nvCxnSpPr>
        <p:spPr bwMode="white">
          <a:xfrm>
            <a:off x="617367" y="1206000"/>
            <a:ext cx="11547665" cy="0"/>
          </a:xfrm>
          <a:prstGeom prst="line">
            <a:avLst/>
          </a:prstGeom>
          <a:ln w="9525"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51112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111571590"/>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138242"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61987" y="0"/>
            <a:ext cx="415919" cy="6858000"/>
          </a:xfrm>
          <a:prstGeom prst="rect">
            <a:avLst/>
          </a:prstGeom>
        </p:spPr>
      </p:pic>
      <p:sp>
        <p:nvSpPr>
          <p:cNvPr id="26" name="Rectangle 25"/>
          <p:cNvSpPr/>
          <p:nvPr userDrawn="1"/>
        </p:nvSpPr>
        <p:spPr bwMode="ltGray">
          <a:xfrm>
            <a:off x="4070668" y="-1309"/>
            <a:ext cx="8091170"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2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28" name="TextBox 2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0" name="TextBox 9"/>
          <p:cNvSpPr txBox="1"/>
          <p:nvPr userDrawn="1"/>
        </p:nvSpPr>
        <p:spPr>
          <a:xfrm>
            <a:off x="628442" y="3262146"/>
            <a:ext cx="1158175" cy="332399"/>
          </a:xfrm>
          <a:prstGeom prst="rect">
            <a:avLst/>
          </a:prstGeom>
          <a:noFill/>
        </p:spPr>
        <p:txBody>
          <a:bodyPr wrap="square" lIns="0" tIns="0" rIns="0" bIns="0" rtlCol="0" anchor="t">
            <a:spAutoFit/>
          </a:bodyPr>
          <a:lstStyle/>
          <a:p>
            <a:pPr>
              <a:lnSpc>
                <a:spcPct val="90000"/>
              </a:lnSpc>
              <a:spcAft>
                <a:spcPts val="599"/>
              </a:spcAft>
            </a:pPr>
            <a:r>
              <a:rPr lang="en-US" sz="2394" b="1">
                <a:solidFill>
                  <a:schemeClr val="bg1"/>
                </a:solidFill>
                <a:latin typeface="+mn-lt"/>
                <a:ea typeface="+mn-ea"/>
                <a:cs typeface="+mn-cs"/>
                <a:sym typeface="+mn-lt"/>
              </a:rPr>
              <a:t>Agenda</a:t>
            </a: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9" name="Rectangle 8"/>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21320946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234764121"/>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139266"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13" name="Freeform 12"/>
          <p:cNvSpPr/>
          <p:nvPr/>
        </p:nvSpPr>
        <p:spPr bwMode="ltGray">
          <a:xfrm>
            <a:off x="0" y="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17" name="Freeform 12"/>
          <p:cNvSpPr/>
          <p:nvPr userDrawn="1"/>
        </p:nvSpPr>
        <p:spPr bwMode="ltGray">
          <a:xfrm>
            <a:off x="0" y="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20" name="TextBox 19"/>
          <p:cNvSpPr txBox="1"/>
          <p:nvPr userDrawn="1"/>
        </p:nvSpPr>
        <p:spPr>
          <a:xfrm>
            <a:off x="628442" y="2577934"/>
            <a:ext cx="2944098" cy="1761764"/>
          </a:xfrm>
          <a:prstGeom prst="rect">
            <a:avLst/>
          </a:prstGeom>
          <a:noFill/>
        </p:spPr>
        <p:txBody>
          <a:bodyPr wrap="square" lIns="0" tIns="0" rIns="0" bIns="0" rtlCol="0" anchor="ctr">
            <a:spAutoFit/>
          </a:bodyPr>
          <a:lstStyle/>
          <a:p>
            <a:pPr marL="0" indent="0">
              <a:lnSpc>
                <a:spcPct val="106000"/>
              </a:lnSpc>
              <a:spcAft>
                <a:spcPts val="698"/>
              </a:spcAft>
              <a:buFontTx/>
              <a:buNone/>
            </a:pPr>
            <a:r>
              <a:rPr lang="en-US" sz="5387" b="1">
                <a:solidFill>
                  <a:schemeClr val="tx2"/>
                </a:solidFill>
                <a:latin typeface="+mn-lt"/>
                <a:ea typeface="+mn-ea"/>
                <a:cs typeface="+mn-cs"/>
                <a:sym typeface="+mn-lt"/>
              </a:rPr>
              <a:t>Table of contents</a:t>
            </a:r>
          </a:p>
        </p:txBody>
      </p:sp>
      <p:sp>
        <p:nvSpPr>
          <p:cNvPr id="24"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9" name="TextBox 18"/>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00948" y="3586748"/>
            <a:ext cx="1361872"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23595005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cSld name="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2138" y="694944"/>
            <a:ext cx="10337562" cy="594360"/>
          </a:xfrm>
        </p:spPr>
        <p:txBody>
          <a:bodyPr vert="horz" lIns="0" tIns="45720" rIns="0" bIns="0" rtlCol="0" anchor="b" anchorCtr="0">
            <a:noAutofit/>
          </a:bodyPr>
          <a:lstStyle>
            <a:lvl1pPr>
              <a:defRPr lang="en-US" sz="2693" spc="-56" dirty="0">
                <a:latin typeface="+mj-lt"/>
              </a:defRPr>
            </a:lvl1pPr>
          </a:lstStyle>
          <a:p>
            <a:pPr lvl="0" defTabSz="513064">
              <a:lnSpc>
                <a:spcPct val="85000"/>
              </a:lnSpc>
            </a:pPr>
            <a:r>
              <a:rPr lang="en-US"/>
              <a:t>Click to edit Master title style</a:t>
            </a:r>
          </a:p>
        </p:txBody>
      </p:sp>
      <p:sp>
        <p:nvSpPr>
          <p:cNvPr id="4" name="Text Placeholder 8"/>
          <p:cNvSpPr>
            <a:spLocks noGrp="1"/>
          </p:cNvSpPr>
          <p:nvPr>
            <p:ph type="body" sz="quarter" idx="14"/>
          </p:nvPr>
        </p:nvSpPr>
        <p:spPr>
          <a:xfrm>
            <a:off x="912458" y="1353312"/>
            <a:ext cx="10337243" cy="475488"/>
          </a:xfrm>
        </p:spPr>
        <p:txBody>
          <a:bodyPr vert="horz" lIns="0" tIns="0" rIns="0" bIns="0" rtlCol="0">
            <a:noAutofit/>
          </a:bodyPr>
          <a:lstStyle>
            <a:lvl1pPr marL="0" indent="0">
              <a:buNone/>
              <a:defRPr lang="en-US" sz="898"/>
            </a:lvl1pPr>
          </a:lstStyle>
          <a:p>
            <a:pPr marL="171021" lvl="0" indent="-171021">
              <a:lnSpc>
                <a:spcPct val="130000"/>
              </a:lnSpc>
            </a:pPr>
            <a:r>
              <a:rPr lang="en-US"/>
              <a:t>Edit Master text styles</a:t>
            </a:r>
          </a:p>
        </p:txBody>
      </p:sp>
      <p:sp>
        <p:nvSpPr>
          <p:cNvPr id="8" name="Text Placeholder 5"/>
          <p:cNvSpPr>
            <a:spLocks noGrp="1"/>
          </p:cNvSpPr>
          <p:nvPr>
            <p:ph type="body" sz="quarter" idx="15" hasCustomPrompt="1"/>
          </p:nvPr>
        </p:nvSpPr>
        <p:spPr>
          <a:xfrm>
            <a:off x="912707" y="466344"/>
            <a:ext cx="3347546" cy="203200"/>
          </a:xfrm>
        </p:spPr>
        <p:txBody>
          <a:bodyPr vert="horz" lIns="0" tIns="0" rIns="0" bIns="0" rtlCol="0">
            <a:noAutofit/>
          </a:bodyPr>
          <a:lstStyle>
            <a:lvl1pPr marL="0" indent="0">
              <a:buNone/>
              <a:defRPr lang="en-US" sz="673" b="1" kern="0" cap="all" spc="188" baseline="0" dirty="0">
                <a:solidFill>
                  <a:schemeClr val="accent5">
                    <a:lumMod val="60000"/>
                    <a:lumOff val="40000"/>
                  </a:schemeClr>
                </a:solidFill>
                <a:ea typeface="Nexa Black" charset="0"/>
                <a:cs typeface="Nexa Black" charset="0"/>
              </a:defRPr>
            </a:lvl1pPr>
          </a:lstStyle>
          <a:p>
            <a:pPr marL="171021" lvl="0" indent="-171021"/>
            <a:r>
              <a:rPr lang="en-US"/>
              <a:t>BREADCRUMBS</a:t>
            </a:r>
          </a:p>
        </p:txBody>
      </p:sp>
    </p:spTree>
    <p:extLst>
      <p:ext uri="{BB962C8B-B14F-4D97-AF65-F5344CB8AC3E}">
        <p14:creationId xmlns:p14="http://schemas.microsoft.com/office/powerpoint/2010/main" val="997908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65548743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41314"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4" y="1588"/>
                        <a:ext cx="1584"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5387"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3" name="Rectangle 12"/>
          <p:cNvSpPr/>
          <p:nvPr userDrawn="1"/>
        </p:nvSpPr>
        <p:spPr>
          <a:xfrm>
            <a:off x="0" y="3367314"/>
            <a:ext cx="12161838" cy="3490686"/>
          </a:xfrm>
          <a:prstGeom prst="rect">
            <a:avLst/>
          </a:prstGeom>
          <a:solidFill>
            <a:schemeClr val="tx2"/>
          </a:solidFill>
          <a:ln w="9525" cap="rnd" cmpd="sng" algn="ctr">
            <a:solidFill>
              <a:srgbClr val="7030A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197">
              <a:solidFill>
                <a:srgbClr val="FFFFFF"/>
              </a:solidFill>
              <a:latin typeface="+mn-lt"/>
              <a:ea typeface="+mn-ea"/>
              <a:cs typeface="+mn-cs"/>
              <a:sym typeface="+mn-lt"/>
            </a:endParaRPr>
          </a:p>
        </p:txBody>
      </p:sp>
      <p:sp>
        <p:nvSpPr>
          <p:cNvPr id="16" name="Text Placeholder 6"/>
          <p:cNvSpPr>
            <a:spLocks noGrp="1"/>
          </p:cNvSpPr>
          <p:nvPr>
            <p:ph type="body" sz="quarter" idx="12" hasCustomPrompt="1"/>
          </p:nvPr>
        </p:nvSpPr>
        <p:spPr bwMode="black">
          <a:xfrm>
            <a:off x="912138" y="6232877"/>
            <a:ext cx="10337562" cy="436195"/>
          </a:xfrm>
          <a:prstGeom prst="rect">
            <a:avLst/>
          </a:prstGeom>
          <a:noFill/>
        </p:spPr>
        <p:txBody>
          <a:bodyPr anchor="ctr"/>
          <a:lstStyle>
            <a:lvl1pPr algn="ctr" rtl="0">
              <a:lnSpc>
                <a:spcPct val="110000"/>
              </a:lnSpc>
              <a:buNone/>
              <a:defRPr sz="1197" b="1" cap="all" baseline="0">
                <a:solidFill>
                  <a:schemeClr val="bg2">
                    <a:lumMod val="90000"/>
                  </a:schemeClr>
                </a:solidFill>
                <a:latin typeface="+mn-lt"/>
                <a:ea typeface="+mn-ea"/>
                <a:cs typeface="+mn-cs"/>
                <a:sym typeface="+mn-lt"/>
              </a:defRPr>
            </a:lvl1pPr>
            <a:lvl2pPr algn="ctr">
              <a:buNone/>
              <a:defRPr/>
            </a:lvl2pPr>
            <a:lvl3pPr marL="0" indent="0" algn="ctr">
              <a:buNone/>
              <a:defRPr/>
            </a:lvl3pPr>
            <a:lvl4pPr marL="228023" indent="0" algn="ctr">
              <a:buNone/>
              <a:defRPr/>
            </a:lvl4pPr>
            <a:lvl5pPr marL="456046" indent="0" algn="ctr">
              <a:buNone/>
              <a:defRPr/>
            </a:lvl5pPr>
          </a:lstStyle>
          <a:p>
            <a:pPr lvl="0"/>
            <a:r>
              <a:rPr lang="en-US"/>
              <a:t>Click to edit date/place</a:t>
            </a:r>
          </a:p>
        </p:txBody>
      </p:sp>
      <p:sp>
        <p:nvSpPr>
          <p:cNvPr id="17" name="Subtitle 2"/>
          <p:cNvSpPr>
            <a:spLocks noGrp="1"/>
          </p:cNvSpPr>
          <p:nvPr>
            <p:ph type="subTitle" idx="1" hasCustomPrompt="1"/>
          </p:nvPr>
        </p:nvSpPr>
        <p:spPr bwMode="white">
          <a:xfrm>
            <a:off x="912138" y="5609405"/>
            <a:ext cx="10337562" cy="436195"/>
          </a:xfrm>
          <a:prstGeom prst="rect">
            <a:avLst/>
          </a:prstGeom>
        </p:spPr>
        <p:txBody>
          <a:bodyPr anchor="ctr"/>
          <a:lstStyle>
            <a:lvl1pPr marL="0" indent="0" algn="ctr" rtl="0">
              <a:lnSpc>
                <a:spcPct val="110000"/>
              </a:lnSpc>
              <a:buNone/>
              <a:defRPr sz="1596" baseline="0">
                <a:solidFill>
                  <a:schemeClr val="bg1"/>
                </a:solidFill>
                <a:latin typeface="+mn-lt"/>
                <a:ea typeface="+mn-ea"/>
                <a:cs typeface="+mn-cs"/>
                <a:sym typeface="+mn-lt"/>
              </a:defRPr>
            </a:lvl1pPr>
            <a:lvl2pPr marL="456046" indent="0" algn="ctr">
              <a:buNone/>
              <a:defRPr sz="1995"/>
            </a:lvl2pPr>
            <a:lvl3pPr marL="912091" indent="0" algn="ctr">
              <a:buNone/>
              <a:defRPr sz="1795"/>
            </a:lvl3pPr>
            <a:lvl4pPr marL="1368137" indent="0" algn="ctr">
              <a:buNone/>
              <a:defRPr sz="1596"/>
            </a:lvl4pPr>
            <a:lvl5pPr marL="1824182" indent="0" algn="ctr">
              <a:buNone/>
              <a:defRPr sz="1596"/>
            </a:lvl5pPr>
            <a:lvl6pPr marL="2280228" indent="0" algn="ctr">
              <a:buNone/>
              <a:defRPr sz="1596"/>
            </a:lvl6pPr>
            <a:lvl7pPr marL="2736273" indent="0" algn="ctr">
              <a:buNone/>
              <a:defRPr sz="1596"/>
            </a:lvl7pPr>
            <a:lvl8pPr marL="3192319" indent="0" algn="ctr">
              <a:buNone/>
              <a:defRPr sz="1596"/>
            </a:lvl8pPr>
            <a:lvl9pPr marL="3648365" indent="0" algn="ctr">
              <a:buNone/>
              <a:defRPr sz="1596"/>
            </a:lvl9pPr>
          </a:lstStyle>
          <a:p>
            <a:r>
              <a:rPr lang="en-US"/>
              <a:t>Subtitle in sentence case</a:t>
            </a:r>
          </a:p>
        </p:txBody>
      </p:sp>
      <p:sp>
        <p:nvSpPr>
          <p:cNvPr id="19" name="Title 1"/>
          <p:cNvSpPr>
            <a:spLocks noGrp="1"/>
          </p:cNvSpPr>
          <p:nvPr>
            <p:ph type="ctrTitle" hasCustomPrompt="1"/>
          </p:nvPr>
        </p:nvSpPr>
        <p:spPr bwMode="ltGray">
          <a:xfrm>
            <a:off x="912138" y="3641824"/>
            <a:ext cx="10337562" cy="1593022"/>
          </a:xfrm>
          <a:prstGeom prst="rect">
            <a:avLst/>
          </a:prstGeom>
        </p:spPr>
        <p:txBody>
          <a:bodyPr anchor="ctr">
            <a:normAutofit/>
          </a:bodyPr>
          <a:lstStyle>
            <a:lvl1pPr algn="ctr" rtl="0">
              <a:lnSpc>
                <a:spcPct val="93000"/>
              </a:lnSpc>
              <a:defRPr sz="5387" baseline="0">
                <a:solidFill>
                  <a:schemeClr val="bg1"/>
                </a:solidFill>
                <a:latin typeface="+mj-lt"/>
                <a:ea typeface="+mj-ea"/>
                <a:cs typeface="+mj-cs"/>
                <a:sym typeface="+mj-lt"/>
              </a:defRPr>
            </a:lvl1pPr>
          </a:lstStyle>
          <a:p>
            <a:r>
              <a:rPr lang="en-US"/>
              <a:t>Title in Title Case</a:t>
            </a:r>
          </a:p>
        </p:txBody>
      </p:sp>
      <p:cxnSp>
        <p:nvCxnSpPr>
          <p:cNvPr id="23" name="Straight Connector 22"/>
          <p:cNvCxnSpPr/>
          <p:nvPr userDrawn="1"/>
        </p:nvCxnSpPr>
        <p:spPr>
          <a:xfrm>
            <a:off x="2815821" y="5422124"/>
            <a:ext cx="6493778" cy="0"/>
          </a:xfrm>
          <a:prstGeom prst="line">
            <a:avLst/>
          </a:prstGeom>
          <a:ln w="9525" cap="rnd">
            <a:solidFill>
              <a:schemeClr val="bg1"/>
            </a:solidFill>
            <a:prstDash val="solid"/>
            <a:round/>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75391" y="1996741"/>
            <a:ext cx="1273775" cy="1276934"/>
          </a:xfrm>
          <a:prstGeom prst="rect">
            <a:avLst/>
          </a:prstGeom>
        </p:spPr>
      </p:pic>
      <p:pic>
        <p:nvPicPr>
          <p:cNvPr id="31" name="Picture 3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74860" y="201961"/>
            <a:ext cx="1274837" cy="1276934"/>
          </a:xfrm>
          <a:prstGeom prst="rect">
            <a:avLst/>
          </a:prstGeom>
        </p:spPr>
      </p:pic>
    </p:spTree>
    <p:extLst>
      <p:ext uri="{BB962C8B-B14F-4D97-AF65-F5344CB8AC3E}">
        <p14:creationId xmlns:p14="http://schemas.microsoft.com/office/powerpoint/2010/main" val="145863458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73825546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42338"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3" name="Date Placeholder 2"/>
          <p:cNvSpPr>
            <a:spLocks noGrp="1"/>
          </p:cNvSpPr>
          <p:nvPr>
            <p:ph type="dt" sz="half" idx="10"/>
          </p:nvPr>
        </p:nvSpPr>
        <p:spPr>
          <a:xfrm>
            <a:off x="9653459" y="6405036"/>
            <a:ext cx="1478385" cy="153888"/>
          </a:xfrm>
          <a:prstGeom prst="rect">
            <a:avLst/>
          </a:prstGeom>
        </p:spPr>
        <p:txBody>
          <a:bodyPr/>
          <a:lstStyle>
            <a:lvl1pPr>
              <a:defRPr>
                <a:latin typeface="+mn-lt"/>
                <a:ea typeface="+mn-ea"/>
                <a:cs typeface="+mn-cs"/>
                <a:sym typeface="+mn-lt"/>
              </a:defRPr>
            </a:lvl1pPr>
          </a:lstStyle>
          <a:p>
            <a:endParaRPr lang="en-US"/>
          </a:p>
        </p:txBody>
      </p:sp>
      <p:sp>
        <p:nvSpPr>
          <p:cNvPr id="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5" name="Title 4"/>
          <p:cNvSpPr>
            <a:spLocks noGrp="1"/>
          </p:cNvSpPr>
          <p:nvPr>
            <p:ph type="title" hasCustomPrompt="1"/>
          </p:nvPr>
        </p:nvSpPr>
        <p:spPr>
          <a:xfrm>
            <a:off x="628442" y="622800"/>
            <a:ext cx="10906152"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337540802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61838"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p>
        </p:txBody>
      </p:sp>
      <p:sp>
        <p:nvSpPr>
          <p:cNvPr id="11" name="Title 1"/>
          <p:cNvSpPr>
            <a:spLocks noGrp="1"/>
          </p:cNvSpPr>
          <p:nvPr userDrawn="1">
            <p:ph type="title"/>
          </p:nvPr>
        </p:nvSpPr>
        <p:spPr>
          <a:xfrm>
            <a:off x="912139" y="12130"/>
            <a:ext cx="11249700" cy="1155779"/>
          </a:xfrm>
          <a:prstGeom prst="rect">
            <a:avLst/>
          </a:prstGeom>
        </p:spPr>
        <p:txBody>
          <a:bodyPr anchor="ctr"/>
          <a:lstStyle>
            <a:lvl1pPr algn="l">
              <a:lnSpc>
                <a:spcPts val="3990"/>
              </a:lnSpc>
              <a:defRPr sz="3724"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912140" y="1415968"/>
            <a:ext cx="9913890" cy="457200"/>
          </a:xfrm>
          <a:prstGeom prst="rect">
            <a:avLst/>
          </a:prstGeom>
        </p:spPr>
        <p:txBody>
          <a:bodyPr/>
          <a:lstStyle>
            <a:lvl1pPr marL="0" indent="0" algn="l">
              <a:buNone/>
              <a:defRPr sz="2661" b="1" baseline="0">
                <a:solidFill>
                  <a:schemeClr val="tx2"/>
                </a:solidFill>
                <a:effectLst/>
                <a:latin typeface="Calibri" pitchFamily="34" charset="0"/>
              </a:defRPr>
            </a:lvl1pPr>
            <a:lvl2pPr marL="608122" indent="0" algn="ctr">
              <a:buNone/>
              <a:defRPr>
                <a:solidFill>
                  <a:schemeClr val="tx1">
                    <a:tint val="75000"/>
                  </a:schemeClr>
                </a:solidFill>
              </a:defRPr>
            </a:lvl2pPr>
            <a:lvl3pPr marL="1216244" indent="0" algn="ctr">
              <a:buNone/>
              <a:defRPr>
                <a:solidFill>
                  <a:schemeClr val="tx1">
                    <a:tint val="75000"/>
                  </a:schemeClr>
                </a:solidFill>
              </a:defRPr>
            </a:lvl3pPr>
            <a:lvl4pPr marL="1824365" indent="0" algn="ctr">
              <a:buNone/>
              <a:defRPr>
                <a:solidFill>
                  <a:schemeClr val="tx1">
                    <a:tint val="75000"/>
                  </a:schemeClr>
                </a:solidFill>
              </a:defRPr>
            </a:lvl4pPr>
            <a:lvl5pPr marL="2432487" indent="0" algn="ctr">
              <a:buNone/>
              <a:defRPr>
                <a:solidFill>
                  <a:schemeClr val="tx1">
                    <a:tint val="75000"/>
                  </a:schemeClr>
                </a:solidFill>
              </a:defRPr>
            </a:lvl5pPr>
            <a:lvl6pPr marL="3040609" indent="0" algn="ctr">
              <a:buNone/>
              <a:defRPr>
                <a:solidFill>
                  <a:schemeClr val="tx1">
                    <a:tint val="75000"/>
                  </a:schemeClr>
                </a:solidFill>
              </a:defRPr>
            </a:lvl6pPr>
            <a:lvl7pPr marL="3648731" indent="0" algn="ctr">
              <a:buNone/>
              <a:defRPr>
                <a:solidFill>
                  <a:schemeClr val="tx1">
                    <a:tint val="75000"/>
                  </a:schemeClr>
                </a:solidFill>
              </a:defRPr>
            </a:lvl7pPr>
            <a:lvl8pPr marL="4256852" indent="0" algn="ctr">
              <a:buNone/>
              <a:defRPr>
                <a:solidFill>
                  <a:schemeClr val="tx1">
                    <a:tint val="75000"/>
                  </a:schemeClr>
                </a:solidFill>
              </a:defRPr>
            </a:lvl8pPr>
            <a:lvl9pPr marL="4864974"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912139" y="2520847"/>
            <a:ext cx="9834142" cy="1039317"/>
          </a:xfrm>
          <a:prstGeom prst="rect">
            <a:avLst/>
          </a:prstGeom>
        </p:spPr>
        <p:txBody>
          <a:bodyPr/>
          <a:lstStyle>
            <a:lvl1pPr marL="0" indent="0" algn="l">
              <a:lnSpc>
                <a:spcPts val="2661"/>
              </a:lnSpc>
              <a:buNone/>
              <a:defRPr sz="2394"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0" y="5706814"/>
            <a:ext cx="1668641" cy="959001"/>
          </a:xfrm>
          <a:prstGeom prst="rect">
            <a:avLst/>
          </a:prstGeom>
        </p:spPr>
      </p:pic>
      <p:grpSp>
        <p:nvGrpSpPr>
          <p:cNvPr id="21" name="Group 20">
            <a:extLst>
              <a:ext uri="{FF2B5EF4-FFF2-40B4-BE49-F238E27FC236}">
                <a16:creationId xmlns:a16="http://schemas.microsoft.com/office/drawing/2014/main" id="{CC3D0F8F-59A2-423C-A3F9-4CCC5E04EB88}"/>
              </a:ext>
            </a:extLst>
          </p:cNvPr>
          <p:cNvGrpSpPr/>
          <p:nvPr userDrawn="1"/>
        </p:nvGrpSpPr>
        <p:grpSpPr>
          <a:xfrm>
            <a:off x="1" y="3"/>
            <a:ext cx="355328" cy="1194093"/>
            <a:chOff x="2721769" y="2050256"/>
            <a:chExt cx="442912" cy="1469660"/>
          </a:xfrm>
        </p:grpSpPr>
        <p:sp>
          <p:nvSpPr>
            <p:cNvPr id="22" name="Rectangle 21">
              <a:extLst>
                <a:ext uri="{FF2B5EF4-FFF2-40B4-BE49-F238E27FC236}">
                  <a16:creationId xmlns:a16="http://schemas.microsoft.com/office/drawing/2014/main"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3" name="Rectangle 22">
              <a:extLst>
                <a:ext uri="{FF2B5EF4-FFF2-40B4-BE49-F238E27FC236}">
                  <a16:creationId xmlns:a16="http://schemas.microsoft.com/office/drawing/2014/main"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3698583844"/>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64232719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43362"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628441" y="622800"/>
            <a:ext cx="10906302" cy="470898"/>
          </a:xfrm>
        </p:spPr>
        <p:txBody>
          <a:bodyPr/>
          <a:lstStyle>
            <a:lvl1pPr>
              <a:defRPr sz="3392">
                <a:latin typeface="+mj-lt"/>
                <a:ea typeface="+mj-ea"/>
                <a:cs typeface="+mj-cs"/>
                <a:sym typeface="+mj-lt"/>
              </a:defRPr>
            </a:lvl1pPr>
          </a:lstStyle>
          <a:p>
            <a:r>
              <a:rPr lang="en-US"/>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7842" y="2085629"/>
            <a:ext cx="10906752" cy="4089131"/>
          </a:xfrm>
        </p:spPr>
        <p:txBody>
          <a:bodyPr/>
          <a:lstStyle>
            <a:lvl1pPr>
              <a:lnSpc>
                <a:spcPct val="100000"/>
              </a:lnSpc>
              <a:spcBef>
                <a:spcPts val="0"/>
              </a:spcBef>
              <a:spcAft>
                <a:spcPts val="0"/>
              </a:spcAft>
              <a:defRPr sz="1995">
                <a:latin typeface="+mn-lt"/>
                <a:ea typeface="+mn-ea"/>
                <a:cs typeface="+mn-cs"/>
                <a:sym typeface="+mn-lt"/>
              </a:defRPr>
            </a:lvl1pPr>
            <a:lvl2pPr>
              <a:lnSpc>
                <a:spcPct val="100000"/>
              </a:lnSpc>
              <a:spcBef>
                <a:spcPts val="0"/>
              </a:spcBef>
              <a:spcAft>
                <a:spcPts val="0"/>
              </a:spcAft>
              <a:defRPr sz="1995">
                <a:latin typeface="+mn-lt"/>
                <a:ea typeface="+mn-ea"/>
                <a:cs typeface="+mn-cs"/>
                <a:sym typeface="+mn-lt"/>
              </a:defRPr>
            </a:lvl2pPr>
            <a:lvl3pPr>
              <a:lnSpc>
                <a:spcPct val="100000"/>
              </a:lnSpc>
              <a:spcBef>
                <a:spcPts val="0"/>
              </a:spcBef>
              <a:spcAft>
                <a:spcPts val="0"/>
              </a:spcAft>
              <a:defRPr sz="1995">
                <a:latin typeface="+mn-lt"/>
                <a:ea typeface="+mn-ea"/>
                <a:cs typeface="+mn-cs"/>
                <a:sym typeface="+mn-lt"/>
              </a:defRPr>
            </a:lvl3pPr>
            <a:lvl4pPr>
              <a:lnSpc>
                <a:spcPct val="100000"/>
              </a:lnSpc>
              <a:spcBef>
                <a:spcPts val="0"/>
              </a:spcBef>
              <a:spcAft>
                <a:spcPts val="0"/>
              </a:spcAft>
              <a:defRPr sz="2793">
                <a:latin typeface="+mn-lt"/>
                <a:ea typeface="+mn-ea"/>
                <a:cs typeface="+mn-cs"/>
                <a:sym typeface="+mn-lt"/>
              </a:defRPr>
            </a:lvl4pPr>
            <a:lvl5pPr>
              <a:lnSpc>
                <a:spcPct val="100000"/>
              </a:lnSpc>
              <a:spcBef>
                <a:spcPts val="0"/>
              </a:spcBef>
              <a:spcAft>
                <a:spcPts val="0"/>
              </a:spcAft>
              <a:defRPr sz="2793">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5257653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49378680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44386"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584" y="1588"/>
                        <a:ext cx="1584"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192"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Rectangle 11"/>
          <p:cNvSpPr/>
          <p:nvPr userDrawn="1"/>
        </p:nvSpPr>
        <p:spPr>
          <a:xfrm>
            <a:off x="3801248" y="6583680"/>
            <a:ext cx="4560689" cy="274320"/>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795">
              <a:solidFill>
                <a:srgbClr val="FFFFFF"/>
              </a:solidFill>
              <a:sym typeface="+mn-lt"/>
            </a:endParaRPr>
          </a:p>
        </p:txBody>
      </p:sp>
      <p:sp>
        <p:nvSpPr>
          <p:cNvPr id="2" name="Rectangle 1"/>
          <p:cNvSpPr/>
          <p:nvPr userDrawn="1"/>
        </p:nvSpPr>
        <p:spPr>
          <a:xfrm>
            <a:off x="3801248" y="0"/>
            <a:ext cx="4560689" cy="274320"/>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795">
              <a:solidFill>
                <a:srgbClr val="FFFFFF"/>
              </a:solidFill>
              <a:sym typeface="+mn-lt"/>
            </a:endParaRPr>
          </a:p>
        </p:txBody>
      </p:sp>
      <p:sp>
        <p:nvSpPr>
          <p:cNvPr id="8" name="Rectangle 7"/>
          <p:cNvSpPr/>
          <p:nvPr userDrawn="1"/>
        </p:nvSpPr>
        <p:spPr bwMode="ltGray">
          <a:xfrm>
            <a:off x="1" y="-1309"/>
            <a:ext cx="4682786"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t" anchorCtr="0" forceAA="0" compatLnSpc="1">
            <a:prstTxWarp prst="textNoShape">
              <a:avLst/>
            </a:prstTxWarp>
            <a:noAutofit/>
          </a:bodyPr>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53459" y="6405036"/>
            <a:ext cx="1478385" cy="153888"/>
          </a:xfrm>
          <a:prstGeom prst="rect">
            <a:avLst/>
          </a:prstGeom>
        </p:spPr>
        <p:txBody>
          <a:bodyPr/>
          <a:lstStyle>
            <a:lvl1pPr>
              <a:defRPr>
                <a:latin typeface="+mn-lt"/>
                <a:ea typeface="+mn-ea"/>
                <a:cs typeface="+mn-cs"/>
                <a:sym typeface="+mn-lt"/>
              </a:defRPr>
            </a:lvl1pPr>
          </a:lstStyle>
          <a:p>
            <a:endParaRPr lang="en-US"/>
          </a:p>
        </p:txBody>
      </p:sp>
      <p:sp>
        <p:nvSpPr>
          <p:cNvPr id="9" name="Title 1"/>
          <p:cNvSpPr>
            <a:spLocks noGrp="1"/>
          </p:cNvSpPr>
          <p:nvPr>
            <p:ph type="title" hasCustomPrompt="1"/>
          </p:nvPr>
        </p:nvSpPr>
        <p:spPr bwMode="ltGray">
          <a:xfrm>
            <a:off x="628441" y="1544274"/>
            <a:ext cx="3443859" cy="1495794"/>
          </a:xfrm>
          <a:noFill/>
        </p:spPr>
        <p:txBody>
          <a:bodyPr wrap="square" lIns="0" tIns="0" rIns="320040" bIns="0" anchor="b">
            <a:noAutofit/>
          </a:bodyPr>
          <a:lstStyle>
            <a:lvl1pPr>
              <a:defRPr sz="3192">
                <a:solidFill>
                  <a:schemeClr val="tx2"/>
                </a:solidFill>
                <a:latin typeface="+mj-lt"/>
                <a:ea typeface="+mj-ea"/>
                <a:cs typeface="+mj-cs"/>
                <a:sym typeface="+mj-lt"/>
              </a:defRPr>
            </a:lvl1pPr>
          </a:lstStyle>
          <a:p>
            <a:r>
              <a:rPr lang="en-US"/>
              <a:t>Click to add title</a:t>
            </a:r>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60480559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52198064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45410"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1564" y="2668041"/>
            <a:ext cx="9596691" cy="3201026"/>
          </a:xfrm>
          <a:prstGeom prst="rect">
            <a:avLst/>
          </a:prstGeom>
          <a:ln w="9525">
            <a:solidFill>
              <a:schemeClr val="bg1"/>
            </a:solidFill>
          </a:ln>
        </p:spPr>
        <p:txBody>
          <a:bodyPr lIns="274320" tIns="274320" rIns="274320" bIns="137160"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bg1"/>
                </a:solidFill>
                <a:latin typeface="+mj-lt"/>
                <a:ea typeface="+mj-ea"/>
                <a:cs typeface="+mj-cs"/>
                <a:sym typeface="+mj-lt"/>
              </a:defRPr>
            </a:lvl1pPr>
          </a:lstStyle>
          <a:p>
            <a:r>
              <a:rPr lang="en-US"/>
              <a:t>Click to add big statement text</a:t>
            </a:r>
          </a:p>
        </p:txBody>
      </p:sp>
      <p:sp>
        <p:nvSpPr>
          <p:cNvPr id="4" name="TextBox 3"/>
          <p:cNvSpPr txBox="1"/>
          <p:nvPr/>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59" name="Rectangle 58"/>
          <p:cNvSpPr/>
          <p:nvPr userDrawn="1"/>
        </p:nvSpPr>
        <p:spPr bwMode="white">
          <a:xfrm>
            <a:off x="1281564" y="1428131"/>
            <a:ext cx="945328"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chemeClr val="bg1"/>
                </a:solidFill>
                <a:effectLst/>
                <a:uLnTx/>
                <a:uFillTx/>
                <a:latin typeface="+mn-lt"/>
                <a:ea typeface="+mn-ea"/>
                <a:cs typeface="+mn-cs"/>
                <a:sym typeface="+mn-lt"/>
              </a:rPr>
              <a:t>DRAFT – PRE-DECISIONAL &amp; DELIBERATIVE</a:t>
            </a:r>
          </a:p>
        </p:txBody>
      </p:sp>
    </p:spTree>
    <p:extLst>
      <p:ext uri="{BB962C8B-B14F-4D97-AF65-F5344CB8AC3E}">
        <p14:creationId xmlns:p14="http://schemas.microsoft.com/office/powerpoint/2010/main" val="67875905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48145120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46434"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 name="TextBox 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47" name="Title 1"/>
          <p:cNvSpPr>
            <a:spLocks noGrp="1"/>
          </p:cNvSpPr>
          <p:nvPr>
            <p:ph type="title" hasCustomPrompt="1"/>
          </p:nvPr>
        </p:nvSpPr>
        <p:spPr bwMode="blackWhite">
          <a:xfrm>
            <a:off x="628442" y="3826800"/>
            <a:ext cx="10909743" cy="2041200"/>
          </a:xfrm>
        </p:spPr>
        <p:txBody>
          <a:bodyPr anchor="t">
            <a:noAutofit/>
          </a:bodyPr>
          <a:lstStyle>
            <a:lvl1pPr>
              <a:defRPr sz="5387">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userDrawn="1"/>
        </p:nvCxnSpPr>
        <p:spPr bwMode="white">
          <a:xfrm>
            <a:off x="617367" y="3680016"/>
            <a:ext cx="11547665"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chemeClr val="bg1"/>
                </a:solidFill>
                <a:effectLst/>
                <a:uLnTx/>
                <a:uFillTx/>
                <a:latin typeface="+mn-lt"/>
                <a:ea typeface="+mn-ea"/>
                <a:cs typeface="+mn-cs"/>
                <a:sym typeface="+mn-lt"/>
              </a:rPr>
              <a:t>DRAFT – PRE-DECISIONAL &amp; DELIBERATIVE</a:t>
            </a:r>
          </a:p>
        </p:txBody>
      </p:sp>
    </p:spTree>
    <p:extLst>
      <p:ext uri="{BB962C8B-B14F-4D97-AF65-F5344CB8AC3E}">
        <p14:creationId xmlns:p14="http://schemas.microsoft.com/office/powerpoint/2010/main" val="27518875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4666584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47458"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54938" y="0"/>
            <a:ext cx="415919" cy="6858000"/>
          </a:xfrm>
          <a:prstGeom prst="rect">
            <a:avLst/>
          </a:prstGeom>
        </p:spPr>
      </p:pic>
      <p:sp>
        <p:nvSpPr>
          <p:cNvPr id="17" name="Date Placeholder 1"/>
          <p:cNvSpPr>
            <a:spLocks noGrp="1"/>
          </p:cNvSpPr>
          <p:nvPr>
            <p:ph type="dt" sz="half" idx="31"/>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20" name="TextBox 19"/>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6" name="Rectangle 25"/>
          <p:cNvSpPr/>
          <p:nvPr userDrawn="1"/>
        </p:nvSpPr>
        <p:spPr bwMode="white">
          <a:xfrm>
            <a:off x="0" y="0"/>
            <a:ext cx="406941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27" name="Title 4"/>
          <p:cNvSpPr>
            <a:spLocks noGrp="1"/>
          </p:cNvSpPr>
          <p:nvPr>
            <p:ph type="title" hasCustomPrompt="1"/>
          </p:nvPr>
        </p:nvSpPr>
        <p:spPr>
          <a:xfrm>
            <a:off x="628442" y="2681103"/>
            <a:ext cx="3120143" cy="1495794"/>
          </a:xfrm>
          <a:prstGeom prst="rect">
            <a:avLst/>
          </a:prstGeom>
        </p:spPr>
        <p:txBody>
          <a:bodyPr anchor="ctr">
            <a:noAutofit/>
          </a:bodyPr>
          <a:lstStyle>
            <a:lvl1pPr>
              <a:defRPr sz="3192">
                <a:solidFill>
                  <a:schemeClr val="tx2"/>
                </a:solidFill>
                <a:latin typeface="+mj-lt"/>
                <a:ea typeface="+mj-ea"/>
                <a:cs typeface="+mj-cs"/>
                <a:sym typeface="+mj-lt"/>
              </a:defRPr>
            </a:lvl1pPr>
          </a:lstStyle>
          <a:p>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Tree>
    <p:extLst>
      <p:ext uri="{BB962C8B-B14F-4D97-AF65-F5344CB8AC3E}">
        <p14:creationId xmlns:p14="http://schemas.microsoft.com/office/powerpoint/2010/main" val="28598387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12233889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48482"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47880" y="0"/>
            <a:ext cx="415919" cy="6858000"/>
          </a:xfrm>
          <a:prstGeom prst="rect">
            <a:avLst/>
          </a:prstGeom>
        </p:spPr>
      </p:pic>
      <p:sp>
        <p:nvSpPr>
          <p:cNvPr id="13" name="Rectangle 12"/>
          <p:cNvSpPr/>
          <p:nvPr userDrawn="1"/>
        </p:nvSpPr>
        <p:spPr bwMode="white">
          <a:xfrm>
            <a:off x="0" y="0"/>
            <a:ext cx="715421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6" name="Date Placeholder 2"/>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7" name="TextBox 16"/>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3" name="Title 3"/>
          <p:cNvSpPr>
            <a:spLocks noGrp="1"/>
          </p:cNvSpPr>
          <p:nvPr>
            <p:ph type="title" hasCustomPrompt="1"/>
          </p:nvPr>
        </p:nvSpPr>
        <p:spPr>
          <a:xfrm>
            <a:off x="628442" y="622800"/>
            <a:ext cx="6241321"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chemeClr val="tx2">
                    <a:lumMod val="100000"/>
                  </a:schemeClr>
                </a:solidFill>
                <a:latin typeface="+mj-lt"/>
                <a:ea typeface="+mj-ea"/>
                <a:cs typeface="+mj-cs"/>
                <a:sym typeface="+mj-lt"/>
              </a:defRPr>
            </a:lvl1pPr>
          </a:lstStyle>
          <a:p>
            <a:pPr lvl="0"/>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Tree>
    <p:extLst>
      <p:ext uri="{BB962C8B-B14F-4D97-AF65-F5344CB8AC3E}">
        <p14:creationId xmlns:p14="http://schemas.microsoft.com/office/powerpoint/2010/main" val="24739823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63204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49506"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61987" y="0"/>
            <a:ext cx="415919" cy="6858000"/>
          </a:xfrm>
          <a:prstGeom prst="rect">
            <a:avLst/>
          </a:prstGeom>
        </p:spPr>
      </p:pic>
      <p:sp>
        <p:nvSpPr>
          <p:cNvPr id="11" name="Title 4"/>
          <p:cNvSpPr>
            <a:spLocks noGrp="1"/>
          </p:cNvSpPr>
          <p:nvPr>
            <p:ph type="title" hasCustomPrompt="1"/>
          </p:nvPr>
        </p:nvSpPr>
        <p:spPr>
          <a:xfrm>
            <a:off x="628442" y="2681103"/>
            <a:ext cx="3120143" cy="1495794"/>
          </a:xfrm>
          <a:prstGeom prst="rect">
            <a:avLst/>
          </a:prstGeom>
        </p:spPr>
        <p:txBody>
          <a:bodyPr anchor="ctr">
            <a:noAutofit/>
          </a:bodyPr>
          <a:lstStyle>
            <a:lvl1pPr>
              <a:defRPr sz="3192">
                <a:solidFill>
                  <a:schemeClr val="bg1"/>
                </a:solidFill>
                <a:latin typeface="+mj-lt"/>
                <a:ea typeface="+mj-ea"/>
                <a:cs typeface="+mj-cs"/>
                <a:sym typeface="+mj-lt"/>
              </a:defRPr>
            </a:lvl1pPr>
          </a:lstStyle>
          <a:p>
            <a:r>
              <a:rPr lang="en-US"/>
              <a:t>Click to add title</a:t>
            </a:r>
          </a:p>
        </p:txBody>
      </p:sp>
      <p:sp>
        <p:nvSpPr>
          <p:cNvPr id="13" name="Rectangle 12"/>
          <p:cNvSpPr/>
          <p:nvPr userDrawn="1"/>
        </p:nvSpPr>
        <p:spPr bwMode="white">
          <a:xfrm>
            <a:off x="4070668" y="-1309"/>
            <a:ext cx="8091170"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6"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12" name="Date Placeholder 1"/>
          <p:cNvSpPr>
            <a:spLocks noGrp="1"/>
          </p:cNvSpPr>
          <p:nvPr>
            <p:ph type="dt" sz="half" idx="29"/>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7761039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83638550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50530"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75507" y="0"/>
            <a:ext cx="415919" cy="6858000"/>
          </a:xfrm>
          <a:prstGeom prst="rect">
            <a:avLst/>
          </a:prstGeom>
        </p:spPr>
      </p:pic>
      <p:sp>
        <p:nvSpPr>
          <p:cNvPr id="12" name="Rectangle 11"/>
          <p:cNvSpPr/>
          <p:nvPr userDrawn="1"/>
        </p:nvSpPr>
        <p:spPr>
          <a:xfrm>
            <a:off x="6080919" y="0"/>
            <a:ext cx="6080919"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13" name="Picture Placeholder 18"/>
          <p:cNvSpPr>
            <a:spLocks noGrp="1"/>
          </p:cNvSpPr>
          <p:nvPr>
            <p:ph type="pic" sz="quarter" idx="14" hasCustomPrompt="1"/>
          </p:nvPr>
        </p:nvSpPr>
        <p:spPr>
          <a:xfrm>
            <a:off x="6076950" y="0"/>
            <a:ext cx="6084886" cy="6858000"/>
          </a:xfrm>
          <a:prstGeom prst="rect">
            <a:avLst/>
          </a:prstGeom>
          <a:noFill/>
        </p:spPr>
        <p:txBody>
          <a:bodyPr lIns="914400" tIns="914400" rIns="914400" bIns="914400"/>
          <a:lstStyle>
            <a:lvl1pPr algn="ctr">
              <a:defRPr sz="1795" baseline="0">
                <a:latin typeface="+mn-lt"/>
                <a:ea typeface="+mn-ea"/>
                <a:cs typeface="+mn-cs"/>
                <a:sym typeface="+mn-lt"/>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628442" y="1785600"/>
            <a:ext cx="4377543" cy="3286800"/>
          </a:xfrm>
          <a:prstGeom prst="rect">
            <a:avLst/>
          </a:prstGeom>
          <a:noFill/>
        </p:spPr>
        <p:txBody>
          <a:bodyPr wrap="square" lIns="0" tIns="0" rIns="320040" bIns="0" anchor="ctr">
            <a:noAutofit/>
          </a:bodyPr>
          <a:lstStyle>
            <a:lvl1pPr>
              <a:defRPr sz="4389">
                <a:solidFill>
                  <a:schemeClr val="bg1"/>
                </a:solidFill>
                <a:latin typeface="+mj-lt"/>
                <a:ea typeface="+mj-ea"/>
                <a:cs typeface="+mj-cs"/>
                <a:sym typeface="+mj-lt"/>
              </a:defRPr>
            </a:lvl1pPr>
          </a:lstStyle>
          <a:p>
            <a:r>
              <a:rPr lang="en-US"/>
              <a:t>Click to add title</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lumMod val="50000"/>
                </a:schemeClr>
              </a:solidFill>
              <a:latin typeface="+mn-lt"/>
              <a:ea typeface="+mn-ea"/>
              <a:cs typeface="+mn-cs"/>
              <a:sym typeface="+mn-lt"/>
            </a:endParaRPr>
          </a:p>
        </p:txBody>
      </p:sp>
      <p:sp>
        <p:nvSpPr>
          <p:cNvPr id="16" name="Date Placeholder 2"/>
          <p:cNvSpPr>
            <a:spLocks noGrp="1"/>
          </p:cNvSpPr>
          <p:nvPr>
            <p:ph type="dt" sz="half" idx="15"/>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6239384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24943490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51554"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391518" y="0"/>
            <a:ext cx="415919" cy="6858000"/>
          </a:xfrm>
          <a:prstGeom prst="rect">
            <a:avLst/>
          </a:prstGeom>
        </p:spPr>
      </p:pic>
      <p:sp>
        <p:nvSpPr>
          <p:cNvPr id="10" name="Rectangle 9"/>
          <p:cNvSpPr/>
          <p:nvPr userDrawn="1"/>
        </p:nvSpPr>
        <p:spPr bwMode="gray">
          <a:xfrm>
            <a:off x="7800199" y="0"/>
            <a:ext cx="436164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1" name="Picture Placeholder 5"/>
          <p:cNvSpPr>
            <a:spLocks noGrp="1"/>
          </p:cNvSpPr>
          <p:nvPr>
            <p:ph type="pic" sz="quarter" idx="11" hasCustomPrompt="1"/>
          </p:nvPr>
        </p:nvSpPr>
        <p:spPr>
          <a:xfrm>
            <a:off x="7800679" y="0"/>
            <a:ext cx="4361159" cy="6858000"/>
          </a:xfrm>
          <a:prstGeom prst="rect">
            <a:avLst/>
          </a:prstGeom>
          <a:noFill/>
        </p:spPr>
        <p:txBody>
          <a:bodyPr lIns="182880" tIns="914400" rIns="182880" bIns="914400"/>
          <a:lstStyle>
            <a:lvl1pPr algn="ctr">
              <a:defRPr sz="1596">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2" name="Date Placeholder 2"/>
          <p:cNvSpPr>
            <a:spLocks noGrp="1"/>
          </p:cNvSpPr>
          <p:nvPr>
            <p:ph type="dt" sz="half" idx="12"/>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5" name="Copyright" hidden="1"/>
          <p:cNvSpPr txBox="1"/>
          <p:nvPr userDrawn="1"/>
        </p:nvSpPr>
        <p:spPr>
          <a:xfrm rot="16200000">
            <a:off x="9457080" y="3916517"/>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14" name="Title 1"/>
          <p:cNvSpPr>
            <a:spLocks noGrp="1"/>
          </p:cNvSpPr>
          <p:nvPr>
            <p:ph type="title" hasCustomPrompt="1"/>
          </p:nvPr>
        </p:nvSpPr>
        <p:spPr bwMode="blackWhite">
          <a:xfrm>
            <a:off x="628441" y="1804650"/>
            <a:ext cx="6232096" cy="3286800"/>
          </a:xfrm>
          <a:prstGeom prst="rect">
            <a:avLst/>
          </a:prstGeom>
        </p:spPr>
        <p:txBody>
          <a:bodyPr anchor="ctr">
            <a:noAutofit/>
          </a:bodyPr>
          <a:lstStyle>
            <a:lvl1pPr>
              <a:defRPr sz="4389">
                <a:solidFill>
                  <a:schemeClr val="bg1"/>
                </a:solidFill>
                <a:latin typeface="+mj-lt"/>
                <a:ea typeface="+mj-ea"/>
                <a:cs typeface="+mj-cs"/>
                <a:sym typeface="+mj-lt"/>
              </a:defRPr>
            </a:lvl1pPr>
          </a:lstStyle>
          <a:p>
            <a:r>
              <a:rPr lang="en-US"/>
              <a:t>Click to edit title</a:t>
            </a:r>
          </a:p>
        </p:txBody>
      </p:sp>
      <p:sp>
        <p:nvSpPr>
          <p:cNvPr id="13" name="TextBox 12"/>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1444573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61399694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52578"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6" name="Freeform 14"/>
          <p:cNvSpPr/>
          <p:nvPr userDrawn="1"/>
        </p:nvSpPr>
        <p:spPr bwMode="ltGray">
          <a:xfrm>
            <a:off x="1520" y="131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5" name="Date Placeholder 4"/>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2" name="TextBox 11"/>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17" name="Title 2"/>
          <p:cNvSpPr>
            <a:spLocks noGrp="1"/>
          </p:cNvSpPr>
          <p:nvPr>
            <p:ph type="title" hasCustomPrompt="1"/>
          </p:nvPr>
        </p:nvSpPr>
        <p:spPr>
          <a:xfrm>
            <a:off x="628441" y="2764204"/>
            <a:ext cx="2472506" cy="1314311"/>
          </a:xfrm>
          <a:prstGeom prst="rect">
            <a:avLst/>
          </a:prstGeom>
        </p:spPr>
        <p:txBody>
          <a:bodyPr anchor="ctr">
            <a:noAutofit/>
          </a:bodyPr>
          <a:lstStyle>
            <a:lvl1pPr>
              <a:defRPr sz="3192" baseline="0">
                <a:solidFill>
                  <a:schemeClr val="tx2"/>
                </a:solidFill>
                <a:latin typeface="+mj-lt"/>
                <a:ea typeface="+mj-ea"/>
                <a:cs typeface="+mj-cs"/>
                <a:sym typeface="+mj-lt"/>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24693" y="3590399"/>
            <a:ext cx="1361872"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9308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ATA SLID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9" name="Rectangle 8"/>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0" name="Rectangle 9"/>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1" name="Rectangle 10"/>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2" name="Rectangle 20"/>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3" name="Rectangle 12"/>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2" name="Title 1"/>
          <p:cNvSpPr>
            <a:spLocks noGrp="1"/>
          </p:cNvSpPr>
          <p:nvPr userDrawn="1">
            <p:ph type="title" hasCustomPrompt="1"/>
          </p:nvPr>
        </p:nvSpPr>
        <p:spPr>
          <a:xfrm>
            <a:off x="608092" y="274640"/>
            <a:ext cx="10945654" cy="919455"/>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8092" y="1545167"/>
            <a:ext cx="10945654" cy="4455584"/>
          </a:xfrm>
        </p:spPr>
        <p:txBody>
          <a:bodyPr/>
          <a:lstStyle>
            <a:lvl1pPr marL="306173" indent="-306173">
              <a:buClr>
                <a:srgbClr val="005DAA"/>
              </a:buClr>
              <a:buFont typeface="Wingdings" panose="05000000000000000000" pitchFamily="2" charset="2"/>
              <a:buChar char="§"/>
              <a:defRPr sz="2661">
                <a:solidFill>
                  <a:srgbClr val="2D2D2D"/>
                </a:solidFill>
              </a:defRPr>
            </a:lvl1pPr>
            <a:lvl2pPr>
              <a:buClr>
                <a:srgbClr val="532E63"/>
              </a:buClr>
              <a:defRPr sz="2661">
                <a:solidFill>
                  <a:srgbClr val="2D2D2D"/>
                </a:solidFill>
              </a:defRPr>
            </a:lvl2pPr>
            <a:lvl3pPr>
              <a:buClr>
                <a:srgbClr val="9A3B26"/>
              </a:buClr>
              <a:defRPr sz="2661">
                <a:solidFill>
                  <a:srgbClr val="2D2D2D"/>
                </a:solidFill>
              </a:defRPr>
            </a:lvl3pPr>
            <a:lvl4pPr>
              <a:defRPr sz="2661">
                <a:solidFill>
                  <a:schemeClr val="accent4">
                    <a:lumMod val="75000"/>
                  </a:schemeClr>
                </a:solidFill>
              </a:defRPr>
            </a:lvl4pPr>
            <a:lvl5pPr>
              <a:defRPr sz="2661">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5EB3B0CC-979E-4460-961A-7E5D5213A0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0" y="6001465"/>
            <a:ext cx="1155952" cy="664349"/>
          </a:xfrm>
          <a:prstGeom prst="rect">
            <a:avLst/>
          </a:prstGeom>
        </p:spPr>
      </p:pic>
      <p:grpSp>
        <p:nvGrpSpPr>
          <p:cNvPr id="20" name="Group 19">
            <a:extLst>
              <a:ext uri="{FF2B5EF4-FFF2-40B4-BE49-F238E27FC236}">
                <a16:creationId xmlns:a16="http://schemas.microsoft.com/office/drawing/2014/main" id="{9256BCB5-3FA6-46A4-BD0C-A091D9F1922D}"/>
              </a:ext>
            </a:extLst>
          </p:cNvPr>
          <p:cNvGrpSpPr/>
          <p:nvPr userDrawn="1"/>
        </p:nvGrpSpPr>
        <p:grpSpPr>
          <a:xfrm>
            <a:off x="1" y="3"/>
            <a:ext cx="355328"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3991154380"/>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24088833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53602"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6" name="Freeform 14"/>
          <p:cNvSpPr/>
          <p:nvPr userDrawn="1"/>
        </p:nvSpPr>
        <p:spPr bwMode="ltGray">
          <a:xfrm>
            <a:off x="0" y="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3" name="Title 2"/>
          <p:cNvSpPr>
            <a:spLocks noGrp="1"/>
          </p:cNvSpPr>
          <p:nvPr>
            <p:ph type="title" hasCustomPrompt="1"/>
          </p:nvPr>
        </p:nvSpPr>
        <p:spPr>
          <a:xfrm>
            <a:off x="628441" y="2764204"/>
            <a:ext cx="2472506" cy="1314311"/>
          </a:xfrm>
        </p:spPr>
        <p:txBody>
          <a:bodyPr anchor="ctr" anchorCtr="0">
            <a:noAutofit/>
          </a:bodyPr>
          <a:lstStyle>
            <a:lvl1pPr>
              <a:defRPr sz="3192" baseline="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2169262" y="3402829"/>
            <a:ext cx="2688000"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323431441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705689116"/>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154626"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5" name="TextBox 4"/>
          <p:cNvSpPr txBox="1"/>
          <p:nvPr/>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solidFill>
              <a:latin typeface="+mn-lt"/>
              <a:ea typeface="+mn-ea"/>
              <a:cs typeface="+mn-cs"/>
              <a:sym typeface="+mn-lt"/>
            </a:endParaRPr>
          </a:p>
        </p:txBody>
      </p:sp>
      <p:sp>
        <p:nvSpPr>
          <p:cNvPr id="8" name="Date Placeholder 7"/>
          <p:cNvSpPr>
            <a:spLocks noGrp="1"/>
          </p:cNvSpPr>
          <p:nvPr>
            <p:ph type="dt" sz="half" idx="11"/>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3" name="Pentagon 3"/>
          <p:cNvSpPr/>
          <p:nvPr userDrawn="1"/>
        </p:nvSpPr>
        <p:spPr bwMode="white">
          <a:xfrm>
            <a:off x="1" y="0"/>
            <a:ext cx="5413494"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28442" y="1785600"/>
            <a:ext cx="4052185" cy="3286800"/>
          </a:xfrm>
          <a:prstGeom prst="rect">
            <a:avLst/>
          </a:prstGeom>
        </p:spPr>
        <p:txBody>
          <a:bodyPr anchor="ctr">
            <a:noAutofit/>
          </a:bodyPr>
          <a:lstStyle>
            <a:lvl1pPr>
              <a:defRPr sz="4389" b="1">
                <a:solidFill>
                  <a:schemeClr val="tx2"/>
                </a:solidFill>
                <a:latin typeface="+mj-lt"/>
                <a:ea typeface="+mj-ea"/>
                <a:cs typeface="+mj-cs"/>
                <a:sym typeface="+mj-lt"/>
              </a:defRPr>
            </a:lvl1pPr>
          </a:lstStyle>
          <a:p>
            <a:r>
              <a:rPr lang="en-US"/>
              <a:t>Click to add title</a:t>
            </a:r>
          </a:p>
        </p:txBody>
      </p:sp>
      <p:pic>
        <p:nvPicPr>
          <p:cNvPr id="15" name="Picture 1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70191" y="3394393"/>
            <a:ext cx="1295362"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7551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1397484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55650"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3" name="Pentagon 3"/>
          <p:cNvSpPr/>
          <p:nvPr userDrawn="1"/>
        </p:nvSpPr>
        <p:spPr bwMode="white">
          <a:xfrm>
            <a:off x="1" y="0"/>
            <a:ext cx="5413494" cy="6858000"/>
          </a:xfrm>
          <a:prstGeom prst="homePlate">
            <a:avLst>
              <a:gd name="adj" fmla="val 12939"/>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28442" y="1785600"/>
            <a:ext cx="4052185" cy="3286800"/>
          </a:xfrm>
          <a:prstGeom prst="rect">
            <a:avLst/>
          </a:prstGeom>
        </p:spPr>
        <p:txBody>
          <a:bodyPr anchor="ctr">
            <a:noAutofit/>
          </a:bodyPr>
          <a:lstStyle>
            <a:lvl1pPr>
              <a:defRPr sz="4389" b="1">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6" name="TextBox 1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3569207" y="3416300"/>
            <a:ext cx="2688000"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208791308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90810389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56674"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8" name="Date Placeholder 7"/>
          <p:cNvSpPr>
            <a:spLocks noGrp="1"/>
          </p:cNvSpPr>
          <p:nvPr>
            <p:ph type="dt" sz="half" idx="16"/>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8"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14" name="Pentagon 8"/>
          <p:cNvSpPr/>
          <p:nvPr userDrawn="1"/>
        </p:nvSpPr>
        <p:spPr bwMode="white">
          <a:xfrm>
            <a:off x="0" y="0"/>
            <a:ext cx="6347803"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16" name="Title 2"/>
          <p:cNvSpPr>
            <a:spLocks noGrp="1"/>
          </p:cNvSpPr>
          <p:nvPr>
            <p:ph type="title" hasCustomPrompt="1"/>
          </p:nvPr>
        </p:nvSpPr>
        <p:spPr>
          <a:xfrm>
            <a:off x="628441" y="622800"/>
            <a:ext cx="4662084"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chemeClr val="tx2">
                    <a:lumMod val="100000"/>
                  </a:schemeClr>
                </a:solidFill>
                <a:latin typeface="+mj-lt"/>
                <a:ea typeface="+mj-ea"/>
                <a:cs typeface="+mj-cs"/>
                <a:sym typeface="+mj-lt"/>
              </a:defRPr>
            </a:lvl1pPr>
          </a:lstStyle>
          <a:p>
            <a:pPr lvl="0"/>
            <a:r>
              <a:rPr lang="en-US"/>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84453" y="3589606"/>
            <a:ext cx="1361872"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0824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10226663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57698"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4" name="Pentagon 8"/>
          <p:cNvSpPr/>
          <p:nvPr userDrawn="1"/>
        </p:nvSpPr>
        <p:spPr bwMode="white">
          <a:xfrm>
            <a:off x="0" y="0"/>
            <a:ext cx="6347803" cy="6858000"/>
          </a:xfrm>
          <a:prstGeom prst="homePlate">
            <a:avLst>
              <a:gd name="adj" fmla="val 12939"/>
            </a:avLst>
          </a:pr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16" name="Title 2"/>
          <p:cNvSpPr>
            <a:spLocks noGrp="1"/>
          </p:cNvSpPr>
          <p:nvPr>
            <p:ph type="title" hasCustomPrompt="1"/>
          </p:nvPr>
        </p:nvSpPr>
        <p:spPr>
          <a:xfrm>
            <a:off x="628441" y="622800"/>
            <a:ext cx="4662084"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rgbClr val="FFFFFF"/>
                </a:solidFill>
                <a:latin typeface="+mj-lt"/>
                <a:ea typeface="+mj-ea"/>
                <a:cs typeface="+mj-cs"/>
                <a:sym typeface="+mj-lt"/>
              </a:defRPr>
            </a:lvl1pPr>
          </a:lstStyle>
          <a:p>
            <a:pPr lvl="0"/>
            <a:r>
              <a:rPr lang="en-US"/>
              <a:t>Click to add title</a:t>
            </a:r>
          </a:p>
        </p:txBody>
      </p:sp>
      <p:sp>
        <p:nvSpPr>
          <p:cNvPr id="12"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3" name="TextBox 12"/>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4449138" y="3407804"/>
            <a:ext cx="2688000"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12907775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05358493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58722"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2" name="Freeform 18"/>
          <p:cNvSpPr/>
          <p:nvPr userDrawn="1"/>
        </p:nvSpPr>
        <p:spPr bwMode="white">
          <a:xfrm>
            <a:off x="0" y="0"/>
            <a:ext cx="8425344"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628442" y="622800"/>
            <a:ext cx="6241321"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chemeClr val="tx2">
                    <a:lumMod val="100000"/>
                  </a:schemeClr>
                </a:solidFill>
                <a:latin typeface="+mj-lt"/>
                <a:ea typeface="+mj-ea"/>
                <a:cs typeface="+mj-cs"/>
                <a:sym typeface="+mj-lt"/>
              </a:defRPr>
            </a:lvl1pPr>
          </a:lstStyle>
          <a:p>
            <a:pPr lvl="0"/>
            <a:r>
              <a:rPr lang="en-US"/>
              <a:t>Click to add title</a:t>
            </a:r>
          </a:p>
        </p:txBody>
      </p:sp>
      <p:pic>
        <p:nvPicPr>
          <p:cNvPr id="16" name="Picture 15"/>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71809" y="3589606"/>
            <a:ext cx="1361872"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4867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5852903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59746"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2" name="Freeform 18"/>
          <p:cNvSpPr/>
          <p:nvPr userDrawn="1"/>
        </p:nvSpPr>
        <p:spPr bwMode="white">
          <a:xfrm>
            <a:off x="0" y="0"/>
            <a:ext cx="8425344"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11" name="Title 3"/>
          <p:cNvSpPr>
            <a:spLocks noGrp="1"/>
          </p:cNvSpPr>
          <p:nvPr>
            <p:ph type="title" hasCustomPrompt="1"/>
          </p:nvPr>
        </p:nvSpPr>
        <p:spPr>
          <a:xfrm>
            <a:off x="628442" y="622800"/>
            <a:ext cx="6241321"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rgbClr val="FFFFFF"/>
                </a:solidFill>
                <a:latin typeface="+mj-lt"/>
                <a:ea typeface="+mj-ea"/>
                <a:cs typeface="+mj-cs"/>
                <a:sym typeface="+mj-lt"/>
              </a:defRPr>
            </a:lvl1pPr>
          </a:lstStyle>
          <a:p>
            <a:pPr lvl="0"/>
            <a:r>
              <a:rPr lang="en-US"/>
              <a:t>Click to add title</a:t>
            </a:r>
          </a:p>
        </p:txBody>
      </p:sp>
      <p:sp>
        <p:nvSpPr>
          <p:cNvPr id="17"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8" name="TextBox 1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6551380" y="3407804"/>
            <a:ext cx="2688000"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2712265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333223656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60770" name="think-cell Slide" r:id="rId4" imgW="286" imgH="286" progId="TCLayout.ActiveDocument.1">
                  <p:embed/>
                </p:oleObj>
              </mc:Choice>
              <mc:Fallback>
                <p:oleObj name="think-cell Slide" r:id="rId4" imgW="286" imgH="286" progId="TCLayout.ActiveDocument.1">
                  <p:embed/>
                  <p:pic>
                    <p:nvPicPr>
                      <p:cNvPr id="5" name="Object 4"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3" name="TextBox 2"/>
          <p:cNvSpPr txBox="1"/>
          <p:nvPr/>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8" name="Title 1"/>
          <p:cNvSpPr>
            <a:spLocks noGrp="1"/>
          </p:cNvSpPr>
          <p:nvPr>
            <p:ph type="title" hasCustomPrompt="1"/>
          </p:nvPr>
        </p:nvSpPr>
        <p:spPr>
          <a:xfrm>
            <a:off x="628442" y="3826333"/>
            <a:ext cx="10906152" cy="1606550"/>
          </a:xfrm>
        </p:spPr>
        <p:txBody>
          <a:bodyPr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2352605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142223484"/>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61794"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3" name="Date Placeholder 2"/>
          <p:cNvSpPr>
            <a:spLocks noGrp="1"/>
          </p:cNvSpPr>
          <p:nvPr>
            <p:ph type="dt" sz="half" idx="10"/>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6" name="Rectangle 5"/>
          <p:cNvSpPr/>
          <p:nvPr userDrawn="1"/>
        </p:nvSpPr>
        <p:spPr bwMode="white">
          <a:xfrm>
            <a:off x="628441" y="625475"/>
            <a:ext cx="930381" cy="9326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7" name="Title 1"/>
          <p:cNvSpPr>
            <a:spLocks noGrp="1"/>
          </p:cNvSpPr>
          <p:nvPr>
            <p:ph type="title" hasCustomPrompt="1"/>
          </p:nvPr>
        </p:nvSpPr>
        <p:spPr>
          <a:xfrm>
            <a:off x="628442" y="3826333"/>
            <a:ext cx="10906152" cy="1606550"/>
          </a:xfrm>
          <a:prstGeom prst="rect">
            <a:avLst/>
          </a:prstGeom>
        </p:spPr>
        <p:txBody>
          <a:bodyPr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tx2"/>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207453837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707274235"/>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162818" name="think-cell Slide" r:id="rId4" imgW="324" imgH="324" progId="TCLayout.ActiveDocument.1">
                  <p:embed/>
                </p:oleObj>
              </mc:Choice>
              <mc:Fallback>
                <p:oleObj name="think-cell Slide" r:id="rId4" imgW="324" imgH="324"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6" name="TextBox 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6779694" y="113838"/>
            <a:ext cx="769257" cy="9995033"/>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1"/>
            <a:ext cx="12161838"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214" tIns="45607" rIns="91214" bIns="45607" numCol="1" anchor="t" anchorCtr="0" compatLnSpc="1">
            <a:prstTxWarp prst="textNoShape">
              <a:avLst/>
            </a:prstTxWarp>
            <a:noAutofit/>
          </a:bodyPr>
          <a:lstStyle/>
          <a:p>
            <a:endParaRPr lang="en-US" sz="1795">
              <a:latin typeface="+mn-lt"/>
              <a:ea typeface="+mn-ea"/>
              <a:cs typeface="+mn-cs"/>
              <a:sym typeface="+mn-lt"/>
            </a:endParaRP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9" name="Rectangle 8"/>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332222770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DATA SLID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9" name="Rectangle 8"/>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0" name="Rectangle 9"/>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1" name="Rectangle 10"/>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2" name="Rectangle 20"/>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3" name="Rectangle 12"/>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2" name="Title 1"/>
          <p:cNvSpPr>
            <a:spLocks noGrp="1"/>
          </p:cNvSpPr>
          <p:nvPr userDrawn="1">
            <p:ph type="title" hasCustomPrompt="1"/>
          </p:nvPr>
        </p:nvSpPr>
        <p:spPr>
          <a:xfrm>
            <a:off x="608092" y="274640"/>
            <a:ext cx="10945654" cy="919455"/>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8092" y="1545167"/>
            <a:ext cx="10945654" cy="4455584"/>
          </a:xfrm>
        </p:spPr>
        <p:txBody>
          <a:bodyPr/>
          <a:lstStyle>
            <a:lvl1pPr marL="306173" indent="-306173">
              <a:buClr>
                <a:srgbClr val="005DAA"/>
              </a:buClr>
              <a:buFont typeface="Wingdings" panose="05000000000000000000" pitchFamily="2" charset="2"/>
              <a:buChar char="§"/>
              <a:defRPr sz="2661">
                <a:solidFill>
                  <a:srgbClr val="2D2D2D"/>
                </a:solidFill>
              </a:defRPr>
            </a:lvl1pPr>
            <a:lvl2pPr>
              <a:buClr>
                <a:srgbClr val="532E63"/>
              </a:buClr>
              <a:defRPr sz="2661">
                <a:solidFill>
                  <a:srgbClr val="2D2D2D"/>
                </a:solidFill>
              </a:defRPr>
            </a:lvl2pPr>
            <a:lvl3pPr>
              <a:buClr>
                <a:srgbClr val="9A3B26"/>
              </a:buClr>
              <a:defRPr sz="2661">
                <a:solidFill>
                  <a:srgbClr val="2D2D2D"/>
                </a:solidFill>
              </a:defRPr>
            </a:lvl3pPr>
            <a:lvl4pPr>
              <a:defRPr sz="2661">
                <a:solidFill>
                  <a:schemeClr val="accent4">
                    <a:lumMod val="75000"/>
                  </a:schemeClr>
                </a:solidFill>
              </a:defRPr>
            </a:lvl4pPr>
            <a:lvl5pPr>
              <a:defRPr sz="2661">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1" y="3"/>
            <a:ext cx="355328"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3664006542"/>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293333473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63842"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 name="TextBox 4"/>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Date Placeholder 1"/>
          <p:cNvSpPr>
            <a:spLocks noGrp="1"/>
          </p:cNvSpPr>
          <p:nvPr>
            <p:ph type="dt" sz="half" idx="14"/>
          </p:nvPr>
        </p:nvSpPr>
        <p:spPr bwMode="white">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4" name="Title 3"/>
          <p:cNvSpPr>
            <a:spLocks noGrp="1"/>
          </p:cNvSpPr>
          <p:nvPr>
            <p:ph type="title" hasCustomPrompt="1"/>
          </p:nvPr>
        </p:nvSpPr>
        <p:spPr>
          <a:xfrm>
            <a:off x="628442" y="622800"/>
            <a:ext cx="10906152" cy="470898"/>
          </a:xfrm>
        </p:spPr>
        <p:txBody>
          <a:bodyPr/>
          <a:lstStyle>
            <a:lvl1pPr>
              <a:defRPr sz="3392">
                <a:solidFill>
                  <a:schemeClr val="bg1"/>
                </a:solidFill>
                <a:latin typeface="+mj-lt"/>
                <a:ea typeface="+mj-ea"/>
                <a:cs typeface="+mj-cs"/>
                <a:sym typeface="+mj-lt"/>
              </a:defRPr>
            </a:lvl1pPr>
          </a:lstStyle>
          <a:p>
            <a:r>
              <a:rPr lang="en-US"/>
              <a:t>Click to add title</a:t>
            </a:r>
          </a:p>
        </p:txBody>
      </p:sp>
      <p:sp>
        <p:nvSpPr>
          <p:cNvPr id="7" name="Rectangle 6"/>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8" name="Rectangle 7"/>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130886988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17370780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64866"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 name="Date Placeholder 4"/>
          <p:cNvSpPr>
            <a:spLocks noGrp="1"/>
          </p:cNvSpPr>
          <p:nvPr>
            <p:ph type="dt" sz="half" idx="12"/>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275100584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66222671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65890"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7" name="TextBox 6"/>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Date Placeholder 1"/>
          <p:cNvSpPr>
            <a:spLocks noGrp="1"/>
          </p:cNvSpPr>
          <p:nvPr>
            <p:ph type="dt" sz="half" idx="12"/>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6" name="Rectangle 5"/>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8" name="Rectangle 7"/>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40031200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57504383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66914"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2" name="Date Placeholder 1"/>
          <p:cNvSpPr>
            <a:spLocks noGrp="1"/>
          </p:cNvSpPr>
          <p:nvPr>
            <p:ph type="dt" sz="half" idx="10"/>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0"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26379422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202732621"/>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167938"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12" name="Freeform 11"/>
          <p:cNvSpPr/>
          <p:nvPr userDrawn="1"/>
        </p:nvSpPr>
        <p:spPr>
          <a:xfrm>
            <a:off x="0" y="3367314"/>
            <a:ext cx="12161838" cy="3490686"/>
          </a:xfrm>
          <a:custGeom>
            <a:avLst/>
            <a:gdLst>
              <a:gd name="connsiteX0" fmla="*/ 0 w 12192000"/>
              <a:gd name="connsiteY0" fmla="*/ 0 h 3490686"/>
              <a:gd name="connsiteX1" fmla="*/ 483577 w 12192000"/>
              <a:gd name="connsiteY1" fmla="*/ 0 h 3490686"/>
              <a:gd name="connsiteX2" fmla="*/ 4070316 w 12192000"/>
              <a:gd name="connsiteY2" fmla="*/ 0 h 3490686"/>
              <a:gd name="connsiteX3" fmla="*/ 8121684 w 12192000"/>
              <a:gd name="connsiteY3" fmla="*/ 0 h 3490686"/>
              <a:gd name="connsiteX4" fmla="*/ 11544300 w 12192000"/>
              <a:gd name="connsiteY4" fmla="*/ 0 h 3490686"/>
              <a:gd name="connsiteX5" fmla="*/ 12192000 w 12192000"/>
              <a:gd name="connsiteY5" fmla="*/ 0 h 3490686"/>
              <a:gd name="connsiteX6" fmla="*/ 12192000 w 12192000"/>
              <a:gd name="connsiteY6" fmla="*/ 3490686 h 3490686"/>
              <a:gd name="connsiteX7" fmla="*/ 0 w 12192000"/>
              <a:gd name="connsiteY7" fmla="*/ 3490686 h 349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90686">
                <a:moveTo>
                  <a:pt x="0" y="0"/>
                </a:moveTo>
                <a:lnTo>
                  <a:pt x="483577" y="0"/>
                </a:lnTo>
                <a:lnTo>
                  <a:pt x="4070316" y="0"/>
                </a:lnTo>
                <a:lnTo>
                  <a:pt x="8121684" y="0"/>
                </a:lnTo>
                <a:lnTo>
                  <a:pt x="11544300" y="0"/>
                </a:lnTo>
                <a:lnTo>
                  <a:pt x="12192000" y="0"/>
                </a:lnTo>
                <a:lnTo>
                  <a:pt x="12192000" y="3490686"/>
                </a:lnTo>
                <a:lnTo>
                  <a:pt x="0" y="3490686"/>
                </a:lnTo>
                <a:close/>
              </a:path>
            </a:pathLst>
          </a:cu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197">
              <a:solidFill>
                <a:srgbClr val="FFFFFF"/>
              </a:solidFill>
              <a:latin typeface="+mn-lt"/>
              <a:ea typeface="+mn-ea"/>
              <a:cs typeface="+mn-cs"/>
              <a:sym typeface="+mn-lt"/>
            </a:endParaRPr>
          </a:p>
        </p:txBody>
      </p:sp>
      <p:sp>
        <p:nvSpPr>
          <p:cNvPr id="11" name="TextBox 10"/>
          <p:cNvSpPr txBox="1"/>
          <p:nvPr userDrawn="1"/>
        </p:nvSpPr>
        <p:spPr>
          <a:xfrm>
            <a:off x="3648552" y="5084082"/>
            <a:ext cx="4864735" cy="127635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1" fromWordArt="0" anchor="ctr" anchorCtr="0" forceAA="0" compatLnSpc="1">
            <a:prstTxWarp prst="textNoShape">
              <a:avLst/>
            </a:prstTxWarp>
            <a:noAutofit/>
          </a:bodyPr>
          <a:lstStyle/>
          <a:p>
            <a:pPr algn="ctr"/>
            <a:r>
              <a:rPr lang="en-US" sz="5985" b="1">
                <a:solidFill>
                  <a:schemeClr val="bg1"/>
                </a:solidFill>
                <a:latin typeface="+mn-lt"/>
                <a:ea typeface="+mn-ea"/>
                <a:cs typeface="+mn-cs"/>
                <a:sym typeface="+mn-lt"/>
              </a:rPr>
              <a:t>Thank</a:t>
            </a:r>
            <a:r>
              <a:rPr lang="en-US" sz="5985" b="1" baseline="0">
                <a:solidFill>
                  <a:schemeClr val="bg1"/>
                </a:solidFill>
                <a:latin typeface="+mn-lt"/>
                <a:ea typeface="+mn-ea"/>
                <a:cs typeface="+mn-cs"/>
                <a:sym typeface="+mn-lt"/>
              </a:rPr>
              <a:t> you!</a:t>
            </a:r>
            <a:endParaRPr lang="en-US" sz="5985" b="1">
              <a:solidFill>
                <a:schemeClr val="bg1"/>
              </a:solidFill>
              <a:latin typeface="+mn-lt"/>
              <a:ea typeface="+mn-ea"/>
              <a:cs typeface="+mn-cs"/>
              <a:sym typeface="+mn-lt"/>
            </a:endParaRPr>
          </a:p>
        </p:txBody>
      </p:sp>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990397" y="818948"/>
            <a:ext cx="1755493" cy="1759844"/>
          </a:xfrm>
          <a:prstGeom prst="rect">
            <a:avLst/>
          </a:prstGeom>
        </p:spPr>
      </p:pic>
      <p:pic>
        <p:nvPicPr>
          <p:cNvPr id="16" name="Picture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14484" y="818948"/>
            <a:ext cx="1756958" cy="1759844"/>
          </a:xfrm>
          <a:prstGeom prst="rect">
            <a:avLst/>
          </a:prstGeom>
        </p:spPr>
      </p:pic>
    </p:spTree>
    <p:extLst>
      <p:ext uri="{BB962C8B-B14F-4D97-AF65-F5344CB8AC3E}">
        <p14:creationId xmlns:p14="http://schemas.microsoft.com/office/powerpoint/2010/main" val="428922472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79174862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68962"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grpSp>
        <p:nvGrpSpPr>
          <p:cNvPr id="49" name="Group 48"/>
          <p:cNvGrpSpPr/>
          <p:nvPr userDrawn="1"/>
        </p:nvGrpSpPr>
        <p:grpSpPr>
          <a:xfrm>
            <a:off x="-599" y="-1"/>
            <a:ext cx="12163634"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solidFill>
                  <a:schemeClr val="tx1"/>
                </a:solidFill>
                <a:latin typeface="+mn-lt"/>
                <a:ea typeface="+mn-ea"/>
                <a:cs typeface="+mn-cs"/>
                <a:sym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schemeClr val="bg1"/>
                </a:solidFill>
                <a:latin typeface="+mn-lt"/>
                <a:ea typeface="+mn-ea"/>
                <a:cs typeface="+mn-cs"/>
                <a:sym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xxxx</a:t>
              </a:r>
            </a:p>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Note: List footnotes in numerical order. Footnote numbers are not bracketed. Use 10pt font. Do not put a period at the end of the note or the source</a:t>
              </a:r>
            </a:p>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62912818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25213854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69986" name="think-cell Slide" r:id="rId5" imgW="384" imgH="384" progId="TCLayout.ActiveDocument.1">
                  <p:embed/>
                </p:oleObj>
              </mc:Choice>
              <mc:Fallback>
                <p:oleObj name="think-cell Slide" r:id="rId5" imgW="384" imgH="384" progId="TCLayout.ActiveDocument.1">
                  <p:embed/>
                  <p:pic>
                    <p:nvPicPr>
                      <p:cNvPr id="3" name="Object 2" hidden="1"/>
                      <p:cNvPicPr/>
                      <p:nvPr/>
                    </p:nvPicPr>
                    <p:blipFill>
                      <a:blip r:embed="rId6"/>
                      <a:stretch>
                        <a:fillRect/>
                      </a:stretch>
                    </p:blipFill>
                    <p:spPr>
                      <a:xfrm>
                        <a:off x="1584" y="1588"/>
                        <a:ext cx="1584" cy="1588"/>
                      </a:xfrm>
                      <a:prstGeom prst="rect">
                        <a:avLst/>
                      </a:prstGeom>
                    </p:spPr>
                  </p:pic>
                </p:oleObj>
              </mc:Fallback>
            </mc:AlternateContent>
          </a:graphicData>
        </a:graphic>
      </p:graphicFrame>
      <p:sp>
        <p:nvSpPr>
          <p:cNvPr id="4" name="Rectangle 3" hidden="1"/>
          <p:cNvSpPr/>
          <p:nvPr userDrawn="1">
            <p:custDataLst>
              <p:tags r:id="rId3"/>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5387"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6" name="Rectangle 15"/>
          <p:cNvSpPr/>
          <p:nvPr userDrawn="1"/>
        </p:nvSpPr>
        <p:spPr>
          <a:xfrm>
            <a:off x="0" y="3367314"/>
            <a:ext cx="12161838" cy="3490686"/>
          </a:xfrm>
          <a:prstGeom prst="rect">
            <a:avLst/>
          </a:prstGeom>
          <a:solidFill>
            <a:schemeClr val="tx2"/>
          </a:solidFill>
          <a:ln w="9525" cap="rnd" cmpd="sng" algn="ctr">
            <a:solidFill>
              <a:srgbClr val="7030A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197">
              <a:solidFill>
                <a:srgbClr val="FFFFFF"/>
              </a:solidFill>
              <a:latin typeface="+mn-lt"/>
              <a:ea typeface="+mn-ea"/>
              <a:cs typeface="+mn-cs"/>
              <a:sym typeface="+mn-lt"/>
            </a:endParaRPr>
          </a:p>
        </p:txBody>
      </p:sp>
      <p:sp>
        <p:nvSpPr>
          <p:cNvPr id="17" name="Text Placeholder 6"/>
          <p:cNvSpPr>
            <a:spLocks noGrp="1"/>
          </p:cNvSpPr>
          <p:nvPr>
            <p:ph type="body" sz="quarter" idx="12" hasCustomPrompt="1"/>
          </p:nvPr>
        </p:nvSpPr>
        <p:spPr bwMode="black">
          <a:xfrm>
            <a:off x="912138" y="6232877"/>
            <a:ext cx="10337562" cy="436195"/>
          </a:xfrm>
          <a:prstGeom prst="rect">
            <a:avLst/>
          </a:prstGeom>
          <a:noFill/>
        </p:spPr>
        <p:txBody>
          <a:bodyPr anchor="ctr"/>
          <a:lstStyle>
            <a:lvl1pPr algn="ctr" rtl="0">
              <a:lnSpc>
                <a:spcPct val="110000"/>
              </a:lnSpc>
              <a:buNone/>
              <a:defRPr sz="1197" b="1" cap="all" baseline="0">
                <a:solidFill>
                  <a:schemeClr val="bg2">
                    <a:lumMod val="90000"/>
                  </a:schemeClr>
                </a:solidFill>
                <a:latin typeface="+mn-lt"/>
                <a:ea typeface="+mn-ea"/>
                <a:cs typeface="+mn-cs"/>
                <a:sym typeface="+mn-lt"/>
              </a:defRPr>
            </a:lvl1pPr>
            <a:lvl2pPr algn="ctr">
              <a:buNone/>
              <a:defRPr/>
            </a:lvl2pPr>
            <a:lvl3pPr marL="0" indent="0" algn="ctr">
              <a:buNone/>
              <a:defRPr/>
            </a:lvl3pPr>
            <a:lvl4pPr marL="228023" indent="0" algn="ctr">
              <a:buNone/>
              <a:defRPr/>
            </a:lvl4pPr>
            <a:lvl5pPr marL="456046" indent="0" algn="ctr">
              <a:buNone/>
              <a:defRPr/>
            </a:lvl5pPr>
          </a:lstStyle>
          <a:p>
            <a:pPr lvl="0"/>
            <a:r>
              <a:rPr lang="en-US"/>
              <a:t>Click to edit date/place</a:t>
            </a:r>
          </a:p>
        </p:txBody>
      </p:sp>
      <p:sp>
        <p:nvSpPr>
          <p:cNvPr id="19" name="Subtitle 2"/>
          <p:cNvSpPr>
            <a:spLocks noGrp="1"/>
          </p:cNvSpPr>
          <p:nvPr>
            <p:ph type="subTitle" idx="1" hasCustomPrompt="1"/>
          </p:nvPr>
        </p:nvSpPr>
        <p:spPr bwMode="white">
          <a:xfrm>
            <a:off x="912138" y="5609405"/>
            <a:ext cx="10337562" cy="436195"/>
          </a:xfrm>
          <a:prstGeom prst="rect">
            <a:avLst/>
          </a:prstGeom>
        </p:spPr>
        <p:txBody>
          <a:bodyPr anchor="ctr"/>
          <a:lstStyle>
            <a:lvl1pPr marL="0" indent="0" algn="ctr" rtl="0">
              <a:lnSpc>
                <a:spcPct val="110000"/>
              </a:lnSpc>
              <a:buNone/>
              <a:defRPr sz="1596" baseline="0">
                <a:solidFill>
                  <a:schemeClr val="bg1"/>
                </a:solidFill>
                <a:latin typeface="+mn-lt"/>
                <a:ea typeface="+mn-ea"/>
                <a:cs typeface="+mn-cs"/>
                <a:sym typeface="+mn-lt"/>
              </a:defRPr>
            </a:lvl1pPr>
            <a:lvl2pPr marL="456046" indent="0" algn="ctr">
              <a:buNone/>
              <a:defRPr sz="1995"/>
            </a:lvl2pPr>
            <a:lvl3pPr marL="912091" indent="0" algn="ctr">
              <a:buNone/>
              <a:defRPr sz="1795"/>
            </a:lvl3pPr>
            <a:lvl4pPr marL="1368137" indent="0" algn="ctr">
              <a:buNone/>
              <a:defRPr sz="1596"/>
            </a:lvl4pPr>
            <a:lvl5pPr marL="1824182" indent="0" algn="ctr">
              <a:buNone/>
              <a:defRPr sz="1596"/>
            </a:lvl5pPr>
            <a:lvl6pPr marL="2280228" indent="0" algn="ctr">
              <a:buNone/>
              <a:defRPr sz="1596"/>
            </a:lvl6pPr>
            <a:lvl7pPr marL="2736273" indent="0" algn="ctr">
              <a:buNone/>
              <a:defRPr sz="1596"/>
            </a:lvl7pPr>
            <a:lvl8pPr marL="3192319" indent="0" algn="ctr">
              <a:buNone/>
              <a:defRPr sz="1596"/>
            </a:lvl8pPr>
            <a:lvl9pPr marL="3648365" indent="0" algn="ctr">
              <a:buNone/>
              <a:defRPr sz="1596"/>
            </a:lvl9pPr>
          </a:lstStyle>
          <a:p>
            <a:r>
              <a:rPr lang="en-US"/>
              <a:t>Subtitle in sentence case</a:t>
            </a:r>
          </a:p>
        </p:txBody>
      </p:sp>
      <p:sp>
        <p:nvSpPr>
          <p:cNvPr id="23" name="Title 1"/>
          <p:cNvSpPr>
            <a:spLocks noGrp="1"/>
          </p:cNvSpPr>
          <p:nvPr>
            <p:ph type="ctrTitle" hasCustomPrompt="1"/>
          </p:nvPr>
        </p:nvSpPr>
        <p:spPr bwMode="ltGray">
          <a:xfrm>
            <a:off x="912138" y="3641824"/>
            <a:ext cx="10337562" cy="1593022"/>
          </a:xfrm>
          <a:prstGeom prst="rect">
            <a:avLst/>
          </a:prstGeom>
        </p:spPr>
        <p:txBody>
          <a:bodyPr anchor="ctr">
            <a:normAutofit/>
          </a:bodyPr>
          <a:lstStyle>
            <a:lvl1pPr algn="ctr" rtl="0">
              <a:lnSpc>
                <a:spcPct val="93000"/>
              </a:lnSpc>
              <a:defRPr sz="5387" baseline="0">
                <a:solidFill>
                  <a:schemeClr val="bg1"/>
                </a:solidFill>
                <a:latin typeface="+mj-lt"/>
                <a:ea typeface="+mj-ea"/>
                <a:cs typeface="+mj-cs"/>
                <a:sym typeface="+mj-lt"/>
              </a:defRPr>
            </a:lvl1pPr>
          </a:lstStyle>
          <a:p>
            <a:r>
              <a:rPr lang="en-US"/>
              <a:t>Title in Title Case</a:t>
            </a:r>
          </a:p>
        </p:txBody>
      </p:sp>
      <p:cxnSp>
        <p:nvCxnSpPr>
          <p:cNvPr id="24" name="Straight Connector 23"/>
          <p:cNvCxnSpPr/>
          <p:nvPr userDrawn="1"/>
        </p:nvCxnSpPr>
        <p:spPr>
          <a:xfrm>
            <a:off x="2815821" y="5422124"/>
            <a:ext cx="6493778" cy="0"/>
          </a:xfrm>
          <a:prstGeom prst="line">
            <a:avLst/>
          </a:prstGeom>
          <a:ln w="9525" cap="rnd">
            <a:solidFill>
              <a:schemeClr val="bg1"/>
            </a:solidFill>
            <a:prstDash val="solid"/>
            <a:round/>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75391" y="1996741"/>
            <a:ext cx="1273775" cy="1276934"/>
          </a:xfrm>
          <a:prstGeom prst="rect">
            <a:avLst/>
          </a:prstGeom>
        </p:spPr>
      </p:pic>
      <p:pic>
        <p:nvPicPr>
          <p:cNvPr id="29" name="Picture 2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74860" y="201961"/>
            <a:ext cx="1274837" cy="1276934"/>
          </a:xfrm>
          <a:prstGeom prst="rect">
            <a:avLst/>
          </a:prstGeom>
        </p:spPr>
      </p:pic>
      <p:sp>
        <p:nvSpPr>
          <p:cNvPr id="30" name="TextBox 29"/>
          <p:cNvSpPr txBox="1"/>
          <p:nvPr userDrawn="1"/>
        </p:nvSpPr>
        <p:spPr>
          <a:xfrm>
            <a:off x="142522" y="104775"/>
            <a:ext cx="6384965" cy="1463040"/>
          </a:xfrm>
          <a:prstGeom prst="rect">
            <a:avLst/>
          </a:prstGeom>
          <a:noFill/>
          <a:ln w="9525" cap="rnd" cmpd="sng" algn="ctr">
            <a:solidFill>
              <a:srgbClr val="9A9A9A"/>
            </a:solidFill>
            <a:prstDash val="solid"/>
            <a:round/>
            <a:headEnd type="none" w="med" len="med"/>
            <a:tailEnd type="none" w="med" len="med"/>
          </a:ln>
          <a:effectLst/>
          <a:extLst>
            <a:ext uri="{909E8E84-426E-40DD-AFC4-6F175D3DCCD1}">
              <a14:hiddenFill xmlns:a14="http://schemas.microsoft.com/office/drawing/2010/main">
                <a:solidFill>
                  <a:srgbClr val="18539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lvl="0" eaLnBrk="0" fontAlgn="base" hangingPunct="0">
              <a:spcBef>
                <a:spcPct val="0"/>
              </a:spcBef>
              <a:spcAft>
                <a:spcPct val="0"/>
              </a:spcAft>
            </a:pPr>
            <a:r>
              <a:rPr lang="en-US" altLang="en-US" sz="1197">
                <a:solidFill>
                  <a:srgbClr val="63666A"/>
                </a:solidFill>
                <a:latin typeface="+mn-lt"/>
                <a:ea typeface="+mn-ea"/>
                <a:cs typeface="+mn-cs"/>
                <a:sym typeface="+mn-lt"/>
              </a:rPr>
              <a:t>HHS Confidential Information – For Official Use Only – Not to be Disseminated</a:t>
            </a:r>
            <a:endParaRPr lang="en-US" altLang="en-US" sz="898">
              <a:solidFill>
                <a:srgbClr val="63666A"/>
              </a:solidFill>
              <a:latin typeface="+mn-lt"/>
              <a:ea typeface="+mn-ea"/>
              <a:cs typeface="+mn-cs"/>
              <a:sym typeface="+mn-lt"/>
            </a:endParaRPr>
          </a:p>
          <a:p>
            <a:pPr lvl="0" eaLnBrk="0" fontAlgn="base" hangingPunct="0">
              <a:spcBef>
                <a:spcPct val="0"/>
              </a:spcBef>
              <a:spcAft>
                <a:spcPct val="0"/>
              </a:spcAft>
            </a:pPr>
            <a:r>
              <a:rPr lang="en-US" altLang="en-US" sz="1197">
                <a:solidFill>
                  <a:srgbClr val="63666A"/>
                </a:solidFill>
                <a:latin typeface="+mn-lt"/>
                <a:ea typeface="+mn-ea"/>
                <a:cs typeface="+mn-cs"/>
                <a:sym typeface="+mn-lt"/>
              </a:rPr>
              <a:t> </a:t>
            </a:r>
            <a:endParaRPr lang="en-US" altLang="en-US" sz="898">
              <a:solidFill>
                <a:srgbClr val="63666A"/>
              </a:solidFill>
              <a:latin typeface="+mn-lt"/>
              <a:ea typeface="+mn-ea"/>
              <a:cs typeface="+mn-cs"/>
              <a:sym typeface="+mn-lt"/>
            </a:endParaRPr>
          </a:p>
          <a:p>
            <a:pPr lvl="0" eaLnBrk="0" fontAlgn="base" hangingPunct="0">
              <a:spcBef>
                <a:spcPct val="0"/>
              </a:spcBef>
              <a:spcAft>
                <a:spcPct val="0"/>
              </a:spcAft>
            </a:pPr>
            <a:r>
              <a:rPr lang="en-US" altLang="en-US" sz="1197">
                <a:solidFill>
                  <a:srgbClr val="63666A"/>
                </a:solidFill>
                <a:latin typeface="+mn-lt"/>
                <a:ea typeface="+mn-ea"/>
                <a:cs typeface="+mn-cs"/>
                <a:sym typeface="+mn-lt"/>
              </a:rPr>
              <a:t>INFORMATION NOT RELEASABLE TO THE PUBLIC UNLESS AUTHORIZED BY LAW: This information has not been publicly disclosed and may be a privileged, confidential, deliberative, and/or pre-decisional communication.  It is for internal government use only and must not be disseminated, distributed, or copied to persons not authorized to receive the information.  Unauthorized disclosure may result in prosecution to the full extent of the law.</a:t>
            </a:r>
            <a:endParaRPr lang="en-US" altLang="en-US" sz="1995">
              <a:solidFill>
                <a:srgbClr val="63666A"/>
              </a:solidFill>
              <a:latin typeface="+mn-lt"/>
              <a:ea typeface="+mn-ea"/>
              <a:cs typeface="+mn-cs"/>
              <a:sym typeface="+mn-lt"/>
            </a:endParaRPr>
          </a:p>
        </p:txBody>
      </p:sp>
    </p:spTree>
    <p:extLst>
      <p:ext uri="{BB962C8B-B14F-4D97-AF65-F5344CB8AC3E}">
        <p14:creationId xmlns:p14="http://schemas.microsoft.com/office/powerpoint/2010/main" val="206505019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44607523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71010"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8" name="Title 7"/>
          <p:cNvSpPr>
            <a:spLocks noGrp="1"/>
          </p:cNvSpPr>
          <p:nvPr>
            <p:ph type="title" hasCustomPrompt="1"/>
          </p:nvPr>
        </p:nvSpPr>
        <p:spPr>
          <a:xfrm>
            <a:off x="628441" y="622801"/>
            <a:ext cx="10906302" cy="332399"/>
          </a:xfr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242531436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264313355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72034" name="think-cell Slide" r:id="rId4" imgW="286" imgH="286" progId="TCLayout.ActiveDocument.1">
                  <p:embed/>
                </p:oleObj>
              </mc:Choice>
              <mc:Fallback>
                <p:oleObj name="think-cell Slide" r:id="rId4" imgW="286" imgH="286" progId="TCLayout.ActiveDocument.1">
                  <p:embed/>
                  <p:pic>
                    <p:nvPicPr>
                      <p:cNvPr id="5" name="Object 4"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lvl1pPr>
              <a:defRPr>
                <a:latin typeface="+mj-lt"/>
                <a:ea typeface="+mj-ea"/>
                <a:cs typeface="+mj-cs"/>
                <a:sym typeface="+mj-lt"/>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7843" y="2085628"/>
            <a:ext cx="10906900" cy="4072976"/>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00215732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98583386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73058"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4" y="1588"/>
                        <a:ext cx="1584"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394"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3" name="Rectangle 12"/>
          <p:cNvSpPr/>
          <p:nvPr userDrawn="1"/>
        </p:nvSpPr>
        <p:spPr>
          <a:xfrm>
            <a:off x="3800575" y="6583680"/>
            <a:ext cx="4560689" cy="274320"/>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795">
              <a:solidFill>
                <a:srgbClr val="FFFFFF"/>
              </a:solidFill>
              <a:sym typeface="+mn-lt"/>
            </a:endParaRPr>
          </a:p>
        </p:txBody>
      </p:sp>
      <p:sp>
        <p:nvSpPr>
          <p:cNvPr id="2" name="Rectangle 1"/>
          <p:cNvSpPr/>
          <p:nvPr userDrawn="1"/>
        </p:nvSpPr>
        <p:spPr>
          <a:xfrm>
            <a:off x="3801248" y="0"/>
            <a:ext cx="4560689" cy="274320"/>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795">
              <a:solidFill>
                <a:srgbClr val="FFFFFF"/>
              </a:solidFill>
              <a:sym typeface="+mn-lt"/>
            </a:endParaRPr>
          </a:p>
        </p:txBody>
      </p:sp>
      <p:sp>
        <p:nvSpPr>
          <p:cNvPr id="4" name="Date Placeholder 3"/>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7" name="Rectangle 6"/>
          <p:cNvSpPr/>
          <p:nvPr userDrawn="1"/>
        </p:nvSpPr>
        <p:spPr bwMode="white">
          <a:xfrm>
            <a:off x="1" y="-1309"/>
            <a:ext cx="4682786"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t" anchorCtr="0" forceAA="0" compatLnSpc="1">
            <a:prstTxWarp prst="textNoShape">
              <a:avLst/>
            </a:prstTxWarp>
            <a:noAutofit/>
          </a:bodyPr>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628441" y="2158988"/>
            <a:ext cx="3734738" cy="541687"/>
          </a:xfrm>
          <a:prstGeom prst="rect">
            <a:avLst/>
          </a:prstGeom>
        </p:spPr>
        <p:txBody>
          <a:bodyPr>
            <a:noAutofit/>
          </a:bodyPr>
          <a:lstStyle>
            <a:lvl1pPr marL="0" indent="0" algn="l">
              <a:buNone/>
              <a:defRPr sz="1596">
                <a:solidFill>
                  <a:schemeClr val="tx2"/>
                </a:solidFill>
                <a:latin typeface="+mn-lt"/>
                <a:ea typeface="+mn-ea"/>
                <a:cs typeface="+mn-cs"/>
                <a:sym typeface="+mn-lt"/>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add subtitle</a:t>
            </a:r>
          </a:p>
        </p:txBody>
      </p:sp>
      <p:sp>
        <p:nvSpPr>
          <p:cNvPr id="9" name="Title 4"/>
          <p:cNvSpPr>
            <a:spLocks noGrp="1"/>
          </p:cNvSpPr>
          <p:nvPr>
            <p:ph type="title" hasCustomPrompt="1"/>
          </p:nvPr>
        </p:nvSpPr>
        <p:spPr>
          <a:xfrm>
            <a:off x="628441" y="1227049"/>
            <a:ext cx="3734738" cy="664797"/>
          </a:xfrm>
        </p:spPr>
        <p:txBody>
          <a:bodyPr anchor="t">
            <a:noAutofit/>
          </a:bodyPr>
          <a:lstStyle>
            <a:lvl1pPr>
              <a:defRPr sz="2394">
                <a:solidFill>
                  <a:schemeClr val="tx2"/>
                </a:solidFill>
                <a:latin typeface="+mj-lt"/>
                <a:ea typeface="+mj-ea"/>
                <a:cs typeface="+mj-cs"/>
                <a:sym typeface="+mj-lt"/>
              </a:defRPr>
            </a:lvl1pPr>
          </a:lstStyle>
          <a:p>
            <a:r>
              <a:rPr lang="en-US"/>
              <a:t>Click to add title</a:t>
            </a:r>
          </a:p>
        </p:txBody>
      </p:sp>
      <p:sp>
        <p:nvSpPr>
          <p:cNvPr id="10" name="Rectangle 9"/>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2" name="Rectangle 11"/>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402433247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8093" y="1600201"/>
            <a:ext cx="5160095" cy="4191000"/>
          </a:xfrm>
          <a:prstGeom prst="rect">
            <a:avLst/>
          </a:prstGeom>
        </p:spPr>
        <p:txBody>
          <a:bodyPr/>
          <a:lstStyle>
            <a:lvl1pPr marL="456092" indent="-456092">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198" indent="-380076">
              <a:buClr>
                <a:srgbClr val="005984"/>
              </a:buClr>
              <a:buSzPct val="100000"/>
              <a:buFont typeface="Arial" panose="020B0604020202020204" pitchFamily="34" charset="0"/>
              <a:buChar char="•"/>
              <a:defRPr sz="2661">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393652" y="1600201"/>
            <a:ext cx="5160095" cy="4191000"/>
          </a:xfrm>
          <a:prstGeom prst="rect">
            <a:avLst/>
          </a:prstGeom>
        </p:spPr>
        <p:txBody>
          <a:bodyPr/>
          <a:lstStyle>
            <a:lvl1pPr marL="456092" indent="-456092">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198" indent="-380076">
              <a:buClr>
                <a:srgbClr val="005984"/>
              </a:buClr>
              <a:buSzPct val="100000"/>
              <a:buFont typeface="Arial" panose="020B0604020202020204" pitchFamily="34" charset="0"/>
              <a:buChar char="•"/>
              <a:defRPr sz="2661">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8"/>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84213D48-D055-4EE8-9726-533AB8E26A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0" y="5706814"/>
            <a:ext cx="1668641" cy="959001"/>
          </a:xfrm>
          <a:prstGeom prst="rect">
            <a:avLst/>
          </a:prstGeom>
        </p:spPr>
      </p:pic>
      <p:grpSp>
        <p:nvGrpSpPr>
          <p:cNvPr id="23" name="Group 22">
            <a:extLst>
              <a:ext uri="{FF2B5EF4-FFF2-40B4-BE49-F238E27FC236}">
                <a16:creationId xmlns:a16="http://schemas.microsoft.com/office/drawing/2014/main" id="{AF318103-E3F0-462E-A0BE-161EC7EA9C7C}"/>
              </a:ext>
            </a:extLst>
          </p:cNvPr>
          <p:cNvGrpSpPr/>
          <p:nvPr userDrawn="1"/>
        </p:nvGrpSpPr>
        <p:grpSpPr>
          <a:xfrm>
            <a:off x="1" y="3"/>
            <a:ext cx="355328"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3512113906"/>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500298960"/>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74082"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8" name="Title 1"/>
          <p:cNvSpPr>
            <a:spLocks noGrp="1"/>
          </p:cNvSpPr>
          <p:nvPr>
            <p:ph type="title" hasCustomPrompt="1"/>
          </p:nvPr>
        </p:nvSpPr>
        <p:spPr bwMode="blackWhite">
          <a:xfrm>
            <a:off x="1281564" y="2668041"/>
            <a:ext cx="95966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tx2"/>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1277525" y="1424082"/>
            <a:ext cx="949367"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Tree>
    <p:extLst>
      <p:ext uri="{BB962C8B-B14F-4D97-AF65-F5344CB8AC3E}">
        <p14:creationId xmlns:p14="http://schemas.microsoft.com/office/powerpoint/2010/main" val="102902620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31254270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75106"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Title 1"/>
          <p:cNvSpPr>
            <a:spLocks noGrp="1"/>
          </p:cNvSpPr>
          <p:nvPr>
            <p:ph type="title" hasCustomPrompt="1"/>
          </p:nvPr>
        </p:nvSpPr>
        <p:spPr bwMode="blackWhite">
          <a:xfrm>
            <a:off x="628442" y="3826800"/>
            <a:ext cx="10909743" cy="2041200"/>
          </a:xfrm>
        </p:spPr>
        <p:txBody>
          <a:bodyPr anchor="t">
            <a:noAutofit/>
          </a:bodyPr>
          <a:lstStyle>
            <a:lvl1pPr>
              <a:defRPr sz="5387">
                <a:solidFill>
                  <a:schemeClr val="tx2"/>
                </a:solidFill>
                <a:latin typeface="+mj-lt"/>
                <a:ea typeface="+mj-ea"/>
                <a:cs typeface="+mj-cs"/>
                <a:sym typeface="+mj-lt"/>
              </a:defRPr>
            </a:lvl1pPr>
          </a:lstStyle>
          <a:p>
            <a:r>
              <a:rPr lang="en-US"/>
              <a:t>Click to add section title</a:t>
            </a:r>
          </a:p>
        </p:txBody>
      </p:sp>
      <p:cxnSp>
        <p:nvCxnSpPr>
          <p:cNvPr id="10" name="Straight Connector 9"/>
          <p:cNvCxnSpPr/>
          <p:nvPr userDrawn="1"/>
        </p:nvCxnSpPr>
        <p:spPr bwMode="white">
          <a:xfrm>
            <a:off x="628442" y="3680016"/>
            <a:ext cx="11529992"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187610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437296080"/>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76130"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54938" y="0"/>
            <a:ext cx="415919" cy="6858000"/>
          </a:xfrm>
          <a:prstGeom prst="rect">
            <a:avLst/>
          </a:prstGeom>
        </p:spPr>
      </p:pic>
      <p:sp>
        <p:nvSpPr>
          <p:cNvPr id="18" name="Date Placeholder 1"/>
          <p:cNvSpPr>
            <a:spLocks noGrp="1"/>
          </p:cNvSpPr>
          <p:nvPr>
            <p:ph type="dt" sz="half" idx="31"/>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TextBox 19"/>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24" name="Rectangle 23"/>
          <p:cNvSpPr/>
          <p:nvPr userDrawn="1"/>
        </p:nvSpPr>
        <p:spPr bwMode="white">
          <a:xfrm>
            <a:off x="0" y="0"/>
            <a:ext cx="406941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25" name="Title 4"/>
          <p:cNvSpPr>
            <a:spLocks noGrp="1"/>
          </p:cNvSpPr>
          <p:nvPr>
            <p:ph type="title" hasCustomPrompt="1"/>
          </p:nvPr>
        </p:nvSpPr>
        <p:spPr>
          <a:xfrm>
            <a:off x="628442" y="2681103"/>
            <a:ext cx="3120143" cy="1495794"/>
          </a:xfrm>
          <a:prstGeom prst="rect">
            <a:avLst/>
          </a:prstGeom>
        </p:spPr>
        <p:txBody>
          <a:bodyPr anchor="ctr">
            <a:noAutofit/>
          </a:bodyPr>
          <a:lstStyle>
            <a:lvl1pPr>
              <a:defRPr sz="2394">
                <a:solidFill>
                  <a:schemeClr val="tx2"/>
                </a:solidFill>
                <a:latin typeface="+mj-lt"/>
                <a:ea typeface="+mj-ea"/>
                <a:cs typeface="+mj-cs"/>
                <a:sym typeface="+mj-lt"/>
              </a:defRPr>
            </a:lvl1pPr>
          </a:lstStyle>
          <a:p>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28129038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109497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77154"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47880" y="0"/>
            <a:ext cx="415919" cy="6858000"/>
          </a:xfrm>
          <a:prstGeom prst="rect">
            <a:avLst/>
          </a:prstGeom>
        </p:spPr>
      </p:pic>
      <p:sp>
        <p:nvSpPr>
          <p:cNvPr id="14" name="Rectangle 13"/>
          <p:cNvSpPr/>
          <p:nvPr userDrawn="1"/>
        </p:nvSpPr>
        <p:spPr bwMode="white">
          <a:xfrm>
            <a:off x="0" y="0"/>
            <a:ext cx="71542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8" name="Date Placeholder 2"/>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TextBox 18"/>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2" name="Title 1"/>
          <p:cNvSpPr>
            <a:spLocks noGrp="1"/>
          </p:cNvSpPr>
          <p:nvPr>
            <p:ph type="title" hasCustomPrompt="1"/>
          </p:nvPr>
        </p:nvSpPr>
        <p:spPr>
          <a:xfrm>
            <a:off x="628442" y="622801"/>
            <a:ext cx="6261001" cy="332399"/>
          </a:xfrm>
          <a:prstGeom prst="rect">
            <a:avLst/>
          </a:prstGeom>
        </p:spPr>
        <p:txBody>
          <a:bodyPr/>
          <a:lstStyle>
            <a:lvl1pPr>
              <a:defRPr>
                <a:latin typeface="+mj-lt"/>
                <a:ea typeface="+mj-ea"/>
                <a:cs typeface="+mj-cs"/>
                <a:sym typeface="+mj-lt"/>
              </a:defRPr>
            </a:lvl1pPr>
          </a:lstStyle>
          <a:p>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30008964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99849450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78178"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9006909" y="0"/>
            <a:ext cx="415919" cy="6858000"/>
          </a:xfrm>
          <a:prstGeom prst="rect">
            <a:avLst/>
          </a:prstGeom>
        </p:spPr>
      </p:pic>
      <p:sp>
        <p:nvSpPr>
          <p:cNvPr id="10" name="Rectangle 9"/>
          <p:cNvSpPr/>
          <p:nvPr userDrawn="1"/>
        </p:nvSpPr>
        <p:spPr bwMode="white">
          <a:xfrm>
            <a:off x="0" y="0"/>
            <a:ext cx="901192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2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28442" y="622801"/>
            <a:ext cx="8081541" cy="332399"/>
          </a:xfrm>
          <a:prstGeom prst="rect">
            <a:avLst/>
          </a:prstGeom>
        </p:spPr>
        <p:txBody>
          <a:bodyPr/>
          <a:lstStyle>
            <a:lvl1pPr>
              <a:defRPr>
                <a:latin typeface="+mj-lt"/>
                <a:ea typeface="+mj-ea"/>
                <a:cs typeface="+mj-cs"/>
                <a:sym typeface="+mj-lt"/>
              </a:defRPr>
            </a:lvl1pPr>
          </a:lstStyle>
          <a:p>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27565058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052061254"/>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79202"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61987" y="0"/>
            <a:ext cx="415919" cy="6858000"/>
          </a:xfrm>
          <a:prstGeom prst="rect">
            <a:avLst/>
          </a:prstGeom>
        </p:spPr>
      </p:pic>
      <p:sp>
        <p:nvSpPr>
          <p:cNvPr id="24" name="Title 4"/>
          <p:cNvSpPr>
            <a:spLocks noGrp="1"/>
          </p:cNvSpPr>
          <p:nvPr>
            <p:ph type="title" hasCustomPrompt="1"/>
          </p:nvPr>
        </p:nvSpPr>
        <p:spPr>
          <a:xfrm>
            <a:off x="628442" y="2681103"/>
            <a:ext cx="3120143" cy="1495794"/>
          </a:xfrm>
          <a:prstGeom prst="rect">
            <a:avLst/>
          </a:prstGeom>
        </p:spPr>
        <p:txBody>
          <a:bodyPr anchor="ctr">
            <a:noAutofit/>
          </a:bodyPr>
          <a:lstStyle>
            <a:lvl1pPr>
              <a:defRPr sz="2394">
                <a:solidFill>
                  <a:schemeClr val="bg1"/>
                </a:solidFill>
                <a:latin typeface="+mj-lt"/>
                <a:ea typeface="+mj-ea"/>
                <a:cs typeface="+mj-cs"/>
                <a:sym typeface="+mj-lt"/>
              </a:defRPr>
            </a:lvl1pPr>
          </a:lstStyle>
          <a:p>
            <a:r>
              <a:rPr lang="en-US"/>
              <a:t>Click to add title</a:t>
            </a:r>
          </a:p>
        </p:txBody>
      </p:sp>
      <p:sp>
        <p:nvSpPr>
          <p:cNvPr id="26" name="Rectangle 25"/>
          <p:cNvSpPr/>
          <p:nvPr userDrawn="1"/>
        </p:nvSpPr>
        <p:spPr bwMode="ltGray">
          <a:xfrm>
            <a:off x="4070668" y="-1309"/>
            <a:ext cx="8091170"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25" name="Date Placeholder 1"/>
          <p:cNvSpPr>
            <a:spLocks noGrp="1"/>
          </p:cNvSpPr>
          <p:nvPr>
            <p:ph type="dt" sz="half" idx="29"/>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28" name="TextBox 2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6065843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78136650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80226"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75507" y="0"/>
            <a:ext cx="415919" cy="6858000"/>
          </a:xfrm>
          <a:prstGeom prst="rect">
            <a:avLst/>
          </a:prstGeom>
        </p:spPr>
      </p:pic>
      <p:sp>
        <p:nvSpPr>
          <p:cNvPr id="11" name="Rectangle 10"/>
          <p:cNvSpPr/>
          <p:nvPr userDrawn="1"/>
        </p:nvSpPr>
        <p:spPr>
          <a:xfrm>
            <a:off x="6080919" y="0"/>
            <a:ext cx="6080919"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76950" y="0"/>
            <a:ext cx="6084886" cy="6858000"/>
          </a:xfrm>
          <a:prstGeom prst="rect">
            <a:avLst/>
          </a:prstGeom>
          <a:noFill/>
        </p:spPr>
        <p:txBody>
          <a:bodyPr lIns="914400" tIns="914400" rIns="914400" bIns="914400"/>
          <a:lstStyle>
            <a:lvl1pPr algn="ctr">
              <a:defRPr sz="1795"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28442" y="1785600"/>
            <a:ext cx="4377543" cy="3286800"/>
          </a:xfrm>
          <a:prstGeom prst="rect">
            <a:avLst/>
          </a:prstGeom>
          <a:noFill/>
        </p:spPr>
        <p:txBody>
          <a:bodyPr wrap="square" lIns="0" tIns="0" rIns="320040" bIns="0" anchor="ctr">
            <a:noAutofit/>
          </a:bodyPr>
          <a:lstStyle>
            <a:lvl1pPr>
              <a:defRPr sz="4389">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lumMod val="50000"/>
                </a:schemeClr>
              </a:solidFill>
              <a:latin typeface="+mn-lt"/>
              <a:ea typeface="+mn-ea"/>
              <a:cs typeface="+mn-cs"/>
              <a:sym typeface="+mn-lt"/>
            </a:endParaRPr>
          </a:p>
        </p:txBody>
      </p:sp>
      <p:sp>
        <p:nvSpPr>
          <p:cNvPr id="15" name="Date Placeholder 2"/>
          <p:cNvSpPr>
            <a:spLocks noGrp="1"/>
          </p:cNvSpPr>
          <p:nvPr>
            <p:ph type="dt" sz="half" idx="15"/>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7855313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71925304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81250"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391518" y="0"/>
            <a:ext cx="415919" cy="6858000"/>
          </a:xfrm>
          <a:prstGeom prst="rect">
            <a:avLst/>
          </a:prstGeom>
        </p:spPr>
      </p:pic>
      <p:sp>
        <p:nvSpPr>
          <p:cNvPr id="11" name="Rectangle 10"/>
          <p:cNvSpPr/>
          <p:nvPr userDrawn="1"/>
        </p:nvSpPr>
        <p:spPr bwMode="gray">
          <a:xfrm>
            <a:off x="7800199" y="0"/>
            <a:ext cx="436164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00679" y="0"/>
            <a:ext cx="4361159" cy="6858000"/>
          </a:xfrm>
          <a:prstGeom prst="rect">
            <a:avLst/>
          </a:prstGeom>
          <a:noFill/>
        </p:spPr>
        <p:txBody>
          <a:bodyPr lIns="182880" tIns="914400" rIns="182880" bIns="914400"/>
          <a:lstStyle>
            <a:lvl1pPr algn="ctr">
              <a:defRPr sz="1596">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15" name="Title 1"/>
          <p:cNvSpPr>
            <a:spLocks noGrp="1"/>
          </p:cNvSpPr>
          <p:nvPr>
            <p:ph type="title" hasCustomPrompt="1"/>
          </p:nvPr>
        </p:nvSpPr>
        <p:spPr bwMode="black">
          <a:xfrm>
            <a:off x="629375" y="1785600"/>
            <a:ext cx="6232096" cy="3286800"/>
          </a:xfrm>
          <a:prstGeom prst="rect">
            <a:avLst/>
          </a:prstGeom>
        </p:spPr>
        <p:txBody>
          <a:bodyPr anchor="ctr">
            <a:noAutofit/>
          </a:bodyPr>
          <a:lstStyle>
            <a:lvl1pPr>
              <a:defRPr sz="4389">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lumMod val="50000"/>
                </a:schemeClr>
              </a:solidFill>
              <a:latin typeface="+mn-lt"/>
              <a:ea typeface="+mn-ea"/>
              <a:cs typeface="+mn-cs"/>
              <a:sym typeface="+mn-lt"/>
            </a:endParaRPr>
          </a:p>
        </p:txBody>
      </p:sp>
      <p:sp>
        <p:nvSpPr>
          <p:cNvPr id="16" name="Rectangle 15"/>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7" name="Rectangle 16"/>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72458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75807354"/>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182274"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10" name="Freeform 14"/>
          <p:cNvSpPr/>
          <p:nvPr userDrawn="1"/>
        </p:nvSpPr>
        <p:spPr bwMode="ltGray">
          <a:xfrm>
            <a:off x="1520" y="131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8" name="TextBox 1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0" name="Title 2"/>
          <p:cNvSpPr>
            <a:spLocks noGrp="1"/>
          </p:cNvSpPr>
          <p:nvPr>
            <p:ph type="title" hasCustomPrompt="1"/>
          </p:nvPr>
        </p:nvSpPr>
        <p:spPr>
          <a:xfrm>
            <a:off x="628441" y="2764204"/>
            <a:ext cx="2472506" cy="1314311"/>
          </a:xfrm>
          <a:prstGeom prst="rect">
            <a:avLst/>
          </a:prstGeom>
        </p:spPr>
        <p:txBody>
          <a:bodyPr anchor="ctr">
            <a:noAutofit/>
          </a:bodyPr>
          <a:lstStyle>
            <a:lvl1pPr>
              <a:defRPr sz="2394">
                <a:solidFill>
                  <a:schemeClr val="tx2"/>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24693" y="3590399"/>
            <a:ext cx="1361872"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4" name="Rectangle 13"/>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2624372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894354044"/>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83298"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0" name="Freeform 14"/>
          <p:cNvSpPr/>
          <p:nvPr userDrawn="1"/>
        </p:nvSpPr>
        <p:spPr bwMode="ltGray">
          <a:xfrm>
            <a:off x="1520" y="131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5" name="Title 4"/>
          <p:cNvSpPr>
            <a:spLocks noGrp="1"/>
          </p:cNvSpPr>
          <p:nvPr>
            <p:ph type="title" hasCustomPrompt="1"/>
          </p:nvPr>
        </p:nvSpPr>
        <p:spPr>
          <a:xfrm>
            <a:off x="628441" y="2764204"/>
            <a:ext cx="2472506" cy="1314311"/>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5"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6" name="TextBox 1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2169262" y="3402829"/>
            <a:ext cx="2688000"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206592519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8093" y="1600201"/>
            <a:ext cx="5160095" cy="4191000"/>
          </a:xfrm>
          <a:prstGeom prst="rect">
            <a:avLst/>
          </a:prstGeom>
        </p:spPr>
        <p:txBody>
          <a:bodyPr/>
          <a:lstStyle>
            <a:lvl1pPr marL="456092" indent="-456092">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198" indent="-380076">
              <a:buClr>
                <a:srgbClr val="005984"/>
              </a:buClr>
              <a:buSzPct val="100000"/>
              <a:buFont typeface="Arial" panose="020B0604020202020204" pitchFamily="34" charset="0"/>
              <a:buChar char="•"/>
              <a:defRPr sz="2661">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393652" y="1600201"/>
            <a:ext cx="5160095" cy="4191000"/>
          </a:xfrm>
          <a:prstGeom prst="rect">
            <a:avLst/>
          </a:prstGeom>
        </p:spPr>
        <p:txBody>
          <a:bodyPr/>
          <a:lstStyle>
            <a:lvl1pPr marL="456092" indent="-456092">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198" indent="-380076">
              <a:buClr>
                <a:srgbClr val="005984"/>
              </a:buClr>
              <a:buSzPct val="100000"/>
              <a:buFont typeface="Arial" panose="020B0604020202020204" pitchFamily="34" charset="0"/>
              <a:buChar char="•"/>
              <a:defRPr sz="2661">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8"/>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8"/>
          </a:p>
        </p:txBody>
      </p:sp>
      <p:grpSp>
        <p:nvGrpSpPr>
          <p:cNvPr id="23" name="Group 22">
            <a:extLst>
              <a:ext uri="{FF2B5EF4-FFF2-40B4-BE49-F238E27FC236}">
                <a16:creationId xmlns:a16="http://schemas.microsoft.com/office/drawing/2014/main" id="{AF318103-E3F0-462E-A0BE-161EC7EA9C7C}"/>
              </a:ext>
            </a:extLst>
          </p:cNvPr>
          <p:cNvGrpSpPr/>
          <p:nvPr userDrawn="1"/>
        </p:nvGrpSpPr>
        <p:grpSpPr>
          <a:xfrm>
            <a:off x="1" y="3"/>
            <a:ext cx="355328"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2378001057"/>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72852779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84322"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TextBox 8"/>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solidFill>
              <a:latin typeface="+mn-lt"/>
              <a:ea typeface="+mn-ea"/>
              <a:cs typeface="+mn-cs"/>
              <a:sym typeface="+mn-lt"/>
            </a:endParaRPr>
          </a:p>
        </p:txBody>
      </p:sp>
      <p:sp>
        <p:nvSpPr>
          <p:cNvPr id="10" name="Date Placeholder 7"/>
          <p:cNvSpPr>
            <a:spLocks noGrp="1"/>
          </p:cNvSpPr>
          <p:nvPr>
            <p:ph type="dt" sz="half" idx="11"/>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9" name="Pentagon 3"/>
          <p:cNvSpPr/>
          <p:nvPr userDrawn="1"/>
        </p:nvSpPr>
        <p:spPr bwMode="white">
          <a:xfrm>
            <a:off x="1" y="0"/>
            <a:ext cx="5413494"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28442" y="1785600"/>
            <a:ext cx="4052185" cy="3286800"/>
          </a:xfrm>
          <a:prstGeom prst="rect">
            <a:avLst/>
          </a:prstGeom>
        </p:spPr>
        <p:txBody>
          <a:bodyPr anchor="ctr">
            <a:noAutofit/>
          </a:bodyPr>
          <a:lstStyle>
            <a:lvl1pPr>
              <a:defRPr sz="4389" b="1">
                <a:solidFill>
                  <a:schemeClr val="tx2"/>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70191" y="3394393"/>
            <a:ext cx="1295362"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2" name="Rectangle 11"/>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3" name="Rectangle 12"/>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27167689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939255274"/>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85346"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9" name="Pentagon 3"/>
          <p:cNvSpPr/>
          <p:nvPr userDrawn="1"/>
        </p:nvSpPr>
        <p:spPr bwMode="white">
          <a:xfrm>
            <a:off x="1" y="0"/>
            <a:ext cx="5413494" cy="6858000"/>
          </a:xfrm>
          <a:prstGeom prst="homePlate">
            <a:avLst>
              <a:gd name="adj" fmla="val 12939"/>
            </a:avLst>
          </a:pr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28442" y="1785600"/>
            <a:ext cx="4052185" cy="3286800"/>
          </a:xfrm>
          <a:prstGeom prst="rect">
            <a:avLst/>
          </a:prstGeom>
        </p:spPr>
        <p:txBody>
          <a:bodyPr anchor="ctr">
            <a:noAutofit/>
          </a:bodyPr>
          <a:lstStyle>
            <a:lvl1pPr>
              <a:defRPr sz="4389" b="1">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3569207" y="3416300"/>
            <a:ext cx="2688000"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425593889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95929545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86370"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Pentagon 8"/>
          <p:cNvSpPr/>
          <p:nvPr/>
        </p:nvSpPr>
        <p:spPr bwMode="white">
          <a:xfrm>
            <a:off x="0" y="0"/>
            <a:ext cx="6347803"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3" name="Title 2"/>
          <p:cNvSpPr>
            <a:spLocks noGrp="1"/>
          </p:cNvSpPr>
          <p:nvPr>
            <p:ph type="title" hasCustomPrompt="1"/>
          </p:nvPr>
        </p:nvSpPr>
        <p:spPr>
          <a:xfrm>
            <a:off x="628442" y="622801"/>
            <a:ext cx="4736076" cy="332399"/>
          </a:xfrm>
          <a:prstGeom prst="rect">
            <a:avLst/>
          </a:prstGeom>
        </p:spPr>
        <p:txBody>
          <a:bodyPr/>
          <a:lstStyle>
            <a:lvl1pPr>
              <a:defRPr>
                <a:latin typeface="+mj-lt"/>
                <a:ea typeface="+mj-ea"/>
                <a:cs typeface="+mj-cs"/>
                <a:sym typeface="+mj-lt"/>
              </a:defRPr>
            </a:lvl1pPr>
          </a:lstStyle>
          <a:p>
            <a:r>
              <a:rPr lang="en-US"/>
              <a:t>Click to add title</a:t>
            </a:r>
          </a:p>
        </p:txBody>
      </p:sp>
      <p:sp>
        <p:nvSpPr>
          <p:cNvPr id="13"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18"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6" name="TextBox 1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84453" y="3589606"/>
            <a:ext cx="1361872"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2" name="Rectangle 11"/>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21190476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81902459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87394"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Pentagon 8"/>
          <p:cNvSpPr/>
          <p:nvPr/>
        </p:nvSpPr>
        <p:spPr bwMode="white">
          <a:xfrm>
            <a:off x="0" y="0"/>
            <a:ext cx="6347803" cy="6858000"/>
          </a:xfrm>
          <a:prstGeom prst="homePlate">
            <a:avLst>
              <a:gd name="adj" fmla="val 12939"/>
            </a:avLst>
          </a:pr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3" name="Title 2"/>
          <p:cNvSpPr>
            <a:spLocks noGrp="1"/>
          </p:cNvSpPr>
          <p:nvPr>
            <p:ph type="title" hasCustomPrompt="1"/>
          </p:nvPr>
        </p:nvSpPr>
        <p:spPr>
          <a:xfrm>
            <a:off x="628442" y="622801"/>
            <a:ext cx="4736076"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4449138" y="3407804"/>
            <a:ext cx="2688000"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2" name="Rectangle 11"/>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3" name="Rectangle 12"/>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258508089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55599306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88418"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2" name="Freeform 18"/>
          <p:cNvSpPr/>
          <p:nvPr userDrawn="1"/>
        </p:nvSpPr>
        <p:spPr bwMode="white">
          <a:xfrm>
            <a:off x="0" y="0"/>
            <a:ext cx="8425344"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28441" y="622801"/>
            <a:ext cx="6239023" cy="332399"/>
          </a:xfrm>
          <a:prstGeom prst="rect">
            <a:avLst/>
          </a:prstGeom>
        </p:spPr>
        <p:txBody>
          <a:bodyPr/>
          <a:lstStyle>
            <a:lvl1pPr>
              <a:defRPr>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71809" y="3589606"/>
            <a:ext cx="1361872"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4" name="Rectangle 13"/>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42384611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64991621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89442"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2" name="Freeform 18"/>
          <p:cNvSpPr/>
          <p:nvPr userDrawn="1"/>
        </p:nvSpPr>
        <p:spPr bwMode="white">
          <a:xfrm>
            <a:off x="0" y="0"/>
            <a:ext cx="8425344"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2" name="Title 1"/>
          <p:cNvSpPr>
            <a:spLocks noGrp="1"/>
          </p:cNvSpPr>
          <p:nvPr>
            <p:ph type="title" hasCustomPrompt="1"/>
          </p:nvPr>
        </p:nvSpPr>
        <p:spPr>
          <a:xfrm>
            <a:off x="628441" y="622801"/>
            <a:ext cx="6239023"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7"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8" name="TextBox 1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6551380" y="3407804"/>
            <a:ext cx="2688000"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Rectangle 9"/>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280126073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47986781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90466"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7"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0" name="TextBox 9"/>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628442" y="3826333"/>
            <a:ext cx="10906152" cy="1606550"/>
          </a:xfrm>
        </p:spPr>
        <p:txBody>
          <a:bodyPr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bg1"/>
                </a:solidFill>
                <a:latin typeface="+mj-lt"/>
                <a:ea typeface="+mj-ea"/>
                <a:cs typeface="+mj-cs"/>
                <a:sym typeface="+mj-lt"/>
              </a:defRPr>
            </a:lvl1pPr>
          </a:lstStyle>
          <a:p>
            <a:r>
              <a:rPr lang="en-US"/>
              <a:t>Click to add big statement text</a:t>
            </a: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2" name="Rectangle 11"/>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4082297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28254942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91490"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8" name="Date Placeholder 7"/>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6" name="Rectangle 5"/>
          <p:cNvSpPr/>
          <p:nvPr userDrawn="1"/>
        </p:nvSpPr>
        <p:spPr bwMode="white">
          <a:xfrm>
            <a:off x="628441" y="625475"/>
            <a:ext cx="930381" cy="9326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7" name="Title 1"/>
          <p:cNvSpPr>
            <a:spLocks noGrp="1"/>
          </p:cNvSpPr>
          <p:nvPr>
            <p:ph type="title" hasCustomPrompt="1"/>
          </p:nvPr>
        </p:nvSpPr>
        <p:spPr>
          <a:xfrm>
            <a:off x="628442" y="3826333"/>
            <a:ext cx="10906152" cy="1606550"/>
          </a:xfrm>
          <a:prstGeom prst="rect">
            <a:avLst/>
          </a:prstGeom>
        </p:spPr>
        <p:txBody>
          <a:bodyPr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tx2"/>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213022336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035702043"/>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192514"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6" name="TextBox 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6779694" y="113838"/>
            <a:ext cx="769257" cy="9995033"/>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1"/>
            <a:ext cx="12161838"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214" tIns="45607" rIns="91214" bIns="45607" numCol="1" anchor="t" anchorCtr="0" compatLnSpc="1">
            <a:prstTxWarp prst="textNoShape">
              <a:avLst/>
            </a:prstTxWarp>
            <a:noAutofit/>
          </a:bodyPr>
          <a:lstStyle/>
          <a:p>
            <a:endParaRPr lang="en-US" sz="1795">
              <a:latin typeface="+mn-lt"/>
              <a:ea typeface="+mn-ea"/>
              <a:cs typeface="+mn-cs"/>
              <a:sym typeface="+mn-lt"/>
            </a:endParaRP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9" name="Rectangle 8"/>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100135581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2146530440"/>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93538"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 name="TextBox 4"/>
          <p:cNvSpPr txBox="1"/>
          <p:nvPr/>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2" name="Title 1"/>
          <p:cNvSpPr>
            <a:spLocks noGrp="1"/>
          </p:cNvSpPr>
          <p:nvPr>
            <p:ph type="title" hasCustomPrompt="1"/>
          </p:nvPr>
        </p:nvSpPr>
        <p:spPr>
          <a:xfrm>
            <a:off x="628442" y="622801"/>
            <a:ext cx="10906152" cy="332399"/>
          </a:xfrm>
        </p:spPr>
        <p:txBody>
          <a:bodyPr/>
          <a:lstStyle>
            <a:lvl1pPr>
              <a:defRPr>
                <a:solidFill>
                  <a:schemeClr val="bg1"/>
                </a:solidFill>
                <a:latin typeface="+mj-lt"/>
                <a:ea typeface="+mj-ea"/>
                <a:cs typeface="+mj-cs"/>
                <a:sym typeface="+mj-lt"/>
              </a:defRPr>
            </a:lvl1pPr>
          </a:lstStyle>
          <a:p>
            <a:r>
              <a:rPr lang="en-US"/>
              <a:t>Click to add title</a:t>
            </a:r>
          </a:p>
        </p:txBody>
      </p:sp>
      <p:sp>
        <p:nvSpPr>
          <p:cNvPr id="7" name="Rectangle 6"/>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8" name="Rectangle 7"/>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271580226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lor_background">
    <p:spTree>
      <p:nvGrpSpPr>
        <p:cNvPr id="1" name=""/>
        <p:cNvGrpSpPr/>
        <p:nvPr/>
      </p:nvGrpSpPr>
      <p:grpSpPr>
        <a:xfrm>
          <a:off x="0" y="0"/>
          <a:ext cx="0" cy="0"/>
          <a:chOff x="0" y="0"/>
          <a:chExt cx="0" cy="0"/>
        </a:xfrm>
      </p:grpSpPr>
      <p:sp>
        <p:nvSpPr>
          <p:cNvPr id="2" name="Title 1"/>
          <p:cNvSpPr>
            <a:spLocks noGrp="1"/>
          </p:cNvSpPr>
          <p:nvPr>
            <p:ph type="title"/>
          </p:nvPr>
        </p:nvSpPr>
        <p:spPr>
          <a:xfrm>
            <a:off x="238892" y="3255152"/>
            <a:ext cx="11032523" cy="1162051"/>
          </a:xfrm>
          <a:prstGeom prst="rect">
            <a:avLst/>
          </a:prstGeom>
        </p:spPr>
        <p:txBody>
          <a:bodyPr anchor="b"/>
          <a:lstStyle>
            <a:lvl1pPr algn="l">
              <a:defRPr sz="4788"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8892" y="4688983"/>
            <a:ext cx="10337562" cy="568325"/>
          </a:xfrm>
          <a:prstGeom prst="rect">
            <a:avLst/>
          </a:prstGeom>
        </p:spPr>
        <p:txBody>
          <a:bodyPr anchor="b"/>
          <a:lstStyle>
            <a:lvl1pPr marL="0" indent="0" algn="l">
              <a:lnSpc>
                <a:spcPts val="2926"/>
              </a:lnSpc>
              <a:buNone/>
              <a:defRPr sz="2661" baseline="0">
                <a:solidFill>
                  <a:schemeClr val="bg2"/>
                </a:solidFill>
                <a:latin typeface="Calibri" pitchFamily="34" charset="0"/>
              </a:defRPr>
            </a:lvl1pPr>
            <a:lvl2pPr marL="608122" indent="0">
              <a:buNone/>
              <a:defRPr sz="2394">
                <a:solidFill>
                  <a:schemeClr val="tx1">
                    <a:tint val="75000"/>
                  </a:schemeClr>
                </a:solidFill>
              </a:defRPr>
            </a:lvl2pPr>
            <a:lvl3pPr marL="1216244" indent="0">
              <a:buNone/>
              <a:defRPr sz="2128">
                <a:solidFill>
                  <a:schemeClr val="tx1">
                    <a:tint val="75000"/>
                  </a:schemeClr>
                </a:solidFill>
              </a:defRPr>
            </a:lvl3pPr>
            <a:lvl4pPr marL="1824365" indent="0">
              <a:buNone/>
              <a:defRPr sz="1863">
                <a:solidFill>
                  <a:schemeClr val="tx1">
                    <a:tint val="75000"/>
                  </a:schemeClr>
                </a:solidFill>
              </a:defRPr>
            </a:lvl4pPr>
            <a:lvl5pPr marL="2432487" indent="0">
              <a:buNone/>
              <a:defRPr sz="1863">
                <a:solidFill>
                  <a:schemeClr val="tx1">
                    <a:tint val="75000"/>
                  </a:schemeClr>
                </a:solidFill>
              </a:defRPr>
            </a:lvl5pPr>
            <a:lvl6pPr marL="3040609" indent="0">
              <a:buNone/>
              <a:defRPr sz="1863">
                <a:solidFill>
                  <a:schemeClr val="tx1">
                    <a:tint val="75000"/>
                  </a:schemeClr>
                </a:solidFill>
              </a:defRPr>
            </a:lvl6pPr>
            <a:lvl7pPr marL="3648731" indent="0">
              <a:buNone/>
              <a:defRPr sz="1863">
                <a:solidFill>
                  <a:schemeClr val="tx1">
                    <a:tint val="75000"/>
                  </a:schemeClr>
                </a:solidFill>
              </a:defRPr>
            </a:lvl7pPr>
            <a:lvl8pPr marL="4256852" indent="0">
              <a:buNone/>
              <a:defRPr sz="1863">
                <a:solidFill>
                  <a:schemeClr val="tx1">
                    <a:tint val="75000"/>
                  </a:schemeClr>
                </a:solidFill>
              </a:defRPr>
            </a:lvl8pPr>
            <a:lvl9pPr marL="4864974" indent="0">
              <a:buNone/>
              <a:defRPr sz="1863">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8923" y="5706814"/>
            <a:ext cx="1668641" cy="959001"/>
          </a:xfrm>
          <a:prstGeom prst="rect">
            <a:avLst/>
          </a:prstGeom>
        </p:spPr>
      </p:pic>
    </p:spTree>
    <p:extLst>
      <p:ext uri="{BB962C8B-B14F-4D97-AF65-F5344CB8AC3E}">
        <p14:creationId xmlns:p14="http://schemas.microsoft.com/office/powerpoint/2010/main" val="837456490"/>
      </p:ext>
    </p:extLst>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05423721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94562"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3" name="Freeform 12"/>
          <p:cNvSpPr/>
          <p:nvPr/>
        </p:nvSpPr>
        <p:spPr bwMode="ltGray">
          <a:xfrm>
            <a:off x="0" y="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17" name="Freeform 12"/>
          <p:cNvSpPr/>
          <p:nvPr userDrawn="1"/>
        </p:nvSpPr>
        <p:spPr bwMode="ltGray">
          <a:xfrm>
            <a:off x="0" y="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20" name="TextBox 19"/>
          <p:cNvSpPr txBox="1"/>
          <p:nvPr userDrawn="1"/>
        </p:nvSpPr>
        <p:spPr>
          <a:xfrm>
            <a:off x="628442" y="2577934"/>
            <a:ext cx="2944098" cy="1761764"/>
          </a:xfrm>
          <a:prstGeom prst="rect">
            <a:avLst/>
          </a:prstGeom>
          <a:noFill/>
        </p:spPr>
        <p:txBody>
          <a:bodyPr wrap="square" lIns="0" tIns="0" rIns="0" bIns="0" rtlCol="0" anchor="ctr">
            <a:spAutoFit/>
          </a:bodyPr>
          <a:lstStyle/>
          <a:p>
            <a:pPr marL="0" indent="0">
              <a:lnSpc>
                <a:spcPct val="106000"/>
              </a:lnSpc>
              <a:spcAft>
                <a:spcPts val="698"/>
              </a:spcAft>
              <a:buFontTx/>
              <a:buNone/>
            </a:pPr>
            <a:r>
              <a:rPr lang="en-US" sz="5387" b="1">
                <a:solidFill>
                  <a:schemeClr val="tx2"/>
                </a:solidFill>
                <a:latin typeface="+mn-lt"/>
                <a:ea typeface="+mn-ea"/>
                <a:cs typeface="+mn-cs"/>
                <a:sym typeface="+mn-lt"/>
              </a:rPr>
              <a:t>Table of contents</a:t>
            </a:r>
          </a:p>
        </p:txBody>
      </p:sp>
      <p:sp>
        <p:nvSpPr>
          <p:cNvPr id="15"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24"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9" name="TextBox 18"/>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00948" y="3586748"/>
            <a:ext cx="1361872"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2" name="Rectangle 11"/>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25953154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77094075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95586"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6"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1" name="TextBox 10"/>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7" name="Rectangle 6"/>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8" name="Rectangle 7"/>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30215247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655992564"/>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96610"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214541477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48877987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97634"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4" name="Date Placeholder 3"/>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10"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297019692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369138675"/>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198658"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11" name="TextBox 10"/>
          <p:cNvSpPr txBox="1"/>
          <p:nvPr userDrawn="1"/>
        </p:nvSpPr>
        <p:spPr>
          <a:xfrm>
            <a:off x="3648552" y="5084082"/>
            <a:ext cx="4864735" cy="127635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1" fromWordArt="0" anchor="ctr" anchorCtr="0" forceAA="0" compatLnSpc="1">
            <a:prstTxWarp prst="textNoShape">
              <a:avLst/>
            </a:prstTxWarp>
            <a:noAutofit/>
          </a:bodyPr>
          <a:lstStyle/>
          <a:p>
            <a:pPr algn="ctr"/>
            <a:r>
              <a:rPr lang="en-US" sz="5985" b="1">
                <a:solidFill>
                  <a:schemeClr val="bg1"/>
                </a:solidFill>
                <a:latin typeface="+mn-lt"/>
                <a:ea typeface="+mn-ea"/>
                <a:cs typeface="+mn-cs"/>
                <a:sym typeface="+mn-lt"/>
              </a:rPr>
              <a:t>Thank</a:t>
            </a:r>
            <a:r>
              <a:rPr lang="en-US" sz="5985" b="1" baseline="0">
                <a:solidFill>
                  <a:schemeClr val="bg1"/>
                </a:solidFill>
                <a:latin typeface="+mn-lt"/>
                <a:ea typeface="+mn-ea"/>
                <a:cs typeface="+mn-cs"/>
                <a:sym typeface="+mn-lt"/>
              </a:rPr>
              <a:t> you!</a:t>
            </a:r>
            <a:endParaRPr lang="en-US" sz="5985" b="1">
              <a:solidFill>
                <a:schemeClr val="bg1"/>
              </a:solidFill>
              <a:latin typeface="+mn-lt"/>
              <a:ea typeface="+mn-ea"/>
              <a:cs typeface="+mn-cs"/>
              <a:sym typeface="+mn-lt"/>
            </a:endParaRPr>
          </a:p>
        </p:txBody>
      </p:sp>
      <p:sp>
        <p:nvSpPr>
          <p:cNvPr id="8" name="Freeform 7"/>
          <p:cNvSpPr/>
          <p:nvPr userDrawn="1"/>
        </p:nvSpPr>
        <p:spPr>
          <a:xfrm>
            <a:off x="0" y="3367314"/>
            <a:ext cx="12161838" cy="3490686"/>
          </a:xfrm>
          <a:custGeom>
            <a:avLst/>
            <a:gdLst>
              <a:gd name="connsiteX0" fmla="*/ 0 w 12192000"/>
              <a:gd name="connsiteY0" fmla="*/ 0 h 3490686"/>
              <a:gd name="connsiteX1" fmla="*/ 483577 w 12192000"/>
              <a:gd name="connsiteY1" fmla="*/ 0 h 3490686"/>
              <a:gd name="connsiteX2" fmla="*/ 4070316 w 12192000"/>
              <a:gd name="connsiteY2" fmla="*/ 0 h 3490686"/>
              <a:gd name="connsiteX3" fmla="*/ 8121684 w 12192000"/>
              <a:gd name="connsiteY3" fmla="*/ 0 h 3490686"/>
              <a:gd name="connsiteX4" fmla="*/ 11544300 w 12192000"/>
              <a:gd name="connsiteY4" fmla="*/ 0 h 3490686"/>
              <a:gd name="connsiteX5" fmla="*/ 12192000 w 12192000"/>
              <a:gd name="connsiteY5" fmla="*/ 0 h 3490686"/>
              <a:gd name="connsiteX6" fmla="*/ 12192000 w 12192000"/>
              <a:gd name="connsiteY6" fmla="*/ 3490686 h 3490686"/>
              <a:gd name="connsiteX7" fmla="*/ 0 w 12192000"/>
              <a:gd name="connsiteY7" fmla="*/ 3490686 h 349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90686">
                <a:moveTo>
                  <a:pt x="0" y="0"/>
                </a:moveTo>
                <a:lnTo>
                  <a:pt x="483577" y="0"/>
                </a:lnTo>
                <a:lnTo>
                  <a:pt x="4070316" y="0"/>
                </a:lnTo>
                <a:lnTo>
                  <a:pt x="8121684" y="0"/>
                </a:lnTo>
                <a:lnTo>
                  <a:pt x="11544300" y="0"/>
                </a:lnTo>
                <a:lnTo>
                  <a:pt x="12192000" y="0"/>
                </a:lnTo>
                <a:lnTo>
                  <a:pt x="12192000" y="3490686"/>
                </a:lnTo>
                <a:lnTo>
                  <a:pt x="0" y="3490686"/>
                </a:lnTo>
                <a:close/>
              </a:path>
            </a:pathLst>
          </a:cu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197">
              <a:solidFill>
                <a:srgbClr val="FFFFFF"/>
              </a:solidFill>
              <a:latin typeface="+mn-lt"/>
              <a:ea typeface="+mn-ea"/>
              <a:cs typeface="+mn-cs"/>
              <a:sym typeface="+mn-lt"/>
            </a:endParaRPr>
          </a:p>
        </p:txBody>
      </p:sp>
      <p:pic>
        <p:nvPicPr>
          <p:cNvPr id="10" name="Picture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990397" y="818948"/>
            <a:ext cx="1755493" cy="1759844"/>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14484" y="818948"/>
            <a:ext cx="1756958" cy="1759844"/>
          </a:xfrm>
          <a:prstGeom prst="rect">
            <a:avLst/>
          </a:prstGeom>
        </p:spPr>
      </p:pic>
      <p:sp>
        <p:nvSpPr>
          <p:cNvPr id="15" name="TextBox 14"/>
          <p:cNvSpPr txBox="1"/>
          <p:nvPr userDrawn="1"/>
        </p:nvSpPr>
        <p:spPr>
          <a:xfrm>
            <a:off x="3800574" y="5236482"/>
            <a:ext cx="4864735" cy="127635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1" fromWordArt="0" anchor="ctr" anchorCtr="0" forceAA="0" compatLnSpc="1">
            <a:prstTxWarp prst="textNoShape">
              <a:avLst/>
            </a:prstTxWarp>
            <a:noAutofit/>
          </a:bodyPr>
          <a:lstStyle/>
          <a:p>
            <a:pPr algn="ctr"/>
            <a:r>
              <a:rPr lang="en-US" sz="5985" b="1">
                <a:solidFill>
                  <a:schemeClr val="bg1"/>
                </a:solidFill>
                <a:latin typeface="+mn-lt"/>
                <a:ea typeface="+mn-ea"/>
                <a:cs typeface="+mn-cs"/>
                <a:sym typeface="+mn-lt"/>
              </a:rPr>
              <a:t>Thank</a:t>
            </a:r>
            <a:r>
              <a:rPr lang="en-US" sz="5985" b="1" baseline="0">
                <a:solidFill>
                  <a:schemeClr val="bg1"/>
                </a:solidFill>
                <a:latin typeface="+mn-lt"/>
                <a:ea typeface="+mn-ea"/>
                <a:cs typeface="+mn-cs"/>
                <a:sym typeface="+mn-lt"/>
              </a:rPr>
              <a:t> you!</a:t>
            </a:r>
            <a:endParaRPr lang="en-US" sz="5985" b="1">
              <a:solidFill>
                <a:schemeClr val="bg1"/>
              </a:solidFill>
              <a:latin typeface="+mn-lt"/>
              <a:ea typeface="+mn-ea"/>
              <a:cs typeface="+mn-cs"/>
              <a:sym typeface="+mn-lt"/>
            </a:endParaRPr>
          </a:p>
        </p:txBody>
      </p:sp>
    </p:spTree>
    <p:extLst>
      <p:ext uri="{BB962C8B-B14F-4D97-AF65-F5344CB8AC3E}">
        <p14:creationId xmlns:p14="http://schemas.microsoft.com/office/powerpoint/2010/main" val="183345202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501329120"/>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199682"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grpSp>
        <p:nvGrpSpPr>
          <p:cNvPr id="144" name="Group 143"/>
          <p:cNvGrpSpPr/>
          <p:nvPr userDrawn="1"/>
        </p:nvGrpSpPr>
        <p:grpSpPr>
          <a:xfrm>
            <a:off x="-599" y="-1"/>
            <a:ext cx="12163634"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solidFill>
                  <a:schemeClr val="tx1"/>
                </a:solidFill>
                <a:latin typeface="+mn-lt"/>
                <a:ea typeface="+mn-ea"/>
                <a:cs typeface="+mn-cs"/>
                <a:sym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schemeClr val="bg1"/>
                </a:solidFill>
                <a:latin typeface="+mn-lt"/>
                <a:ea typeface="+mn-ea"/>
                <a:cs typeface="+mn-cs"/>
                <a:sym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xxxx</a:t>
              </a:r>
            </a:p>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Note: List footnotes in numerical order. Footnote numbers are not bracketed. Use 10pt font. Do not put a period at the end of the note or the source</a:t>
              </a:r>
            </a:p>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20986346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8451217"/>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00706"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5" y="1589"/>
                        <a:ext cx="1583" cy="1587"/>
                      </a:xfrm>
                      <a:prstGeom prst="rect">
                        <a:avLst/>
                      </a:prstGeom>
                    </p:spPr>
                  </p:pic>
                </p:oleObj>
              </mc:Fallback>
            </mc:AlternateContent>
          </a:graphicData>
        </a:graphic>
      </p:graphicFrame>
      <p:sp>
        <p:nvSpPr>
          <p:cNvPr id="7" name="TextBox 6"/>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1" name="Rectangle 10"/>
          <p:cNvSpPr/>
          <p:nvPr userDrawn="1"/>
        </p:nvSpPr>
        <p:spPr bwMode="invGray">
          <a:xfrm>
            <a:off x="1384711" y="4691187"/>
            <a:ext cx="927038"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995">
              <a:solidFill>
                <a:prstClr val="white"/>
              </a:solidFill>
              <a:latin typeface="+mn-lt"/>
              <a:ea typeface="+mn-ea"/>
              <a:cs typeface="+mn-cs"/>
              <a:sym typeface="+mn-lt"/>
            </a:endParaRPr>
          </a:p>
        </p:txBody>
      </p:sp>
      <p:sp>
        <p:nvSpPr>
          <p:cNvPr id="12" name="Rectangle 11"/>
          <p:cNvSpPr/>
          <p:nvPr userDrawn="1">
            <p:custDataLst>
              <p:tags r:id="rId3"/>
            </p:custDataLst>
          </p:nvPr>
        </p:nvSpPr>
        <p:spPr>
          <a:xfrm>
            <a:off x="2503274" y="4691187"/>
            <a:ext cx="1566268"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428" tIns="179555" rIns="182428" bIns="182428" numCol="1" spcCol="0" rtlCol="0" fromWordArt="0" anchor="t" anchorCtr="0" forceAA="0" compatLnSpc="1">
            <a:prstTxWarp prst="textNoShape">
              <a:avLst/>
            </a:prstTxWarp>
            <a:noAutofit/>
          </a:bodyPr>
          <a:lstStyle/>
          <a:p>
            <a:pPr>
              <a:lnSpc>
                <a:spcPct val="95000"/>
              </a:lnSpc>
            </a:pPr>
            <a:endParaRPr lang="en-US" sz="1197">
              <a:solidFill>
                <a:srgbClr val="FFFFFF"/>
              </a:solidFill>
              <a:latin typeface="+mn-lt"/>
              <a:ea typeface="+mn-ea"/>
              <a:cs typeface="+mn-cs"/>
              <a:sym typeface="+mn-lt"/>
            </a:endParaRPr>
          </a:p>
        </p:txBody>
      </p:sp>
      <p:sp>
        <p:nvSpPr>
          <p:cNvPr id="2" name="TextBox 1"/>
          <p:cNvSpPr txBox="1"/>
          <p:nvPr userDrawn="1"/>
        </p:nvSpPr>
        <p:spPr>
          <a:xfrm>
            <a:off x="628441" y="907198"/>
            <a:ext cx="3440268" cy="1218672"/>
          </a:xfrm>
          <a:prstGeom prst="rect">
            <a:avLst/>
          </a:prstGeom>
          <a:noFill/>
          <a:ln>
            <a:solidFill>
              <a:schemeClr val="bg1"/>
            </a:solidFill>
          </a:ln>
        </p:spPr>
        <p:txBody>
          <a:bodyPr wrap="square" lIns="610486" tIns="466842" rIns="0" bIns="0" rtlCol="0" anchor="t">
            <a:spAutoFit/>
          </a:bodyPr>
          <a:lstStyle/>
          <a:p>
            <a:pPr>
              <a:lnSpc>
                <a:spcPct val="90000"/>
              </a:lnSpc>
              <a:spcAft>
                <a:spcPts val="599"/>
              </a:spcAft>
            </a:pPr>
            <a:endParaRPr lang="en-US" sz="5387">
              <a:solidFill>
                <a:schemeClr val="bg1"/>
              </a:solidFill>
              <a:latin typeface="+mn-lt"/>
              <a:ea typeface="+mn-ea"/>
              <a:cs typeface="+mn-cs"/>
              <a:sym typeface="+mn-lt"/>
            </a:endParaRPr>
          </a:p>
        </p:txBody>
      </p:sp>
      <p:sp>
        <p:nvSpPr>
          <p:cNvPr id="10" name="TextBox 1"/>
          <p:cNvSpPr txBox="1"/>
          <p:nvPr userDrawn="1"/>
        </p:nvSpPr>
        <p:spPr>
          <a:xfrm>
            <a:off x="989674" y="1115416"/>
            <a:ext cx="2717085" cy="881780"/>
          </a:xfrm>
          <a:prstGeom prst="rect">
            <a:avLst/>
          </a:prstGeom>
          <a:noFill/>
        </p:spPr>
        <p:txBody>
          <a:bodyPr wrap="none" rtlCol="0">
            <a:spAutoFit/>
          </a:bodyPr>
          <a:lstStyle/>
          <a:p>
            <a:pPr algn="ctr" fontAlgn="auto">
              <a:lnSpc>
                <a:spcPct val="95000"/>
              </a:lnSpc>
              <a:spcBef>
                <a:spcPts val="0"/>
              </a:spcBef>
              <a:spcAft>
                <a:spcPts val="0"/>
              </a:spcAft>
            </a:pPr>
            <a:r>
              <a:rPr lang="en-US" sz="5387" b="1">
                <a:solidFill>
                  <a:schemeClr val="bg1"/>
                </a:solidFill>
                <a:latin typeface="+mn-lt"/>
                <a:ea typeface="+mn-ea"/>
                <a:cs typeface="+mn-cs"/>
                <a:sym typeface="+mn-lt"/>
              </a:rPr>
              <a:t>Agenda</a:t>
            </a:r>
          </a:p>
        </p:txBody>
      </p:sp>
      <p:sp>
        <p:nvSpPr>
          <p:cNvPr id="13" name="Rectangle 12"/>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4" name="Rectangle 13"/>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38251212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871660008"/>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01730"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7" name="TextBox 6"/>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0" name="Rectangle 9"/>
          <p:cNvSpPr/>
          <p:nvPr userDrawn="1"/>
        </p:nvSpPr>
        <p:spPr bwMode="white">
          <a:xfrm>
            <a:off x="1281564" y="1428131"/>
            <a:ext cx="945328"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13" name="Rectangle 12"/>
          <p:cNvSpPr/>
          <p:nvPr userDrawn="1"/>
        </p:nvSpPr>
        <p:spPr>
          <a:xfrm>
            <a:off x="1282020" y="2667600"/>
            <a:ext cx="9595403"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995">
              <a:solidFill>
                <a:prstClr val="white"/>
              </a:solidFill>
              <a:latin typeface="+mn-lt"/>
              <a:ea typeface="+mn-ea"/>
              <a:cs typeface="+mn-cs"/>
              <a:sym typeface="+mn-lt"/>
            </a:endParaRP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14525795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14840690"/>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02754"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7" name="TextBox 6"/>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0" name="Title 1"/>
          <p:cNvSpPr txBox="1">
            <a:spLocks/>
          </p:cNvSpPr>
          <p:nvPr userDrawn="1"/>
        </p:nvSpPr>
        <p:spPr>
          <a:xfrm>
            <a:off x="628441" y="622800"/>
            <a:ext cx="7172211"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3392" b="1">
                <a:solidFill>
                  <a:schemeClr val="bg1"/>
                </a:solidFill>
                <a:latin typeface="+mn-lt"/>
                <a:ea typeface="+mn-ea"/>
                <a:cs typeface="+mn-cs"/>
                <a:sym typeface="+mn-lt"/>
              </a:rPr>
              <a:t>Agenda</a:t>
            </a:r>
          </a:p>
        </p:txBody>
      </p:sp>
      <p:cxnSp>
        <p:nvCxnSpPr>
          <p:cNvPr id="13" name="Straight Connector 12"/>
          <p:cNvCxnSpPr/>
          <p:nvPr userDrawn="1"/>
        </p:nvCxnSpPr>
        <p:spPr bwMode="white">
          <a:xfrm>
            <a:off x="617367" y="1206000"/>
            <a:ext cx="11547665"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41893989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31490311"/>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03778"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61987" y="0"/>
            <a:ext cx="415919" cy="6858000"/>
          </a:xfrm>
          <a:prstGeom prst="rect">
            <a:avLst/>
          </a:prstGeom>
        </p:spPr>
      </p:pic>
      <p:sp>
        <p:nvSpPr>
          <p:cNvPr id="13" name="Rectangle 12"/>
          <p:cNvSpPr/>
          <p:nvPr userDrawn="1"/>
        </p:nvSpPr>
        <p:spPr bwMode="white">
          <a:xfrm>
            <a:off x="4070668" y="-1309"/>
            <a:ext cx="8091170"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6"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7" name="TextBox 16"/>
          <p:cNvSpPr txBox="1"/>
          <p:nvPr userDrawn="1"/>
        </p:nvSpPr>
        <p:spPr>
          <a:xfrm>
            <a:off x="628442" y="3207715"/>
            <a:ext cx="1543315" cy="443198"/>
          </a:xfrm>
          <a:prstGeom prst="rect">
            <a:avLst/>
          </a:prstGeom>
          <a:noFill/>
        </p:spPr>
        <p:txBody>
          <a:bodyPr wrap="square" lIns="0" tIns="0" rIns="0" bIns="0" rtlCol="0" anchor="t">
            <a:spAutoFit/>
          </a:bodyPr>
          <a:lstStyle/>
          <a:p>
            <a:pPr>
              <a:lnSpc>
                <a:spcPct val="90000"/>
              </a:lnSpc>
              <a:spcAft>
                <a:spcPts val="599"/>
              </a:spcAft>
            </a:pPr>
            <a:r>
              <a:rPr lang="en-US" sz="3192" b="1">
                <a:solidFill>
                  <a:schemeClr val="bg1"/>
                </a:solidFill>
                <a:latin typeface="+mn-lt"/>
                <a:ea typeface="+mn-ea"/>
                <a:cs typeface="+mn-cs"/>
                <a:sym typeface="+mn-lt"/>
              </a:rPr>
              <a:t>Agenda</a:t>
            </a:r>
          </a:p>
        </p:txBody>
      </p:sp>
    </p:spTree>
    <p:extLst>
      <p:ext uri="{BB962C8B-B14F-4D97-AF65-F5344CB8AC3E}">
        <p14:creationId xmlns:p14="http://schemas.microsoft.com/office/powerpoint/2010/main" val="19750899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F35E44-72CB-4AFA-8DA6-C89EBC957A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15" r="19754"/>
          <a:stretch/>
        </p:blipFill>
        <p:spPr>
          <a:xfrm>
            <a:off x="6930356" y="1288497"/>
            <a:ext cx="4900878" cy="4634459"/>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418064" y="1"/>
            <a:ext cx="11743776"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userDrawn="1">
            <p:ph type="title"/>
          </p:nvPr>
        </p:nvSpPr>
        <p:spPr>
          <a:xfrm>
            <a:off x="694964" y="12130"/>
            <a:ext cx="11466877" cy="1155779"/>
          </a:xfrm>
          <a:prstGeom prst="rect">
            <a:avLst/>
          </a:prstGeom>
        </p:spPr>
        <p:txBody>
          <a:bodyPr anchor="ctr"/>
          <a:lstStyle>
            <a:lvl1pPr algn="l">
              <a:lnSpc>
                <a:spcPts val="3990"/>
              </a:lnSpc>
              <a:defRPr sz="3724"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694964" y="1368341"/>
            <a:ext cx="10131066" cy="457200"/>
          </a:xfrm>
          <a:prstGeom prst="rect">
            <a:avLst/>
          </a:prstGeom>
        </p:spPr>
        <p:txBody>
          <a:bodyPr/>
          <a:lstStyle>
            <a:lvl1pPr marL="0" indent="0" algn="l">
              <a:buNone/>
              <a:defRPr sz="2660" b="1" baseline="0">
                <a:solidFill>
                  <a:srgbClr val="2D2D2D"/>
                </a:solidFill>
                <a:effectLst/>
                <a:latin typeface="Calibri" pitchFamily="34" charset="0"/>
              </a:defRPr>
            </a:lvl1pPr>
            <a:lvl2pPr marL="608061" indent="0" algn="ctr">
              <a:buNone/>
              <a:defRPr>
                <a:solidFill>
                  <a:schemeClr val="tx1">
                    <a:tint val="75000"/>
                  </a:schemeClr>
                </a:solidFill>
              </a:defRPr>
            </a:lvl2pPr>
            <a:lvl3pPr marL="1216122" indent="0" algn="ctr">
              <a:buNone/>
              <a:defRPr>
                <a:solidFill>
                  <a:schemeClr val="tx1">
                    <a:tint val="75000"/>
                  </a:schemeClr>
                </a:solidFill>
              </a:defRPr>
            </a:lvl3pPr>
            <a:lvl4pPr marL="1824182" indent="0" algn="ctr">
              <a:buNone/>
              <a:defRPr>
                <a:solidFill>
                  <a:schemeClr val="tx1">
                    <a:tint val="75000"/>
                  </a:schemeClr>
                </a:solidFill>
              </a:defRPr>
            </a:lvl4pPr>
            <a:lvl5pPr marL="2432243" indent="0" algn="ctr">
              <a:buNone/>
              <a:defRPr>
                <a:solidFill>
                  <a:schemeClr val="tx1">
                    <a:tint val="75000"/>
                  </a:schemeClr>
                </a:solidFill>
              </a:defRPr>
            </a:lvl5pPr>
            <a:lvl6pPr marL="3040304" indent="0" algn="ctr">
              <a:buNone/>
              <a:defRPr>
                <a:solidFill>
                  <a:schemeClr val="tx1">
                    <a:tint val="75000"/>
                  </a:schemeClr>
                </a:solidFill>
              </a:defRPr>
            </a:lvl6pPr>
            <a:lvl7pPr marL="3648365" indent="0" algn="ctr">
              <a:buNone/>
              <a:defRPr>
                <a:solidFill>
                  <a:schemeClr val="tx1">
                    <a:tint val="75000"/>
                  </a:schemeClr>
                </a:solidFill>
              </a:defRPr>
            </a:lvl7pPr>
            <a:lvl8pPr marL="4256425" indent="0" algn="ctr">
              <a:buNone/>
              <a:defRPr>
                <a:solidFill>
                  <a:schemeClr val="tx1">
                    <a:tint val="75000"/>
                  </a:schemeClr>
                </a:solidFill>
              </a:defRPr>
            </a:lvl8pPr>
            <a:lvl9pPr marL="4864486"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15214" y="2520847"/>
            <a:ext cx="10131066" cy="1039317"/>
          </a:xfrm>
          <a:prstGeom prst="rect">
            <a:avLst/>
          </a:prstGeom>
        </p:spPr>
        <p:txBody>
          <a:bodyPr/>
          <a:lstStyle>
            <a:lvl1pPr marL="0" indent="0" algn="l">
              <a:lnSpc>
                <a:spcPts val="2660"/>
              </a:lnSpc>
              <a:buNone/>
              <a:defRPr sz="2394"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380" y="5706814"/>
            <a:ext cx="1668641" cy="959001"/>
          </a:xfrm>
          <a:prstGeom prst="rect">
            <a:avLst/>
          </a:prstGeom>
        </p:spPr>
      </p:pic>
      <p:sp>
        <p:nvSpPr>
          <p:cNvPr id="4" name="TextBox 3">
            <a:extLst>
              <a:ext uri="{FF2B5EF4-FFF2-40B4-BE49-F238E27FC236}">
                <a16:creationId xmlns:a16="http://schemas.microsoft.com/office/drawing/2014/main" id="{954EDCE1-A912-48DB-9E58-051F8752A375}"/>
              </a:ext>
            </a:extLst>
          </p:cNvPr>
          <p:cNvSpPr txBox="1"/>
          <p:nvPr userDrawn="1"/>
        </p:nvSpPr>
        <p:spPr>
          <a:xfrm>
            <a:off x="6599752" y="6014056"/>
            <a:ext cx="5562089" cy="502766"/>
          </a:xfrm>
          <a:prstGeom prst="rect">
            <a:avLst/>
          </a:prstGeom>
          <a:solidFill>
            <a:srgbClr val="FBAB18"/>
          </a:solidFill>
        </p:spPr>
        <p:txBody>
          <a:bodyPr wrap="square" rtlCol="0">
            <a:spAutoFit/>
          </a:bodyPr>
          <a:lstStyle/>
          <a:p>
            <a:pPr marL="380038" marR="0" lvl="0" indent="0" algn="l" defTabSz="1216122" rtl="0" eaLnBrk="0" fontAlgn="base" latinLnBrk="0" hangingPunct="0">
              <a:lnSpc>
                <a:spcPct val="100000"/>
              </a:lnSpc>
              <a:spcBef>
                <a:spcPct val="0"/>
              </a:spcBef>
              <a:spcAft>
                <a:spcPct val="0"/>
              </a:spcAft>
              <a:buClrTx/>
              <a:buSzTx/>
              <a:buFontTx/>
              <a:buNone/>
              <a:tabLst/>
              <a:defRPr/>
            </a:pPr>
            <a:r>
              <a:rPr lang="en-US" sz="2660" b="1">
                <a:solidFill>
                  <a:srgbClr val="2D2D2D"/>
                </a:solidFill>
                <a:latin typeface="Calibri" panose="020F0502020204030204" pitchFamily="34" charset="0"/>
                <a:cs typeface="Calibri" panose="020F0502020204030204" pitchFamily="34" charset="0"/>
              </a:rPr>
              <a:t>cdc.gov/coronavirus</a:t>
            </a:r>
          </a:p>
        </p:txBody>
      </p:sp>
      <p:grpSp>
        <p:nvGrpSpPr>
          <p:cNvPr id="10" name="Group 9">
            <a:extLst>
              <a:ext uri="{FF2B5EF4-FFF2-40B4-BE49-F238E27FC236}">
                <a16:creationId xmlns:a16="http://schemas.microsoft.com/office/drawing/2014/main" id="{2900023D-2373-43F5-A4AA-FD7F91255A55}"/>
              </a:ext>
            </a:extLst>
          </p:cNvPr>
          <p:cNvGrpSpPr/>
          <p:nvPr userDrawn="1"/>
        </p:nvGrpSpPr>
        <p:grpSpPr>
          <a:xfrm>
            <a:off x="1" y="3"/>
            <a:ext cx="355328" cy="1194093"/>
            <a:chOff x="2721769" y="2050256"/>
            <a:chExt cx="442912" cy="1469660"/>
          </a:xfrm>
        </p:grpSpPr>
        <p:sp>
          <p:nvSpPr>
            <p:cNvPr id="12" name="Rectangle 11">
              <a:extLst>
                <a:ext uri="{FF2B5EF4-FFF2-40B4-BE49-F238E27FC236}">
                  <a16:creationId xmlns:a16="http://schemas.microsoft.com/office/drawing/2014/main" id="{275925BE-9EF0-43F9-9D78-64BD587500CA}"/>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4" name="Rectangle 13">
              <a:extLst>
                <a:ext uri="{FF2B5EF4-FFF2-40B4-BE49-F238E27FC236}">
                  <a16:creationId xmlns:a16="http://schemas.microsoft.com/office/drawing/2014/main" id="{79245E9D-1A1B-4F74-AD8C-354693087FC0}"/>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Tree>
    <p:extLst>
      <p:ext uri="{BB962C8B-B14F-4D97-AF65-F5344CB8AC3E}">
        <p14:creationId xmlns:p14="http://schemas.microsoft.com/office/powerpoint/2010/main" val="2588077820"/>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olor_backgroun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5152" y="674916"/>
            <a:ext cx="5964344" cy="5795163"/>
          </a:xfrm>
          <a:prstGeom prst="rect">
            <a:avLst/>
          </a:prstGeom>
        </p:spPr>
      </p:pic>
      <p:sp>
        <p:nvSpPr>
          <p:cNvPr id="2" name="Title 1"/>
          <p:cNvSpPr>
            <a:spLocks noGrp="1"/>
          </p:cNvSpPr>
          <p:nvPr>
            <p:ph type="title"/>
          </p:nvPr>
        </p:nvSpPr>
        <p:spPr>
          <a:xfrm>
            <a:off x="238892" y="3255152"/>
            <a:ext cx="11032523" cy="1162051"/>
          </a:xfrm>
          <a:prstGeom prst="rect">
            <a:avLst/>
          </a:prstGeom>
        </p:spPr>
        <p:txBody>
          <a:bodyPr anchor="b"/>
          <a:lstStyle>
            <a:lvl1pPr algn="l">
              <a:defRPr sz="4788"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8892" y="4688983"/>
            <a:ext cx="10337562" cy="568325"/>
          </a:xfrm>
          <a:prstGeom prst="rect">
            <a:avLst/>
          </a:prstGeom>
        </p:spPr>
        <p:txBody>
          <a:bodyPr anchor="b"/>
          <a:lstStyle>
            <a:lvl1pPr marL="0" indent="0" algn="l">
              <a:lnSpc>
                <a:spcPts val="2926"/>
              </a:lnSpc>
              <a:buNone/>
              <a:defRPr sz="2661" baseline="0">
                <a:solidFill>
                  <a:schemeClr val="bg2"/>
                </a:solidFill>
                <a:latin typeface="Calibri" pitchFamily="34" charset="0"/>
              </a:defRPr>
            </a:lvl1pPr>
            <a:lvl2pPr marL="608122" indent="0">
              <a:buNone/>
              <a:defRPr sz="2394">
                <a:solidFill>
                  <a:schemeClr val="tx1">
                    <a:tint val="75000"/>
                  </a:schemeClr>
                </a:solidFill>
              </a:defRPr>
            </a:lvl2pPr>
            <a:lvl3pPr marL="1216244" indent="0">
              <a:buNone/>
              <a:defRPr sz="2128">
                <a:solidFill>
                  <a:schemeClr val="tx1">
                    <a:tint val="75000"/>
                  </a:schemeClr>
                </a:solidFill>
              </a:defRPr>
            </a:lvl3pPr>
            <a:lvl4pPr marL="1824365" indent="0">
              <a:buNone/>
              <a:defRPr sz="1863">
                <a:solidFill>
                  <a:schemeClr val="tx1">
                    <a:tint val="75000"/>
                  </a:schemeClr>
                </a:solidFill>
              </a:defRPr>
            </a:lvl4pPr>
            <a:lvl5pPr marL="2432487" indent="0">
              <a:buNone/>
              <a:defRPr sz="1863">
                <a:solidFill>
                  <a:schemeClr val="tx1">
                    <a:tint val="75000"/>
                  </a:schemeClr>
                </a:solidFill>
              </a:defRPr>
            </a:lvl5pPr>
            <a:lvl6pPr marL="3040609" indent="0">
              <a:buNone/>
              <a:defRPr sz="1863">
                <a:solidFill>
                  <a:schemeClr val="tx1">
                    <a:tint val="75000"/>
                  </a:schemeClr>
                </a:solidFill>
              </a:defRPr>
            </a:lvl6pPr>
            <a:lvl7pPr marL="3648731" indent="0">
              <a:buNone/>
              <a:defRPr sz="1863">
                <a:solidFill>
                  <a:schemeClr val="tx1">
                    <a:tint val="75000"/>
                  </a:schemeClr>
                </a:solidFill>
              </a:defRPr>
            </a:lvl7pPr>
            <a:lvl8pPr marL="4256852" indent="0">
              <a:buNone/>
              <a:defRPr sz="1863">
                <a:solidFill>
                  <a:schemeClr val="tx1">
                    <a:tint val="75000"/>
                  </a:schemeClr>
                </a:solidFill>
              </a:defRPr>
            </a:lvl8pPr>
            <a:lvl9pPr marL="4864974" indent="0">
              <a:buNone/>
              <a:defRPr sz="1863">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8923" y="5706814"/>
            <a:ext cx="1668641" cy="959001"/>
          </a:xfrm>
          <a:prstGeom prst="rect">
            <a:avLst/>
          </a:prstGeom>
        </p:spPr>
      </p:pic>
    </p:spTree>
    <p:extLst>
      <p:ext uri="{BB962C8B-B14F-4D97-AF65-F5344CB8AC3E}">
        <p14:creationId xmlns:p14="http://schemas.microsoft.com/office/powerpoint/2010/main" val="3962243576"/>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048994444"/>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04802"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5" y="1589"/>
                        <a:ext cx="1583" cy="1587"/>
                      </a:xfrm>
                      <a:prstGeom prst="rect">
                        <a:avLst/>
                      </a:prstGeom>
                    </p:spPr>
                  </p:pic>
                </p:oleObj>
              </mc:Fallback>
            </mc:AlternateContent>
          </a:graphicData>
        </a:graphic>
      </p:graphicFrame>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8" name="Rectangle 7"/>
          <p:cNvSpPr/>
          <p:nvPr userDrawn="1"/>
        </p:nvSpPr>
        <p:spPr bwMode="invGray">
          <a:xfrm>
            <a:off x="1384711" y="4691187"/>
            <a:ext cx="927038" cy="995874"/>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995">
              <a:solidFill>
                <a:prstClr val="white"/>
              </a:solidFill>
              <a:latin typeface="+mn-lt"/>
              <a:ea typeface="+mn-ea"/>
              <a:cs typeface="+mn-cs"/>
              <a:sym typeface="+mn-lt"/>
            </a:endParaRPr>
          </a:p>
        </p:txBody>
      </p:sp>
      <p:sp>
        <p:nvSpPr>
          <p:cNvPr id="10" name="Rectangle 9"/>
          <p:cNvSpPr/>
          <p:nvPr userDrawn="1">
            <p:custDataLst>
              <p:tags r:id="rId3"/>
            </p:custDataLst>
          </p:nvPr>
        </p:nvSpPr>
        <p:spPr>
          <a:xfrm>
            <a:off x="2503274" y="4691187"/>
            <a:ext cx="1566268" cy="1468176"/>
          </a:xfrm>
          <a:prstGeom prst="rect">
            <a:avLst/>
          </a:prstGeom>
          <a:noFill/>
          <a:ln w="9525" cmpd="sng">
            <a:solidFill>
              <a:schemeClr val="tx2"/>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428" tIns="179555" rIns="182428" bIns="182428" numCol="1" spcCol="0" rtlCol="0" fromWordArt="0" anchor="t" anchorCtr="0" forceAA="0" compatLnSpc="1">
            <a:prstTxWarp prst="textNoShape">
              <a:avLst/>
            </a:prstTxWarp>
            <a:noAutofit/>
          </a:bodyPr>
          <a:lstStyle/>
          <a:p>
            <a:pPr>
              <a:lnSpc>
                <a:spcPct val="95000"/>
              </a:lnSpc>
            </a:pPr>
            <a:endParaRPr lang="en-US" sz="1197">
              <a:solidFill>
                <a:srgbClr val="FFFFFF"/>
              </a:solidFill>
              <a:latin typeface="+mn-lt"/>
              <a:ea typeface="+mn-ea"/>
              <a:cs typeface="+mn-cs"/>
              <a:sym typeface="+mn-lt"/>
            </a:endParaRPr>
          </a:p>
        </p:txBody>
      </p:sp>
      <p:sp>
        <p:nvSpPr>
          <p:cNvPr id="11" name="TextBox 10"/>
          <p:cNvSpPr txBox="1"/>
          <p:nvPr userDrawn="1"/>
        </p:nvSpPr>
        <p:spPr>
          <a:xfrm>
            <a:off x="628441" y="907197"/>
            <a:ext cx="3440268" cy="3493008"/>
          </a:xfrm>
          <a:prstGeom prst="rect">
            <a:avLst/>
          </a:prstGeom>
          <a:noFill/>
          <a:ln>
            <a:solidFill>
              <a:schemeClr val="tx2"/>
            </a:solidFill>
          </a:ln>
        </p:spPr>
        <p:txBody>
          <a:bodyPr wrap="square" lIns="610486" tIns="466842" rIns="0" bIns="0" rtlCol="0" anchor="t">
            <a:noAutofit/>
          </a:bodyPr>
          <a:lstStyle/>
          <a:p>
            <a:pPr>
              <a:lnSpc>
                <a:spcPct val="90000"/>
              </a:lnSpc>
              <a:spcAft>
                <a:spcPts val="599"/>
              </a:spcAft>
            </a:pPr>
            <a:endParaRPr lang="en-US" sz="5387">
              <a:solidFill>
                <a:schemeClr val="accent4"/>
              </a:solidFill>
              <a:latin typeface="+mn-lt"/>
              <a:ea typeface="+mn-ea"/>
              <a:cs typeface="+mn-cs"/>
              <a:sym typeface="+mn-lt"/>
            </a:endParaRPr>
          </a:p>
        </p:txBody>
      </p:sp>
      <p:sp>
        <p:nvSpPr>
          <p:cNvPr id="9" name="TextBox 1"/>
          <p:cNvSpPr txBox="1"/>
          <p:nvPr userDrawn="1"/>
        </p:nvSpPr>
        <p:spPr>
          <a:xfrm>
            <a:off x="989674" y="1115416"/>
            <a:ext cx="2717085"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5387" b="1">
                <a:solidFill>
                  <a:schemeClr val="tx2"/>
                </a:solidFill>
                <a:latin typeface="+mn-lt"/>
                <a:ea typeface="+mn-ea"/>
                <a:cs typeface="+mn-cs"/>
                <a:sym typeface="+mn-lt"/>
              </a:rPr>
              <a:t>Agenda</a:t>
            </a:r>
          </a:p>
        </p:txBody>
      </p:sp>
    </p:spTree>
    <p:extLst>
      <p:ext uri="{BB962C8B-B14F-4D97-AF65-F5344CB8AC3E}">
        <p14:creationId xmlns:p14="http://schemas.microsoft.com/office/powerpoint/2010/main" val="68869263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259861765"/>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05826"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8" name="Rectangle 7"/>
          <p:cNvSpPr/>
          <p:nvPr userDrawn="1"/>
        </p:nvSpPr>
        <p:spPr bwMode="white">
          <a:xfrm>
            <a:off x="1281564" y="1428131"/>
            <a:ext cx="945328" cy="947672"/>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10" name="Rectangle 9"/>
          <p:cNvSpPr/>
          <p:nvPr userDrawn="1"/>
        </p:nvSpPr>
        <p:spPr>
          <a:xfrm>
            <a:off x="1282020" y="2667600"/>
            <a:ext cx="9595403" cy="3200400"/>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995">
              <a:solidFill>
                <a:prstClr val="white"/>
              </a:solidFill>
              <a:latin typeface="+mn-lt"/>
              <a:ea typeface="+mn-ea"/>
              <a:cs typeface="+mn-cs"/>
              <a:sym typeface="+mn-lt"/>
            </a:endParaRPr>
          </a:p>
        </p:txBody>
      </p:sp>
    </p:spTree>
    <p:extLst>
      <p:ext uri="{BB962C8B-B14F-4D97-AF65-F5344CB8AC3E}">
        <p14:creationId xmlns:p14="http://schemas.microsoft.com/office/powerpoint/2010/main" val="87518928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173916390"/>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06850"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7" name="Title 1"/>
          <p:cNvSpPr txBox="1">
            <a:spLocks/>
          </p:cNvSpPr>
          <p:nvPr userDrawn="1"/>
        </p:nvSpPr>
        <p:spPr>
          <a:xfrm>
            <a:off x="628441" y="622800"/>
            <a:ext cx="7172211"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3392" b="1">
                <a:solidFill>
                  <a:schemeClr val="tx2"/>
                </a:solidFill>
                <a:latin typeface="+mn-lt"/>
                <a:ea typeface="+mn-ea"/>
                <a:cs typeface="+mn-cs"/>
                <a:sym typeface="+mn-lt"/>
              </a:rPr>
              <a:t>Agenda</a:t>
            </a:r>
          </a:p>
        </p:txBody>
      </p:sp>
      <p:cxnSp>
        <p:nvCxnSpPr>
          <p:cNvPr id="9" name="Straight Connector 8"/>
          <p:cNvCxnSpPr/>
          <p:nvPr userDrawn="1"/>
        </p:nvCxnSpPr>
        <p:spPr bwMode="white">
          <a:xfrm>
            <a:off x="617367" y="1206000"/>
            <a:ext cx="11547665" cy="0"/>
          </a:xfrm>
          <a:prstGeom prst="line">
            <a:avLst/>
          </a:prstGeom>
          <a:ln w="9525"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683669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198592261"/>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07874"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61987" y="0"/>
            <a:ext cx="415919" cy="6858000"/>
          </a:xfrm>
          <a:prstGeom prst="rect">
            <a:avLst/>
          </a:prstGeom>
        </p:spPr>
      </p:pic>
      <p:sp>
        <p:nvSpPr>
          <p:cNvPr id="26" name="Rectangle 25"/>
          <p:cNvSpPr/>
          <p:nvPr userDrawn="1"/>
        </p:nvSpPr>
        <p:spPr bwMode="ltGray">
          <a:xfrm>
            <a:off x="4070668" y="-1309"/>
            <a:ext cx="8091170"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2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28" name="TextBox 2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0" name="TextBox 9"/>
          <p:cNvSpPr txBox="1"/>
          <p:nvPr userDrawn="1"/>
        </p:nvSpPr>
        <p:spPr>
          <a:xfrm>
            <a:off x="628442" y="3262146"/>
            <a:ext cx="1158175" cy="332399"/>
          </a:xfrm>
          <a:prstGeom prst="rect">
            <a:avLst/>
          </a:prstGeom>
          <a:noFill/>
        </p:spPr>
        <p:txBody>
          <a:bodyPr wrap="square" lIns="0" tIns="0" rIns="0" bIns="0" rtlCol="0" anchor="t">
            <a:spAutoFit/>
          </a:bodyPr>
          <a:lstStyle/>
          <a:p>
            <a:pPr>
              <a:lnSpc>
                <a:spcPct val="90000"/>
              </a:lnSpc>
              <a:spcAft>
                <a:spcPts val="599"/>
              </a:spcAft>
            </a:pPr>
            <a:r>
              <a:rPr lang="en-US" sz="2394" b="1">
                <a:solidFill>
                  <a:schemeClr val="bg1"/>
                </a:solidFill>
                <a:latin typeface="+mn-lt"/>
                <a:ea typeface="+mn-ea"/>
                <a:cs typeface="+mn-cs"/>
                <a:sym typeface="+mn-lt"/>
              </a:rPr>
              <a:t>Agenda</a:t>
            </a: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9" name="Rectangle 8"/>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20832724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679901403"/>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08898"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13" name="Freeform 12"/>
          <p:cNvSpPr/>
          <p:nvPr/>
        </p:nvSpPr>
        <p:spPr bwMode="ltGray">
          <a:xfrm>
            <a:off x="0" y="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17" name="Freeform 12"/>
          <p:cNvSpPr/>
          <p:nvPr userDrawn="1"/>
        </p:nvSpPr>
        <p:spPr bwMode="ltGray">
          <a:xfrm>
            <a:off x="0" y="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20" name="TextBox 19"/>
          <p:cNvSpPr txBox="1"/>
          <p:nvPr userDrawn="1"/>
        </p:nvSpPr>
        <p:spPr>
          <a:xfrm>
            <a:off x="628442" y="2577934"/>
            <a:ext cx="2944098" cy="1761764"/>
          </a:xfrm>
          <a:prstGeom prst="rect">
            <a:avLst/>
          </a:prstGeom>
          <a:noFill/>
        </p:spPr>
        <p:txBody>
          <a:bodyPr wrap="square" lIns="0" tIns="0" rIns="0" bIns="0" rtlCol="0" anchor="ctr">
            <a:spAutoFit/>
          </a:bodyPr>
          <a:lstStyle/>
          <a:p>
            <a:pPr marL="0" indent="0">
              <a:lnSpc>
                <a:spcPct val="106000"/>
              </a:lnSpc>
              <a:spcAft>
                <a:spcPts val="698"/>
              </a:spcAft>
              <a:buFontTx/>
              <a:buNone/>
            </a:pPr>
            <a:r>
              <a:rPr lang="en-US" sz="5387" b="1">
                <a:solidFill>
                  <a:schemeClr val="tx2"/>
                </a:solidFill>
                <a:latin typeface="+mn-lt"/>
                <a:ea typeface="+mn-ea"/>
                <a:cs typeface="+mn-cs"/>
                <a:sym typeface="+mn-lt"/>
              </a:rPr>
              <a:t>Table of contents</a:t>
            </a:r>
          </a:p>
        </p:txBody>
      </p:sp>
      <p:sp>
        <p:nvSpPr>
          <p:cNvPr id="24"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9" name="TextBox 18"/>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00948" y="3586748"/>
            <a:ext cx="1361872"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1562294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72453261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10946"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4" y="1588"/>
                        <a:ext cx="1584"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5387"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3" name="Rectangle 12"/>
          <p:cNvSpPr/>
          <p:nvPr userDrawn="1"/>
        </p:nvSpPr>
        <p:spPr>
          <a:xfrm>
            <a:off x="0" y="3367314"/>
            <a:ext cx="12161838" cy="3490686"/>
          </a:xfrm>
          <a:prstGeom prst="rect">
            <a:avLst/>
          </a:prstGeom>
          <a:solidFill>
            <a:schemeClr val="tx2"/>
          </a:solidFill>
          <a:ln w="9525" cap="rnd" cmpd="sng" algn="ctr">
            <a:solidFill>
              <a:srgbClr val="7030A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197">
              <a:solidFill>
                <a:srgbClr val="FFFFFF"/>
              </a:solidFill>
              <a:latin typeface="+mn-lt"/>
              <a:ea typeface="+mn-ea"/>
              <a:cs typeface="+mn-cs"/>
              <a:sym typeface="+mn-lt"/>
            </a:endParaRPr>
          </a:p>
        </p:txBody>
      </p:sp>
      <p:sp>
        <p:nvSpPr>
          <p:cNvPr id="16" name="Text Placeholder 6"/>
          <p:cNvSpPr>
            <a:spLocks noGrp="1"/>
          </p:cNvSpPr>
          <p:nvPr>
            <p:ph type="body" sz="quarter" idx="12" hasCustomPrompt="1"/>
          </p:nvPr>
        </p:nvSpPr>
        <p:spPr bwMode="black">
          <a:xfrm>
            <a:off x="912138" y="6232877"/>
            <a:ext cx="10337562" cy="436195"/>
          </a:xfrm>
          <a:prstGeom prst="rect">
            <a:avLst/>
          </a:prstGeom>
          <a:noFill/>
        </p:spPr>
        <p:txBody>
          <a:bodyPr anchor="ctr"/>
          <a:lstStyle>
            <a:lvl1pPr algn="ctr" rtl="0">
              <a:lnSpc>
                <a:spcPct val="110000"/>
              </a:lnSpc>
              <a:buNone/>
              <a:defRPr sz="1197" b="1" cap="all" baseline="0">
                <a:solidFill>
                  <a:schemeClr val="bg2">
                    <a:lumMod val="90000"/>
                  </a:schemeClr>
                </a:solidFill>
                <a:latin typeface="+mn-lt"/>
                <a:ea typeface="+mn-ea"/>
                <a:cs typeface="+mn-cs"/>
                <a:sym typeface="+mn-lt"/>
              </a:defRPr>
            </a:lvl1pPr>
            <a:lvl2pPr algn="ctr">
              <a:buNone/>
              <a:defRPr/>
            </a:lvl2pPr>
            <a:lvl3pPr marL="0" indent="0" algn="ctr">
              <a:buNone/>
              <a:defRPr/>
            </a:lvl3pPr>
            <a:lvl4pPr marL="228023" indent="0" algn="ctr">
              <a:buNone/>
              <a:defRPr/>
            </a:lvl4pPr>
            <a:lvl5pPr marL="456046" indent="0" algn="ctr">
              <a:buNone/>
              <a:defRPr/>
            </a:lvl5pPr>
          </a:lstStyle>
          <a:p>
            <a:pPr lvl="0"/>
            <a:r>
              <a:rPr lang="en-US"/>
              <a:t>Click to edit date/place</a:t>
            </a:r>
          </a:p>
        </p:txBody>
      </p:sp>
      <p:sp>
        <p:nvSpPr>
          <p:cNvPr id="17" name="Subtitle 2"/>
          <p:cNvSpPr>
            <a:spLocks noGrp="1"/>
          </p:cNvSpPr>
          <p:nvPr>
            <p:ph type="subTitle" idx="1" hasCustomPrompt="1"/>
          </p:nvPr>
        </p:nvSpPr>
        <p:spPr bwMode="white">
          <a:xfrm>
            <a:off x="912138" y="5609405"/>
            <a:ext cx="10337562" cy="436195"/>
          </a:xfrm>
          <a:prstGeom prst="rect">
            <a:avLst/>
          </a:prstGeom>
        </p:spPr>
        <p:txBody>
          <a:bodyPr anchor="ctr"/>
          <a:lstStyle>
            <a:lvl1pPr marL="0" indent="0" algn="ctr" rtl="0">
              <a:lnSpc>
                <a:spcPct val="110000"/>
              </a:lnSpc>
              <a:buNone/>
              <a:defRPr sz="1596" baseline="0">
                <a:solidFill>
                  <a:schemeClr val="bg1"/>
                </a:solidFill>
                <a:latin typeface="+mn-lt"/>
                <a:ea typeface="+mn-ea"/>
                <a:cs typeface="+mn-cs"/>
                <a:sym typeface="+mn-lt"/>
              </a:defRPr>
            </a:lvl1pPr>
            <a:lvl2pPr marL="456046" indent="0" algn="ctr">
              <a:buNone/>
              <a:defRPr sz="1995"/>
            </a:lvl2pPr>
            <a:lvl3pPr marL="912091" indent="0" algn="ctr">
              <a:buNone/>
              <a:defRPr sz="1795"/>
            </a:lvl3pPr>
            <a:lvl4pPr marL="1368137" indent="0" algn="ctr">
              <a:buNone/>
              <a:defRPr sz="1596"/>
            </a:lvl4pPr>
            <a:lvl5pPr marL="1824182" indent="0" algn="ctr">
              <a:buNone/>
              <a:defRPr sz="1596"/>
            </a:lvl5pPr>
            <a:lvl6pPr marL="2280228" indent="0" algn="ctr">
              <a:buNone/>
              <a:defRPr sz="1596"/>
            </a:lvl6pPr>
            <a:lvl7pPr marL="2736273" indent="0" algn="ctr">
              <a:buNone/>
              <a:defRPr sz="1596"/>
            </a:lvl7pPr>
            <a:lvl8pPr marL="3192319" indent="0" algn="ctr">
              <a:buNone/>
              <a:defRPr sz="1596"/>
            </a:lvl8pPr>
            <a:lvl9pPr marL="3648365" indent="0" algn="ctr">
              <a:buNone/>
              <a:defRPr sz="1596"/>
            </a:lvl9pPr>
          </a:lstStyle>
          <a:p>
            <a:r>
              <a:rPr lang="en-US"/>
              <a:t>Subtitle in sentence case</a:t>
            </a:r>
          </a:p>
        </p:txBody>
      </p:sp>
      <p:sp>
        <p:nvSpPr>
          <p:cNvPr id="19" name="Title 1"/>
          <p:cNvSpPr>
            <a:spLocks noGrp="1"/>
          </p:cNvSpPr>
          <p:nvPr>
            <p:ph type="ctrTitle" hasCustomPrompt="1"/>
          </p:nvPr>
        </p:nvSpPr>
        <p:spPr bwMode="ltGray">
          <a:xfrm>
            <a:off x="912138" y="3641824"/>
            <a:ext cx="10337562" cy="1593022"/>
          </a:xfrm>
          <a:prstGeom prst="rect">
            <a:avLst/>
          </a:prstGeom>
        </p:spPr>
        <p:txBody>
          <a:bodyPr anchor="ctr">
            <a:normAutofit/>
          </a:bodyPr>
          <a:lstStyle>
            <a:lvl1pPr algn="ctr" rtl="0">
              <a:lnSpc>
                <a:spcPct val="93000"/>
              </a:lnSpc>
              <a:defRPr sz="5387" baseline="0">
                <a:solidFill>
                  <a:schemeClr val="bg1"/>
                </a:solidFill>
                <a:latin typeface="+mj-lt"/>
                <a:ea typeface="+mj-ea"/>
                <a:cs typeface="+mj-cs"/>
                <a:sym typeface="+mj-lt"/>
              </a:defRPr>
            </a:lvl1pPr>
          </a:lstStyle>
          <a:p>
            <a:r>
              <a:rPr lang="en-US"/>
              <a:t>Title in Title Case</a:t>
            </a:r>
          </a:p>
        </p:txBody>
      </p:sp>
      <p:cxnSp>
        <p:nvCxnSpPr>
          <p:cNvPr id="23" name="Straight Connector 22"/>
          <p:cNvCxnSpPr/>
          <p:nvPr userDrawn="1"/>
        </p:nvCxnSpPr>
        <p:spPr>
          <a:xfrm>
            <a:off x="2815821" y="5422124"/>
            <a:ext cx="6493778" cy="0"/>
          </a:xfrm>
          <a:prstGeom prst="line">
            <a:avLst/>
          </a:prstGeom>
          <a:ln w="9525" cap="rnd">
            <a:solidFill>
              <a:schemeClr val="bg1"/>
            </a:solidFill>
            <a:prstDash val="solid"/>
            <a:round/>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98687C5-42D4-48D7-872D-5A0A0E16C880}"/>
              </a:ext>
            </a:extLst>
          </p:cNvPr>
          <p:cNvPicPr>
            <a:picLocks noChangeAspect="1"/>
          </p:cNvPicPr>
          <p:nvPr userDrawn="1"/>
        </p:nvPicPr>
        <p:blipFill>
          <a:blip r:embed="rId7"/>
          <a:stretch>
            <a:fillRect/>
          </a:stretch>
        </p:blipFill>
        <p:spPr>
          <a:xfrm>
            <a:off x="5521475" y="777535"/>
            <a:ext cx="4195834" cy="1956340"/>
          </a:xfrm>
          <a:prstGeom prst="rect">
            <a:avLst/>
          </a:prstGeom>
        </p:spPr>
      </p:pic>
      <p:pic>
        <p:nvPicPr>
          <p:cNvPr id="7" name="Picture 6">
            <a:extLst>
              <a:ext uri="{FF2B5EF4-FFF2-40B4-BE49-F238E27FC236}">
                <a16:creationId xmlns:a16="http://schemas.microsoft.com/office/drawing/2014/main" id="{C2FDD13F-30F8-41E2-A994-0486A5906946}"/>
              </a:ext>
            </a:extLst>
          </p:cNvPr>
          <p:cNvPicPr>
            <a:picLocks noChangeAspect="1"/>
          </p:cNvPicPr>
          <p:nvPr userDrawn="1"/>
        </p:nvPicPr>
        <p:blipFill>
          <a:blip r:embed="rId8"/>
          <a:stretch>
            <a:fillRect/>
          </a:stretch>
        </p:blipFill>
        <p:spPr>
          <a:xfrm>
            <a:off x="2541824" y="512433"/>
            <a:ext cx="2159418" cy="2221443"/>
          </a:xfrm>
          <a:prstGeom prst="rect">
            <a:avLst/>
          </a:prstGeom>
        </p:spPr>
      </p:pic>
    </p:spTree>
    <p:extLst>
      <p:ext uri="{BB962C8B-B14F-4D97-AF65-F5344CB8AC3E}">
        <p14:creationId xmlns:p14="http://schemas.microsoft.com/office/powerpoint/2010/main" val="350727872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14223551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11970"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3" name="Date Placeholder 2"/>
          <p:cNvSpPr>
            <a:spLocks noGrp="1"/>
          </p:cNvSpPr>
          <p:nvPr>
            <p:ph type="dt" sz="half" idx="10"/>
          </p:nvPr>
        </p:nvSpPr>
        <p:spPr>
          <a:xfrm>
            <a:off x="9653459" y="6405036"/>
            <a:ext cx="1478385" cy="153888"/>
          </a:xfrm>
          <a:prstGeom prst="rect">
            <a:avLst/>
          </a:prstGeom>
        </p:spPr>
        <p:txBody>
          <a:bodyPr/>
          <a:lstStyle>
            <a:lvl1pPr>
              <a:defRPr>
                <a:latin typeface="+mn-lt"/>
                <a:ea typeface="+mn-ea"/>
                <a:cs typeface="+mn-cs"/>
                <a:sym typeface="+mn-lt"/>
              </a:defRPr>
            </a:lvl1pPr>
          </a:lstStyle>
          <a:p>
            <a:endParaRPr lang="en-US"/>
          </a:p>
        </p:txBody>
      </p:sp>
      <p:sp>
        <p:nvSpPr>
          <p:cNvPr id="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5" name="Title 4"/>
          <p:cNvSpPr>
            <a:spLocks noGrp="1"/>
          </p:cNvSpPr>
          <p:nvPr>
            <p:ph type="title" hasCustomPrompt="1"/>
          </p:nvPr>
        </p:nvSpPr>
        <p:spPr>
          <a:xfrm>
            <a:off x="628442" y="622800"/>
            <a:ext cx="10906152"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90356552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39257588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12994"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628441" y="622800"/>
            <a:ext cx="10906302" cy="470898"/>
          </a:xfrm>
        </p:spPr>
        <p:txBody>
          <a:bodyPr/>
          <a:lstStyle>
            <a:lvl1pPr>
              <a:defRPr sz="3392">
                <a:latin typeface="+mj-lt"/>
                <a:ea typeface="+mj-ea"/>
                <a:cs typeface="+mj-cs"/>
                <a:sym typeface="+mj-lt"/>
              </a:defRPr>
            </a:lvl1pPr>
          </a:lstStyle>
          <a:p>
            <a:r>
              <a:rPr lang="en-US"/>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7842" y="2085629"/>
            <a:ext cx="10906752" cy="4089131"/>
          </a:xfrm>
        </p:spPr>
        <p:txBody>
          <a:bodyPr/>
          <a:lstStyle>
            <a:lvl1pPr>
              <a:lnSpc>
                <a:spcPct val="100000"/>
              </a:lnSpc>
              <a:spcBef>
                <a:spcPts val="0"/>
              </a:spcBef>
              <a:spcAft>
                <a:spcPts val="0"/>
              </a:spcAft>
              <a:defRPr sz="1995">
                <a:latin typeface="+mn-lt"/>
                <a:ea typeface="+mn-ea"/>
                <a:cs typeface="+mn-cs"/>
                <a:sym typeface="+mn-lt"/>
              </a:defRPr>
            </a:lvl1pPr>
            <a:lvl2pPr>
              <a:lnSpc>
                <a:spcPct val="100000"/>
              </a:lnSpc>
              <a:spcBef>
                <a:spcPts val="0"/>
              </a:spcBef>
              <a:spcAft>
                <a:spcPts val="0"/>
              </a:spcAft>
              <a:defRPr sz="1995">
                <a:latin typeface="+mn-lt"/>
                <a:ea typeface="+mn-ea"/>
                <a:cs typeface="+mn-cs"/>
                <a:sym typeface="+mn-lt"/>
              </a:defRPr>
            </a:lvl2pPr>
            <a:lvl3pPr>
              <a:lnSpc>
                <a:spcPct val="100000"/>
              </a:lnSpc>
              <a:spcBef>
                <a:spcPts val="0"/>
              </a:spcBef>
              <a:spcAft>
                <a:spcPts val="0"/>
              </a:spcAft>
              <a:defRPr sz="1995">
                <a:latin typeface="+mn-lt"/>
                <a:ea typeface="+mn-ea"/>
                <a:cs typeface="+mn-cs"/>
                <a:sym typeface="+mn-lt"/>
              </a:defRPr>
            </a:lvl3pPr>
            <a:lvl4pPr>
              <a:lnSpc>
                <a:spcPct val="100000"/>
              </a:lnSpc>
              <a:spcBef>
                <a:spcPts val="0"/>
              </a:spcBef>
              <a:spcAft>
                <a:spcPts val="0"/>
              </a:spcAft>
              <a:defRPr sz="2793">
                <a:latin typeface="+mn-lt"/>
                <a:ea typeface="+mn-ea"/>
                <a:cs typeface="+mn-cs"/>
                <a:sym typeface="+mn-lt"/>
              </a:defRPr>
            </a:lvl4pPr>
            <a:lvl5pPr>
              <a:lnSpc>
                <a:spcPct val="100000"/>
              </a:lnSpc>
              <a:spcBef>
                <a:spcPts val="0"/>
              </a:spcBef>
              <a:spcAft>
                <a:spcPts val="0"/>
              </a:spcAft>
              <a:defRPr sz="2793">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234514412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20949502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14018"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584" y="1588"/>
                        <a:ext cx="1584"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192"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Rectangle 11"/>
          <p:cNvSpPr/>
          <p:nvPr userDrawn="1"/>
        </p:nvSpPr>
        <p:spPr>
          <a:xfrm>
            <a:off x="3801248" y="6583680"/>
            <a:ext cx="4560689" cy="274320"/>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795">
              <a:solidFill>
                <a:srgbClr val="FFFFFF"/>
              </a:solidFill>
              <a:sym typeface="+mn-lt"/>
            </a:endParaRPr>
          </a:p>
        </p:txBody>
      </p:sp>
      <p:sp>
        <p:nvSpPr>
          <p:cNvPr id="2" name="Rectangle 1"/>
          <p:cNvSpPr/>
          <p:nvPr userDrawn="1"/>
        </p:nvSpPr>
        <p:spPr>
          <a:xfrm>
            <a:off x="3801248" y="0"/>
            <a:ext cx="4560689" cy="274320"/>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795">
              <a:solidFill>
                <a:srgbClr val="FFFFFF"/>
              </a:solidFill>
              <a:sym typeface="+mn-lt"/>
            </a:endParaRPr>
          </a:p>
        </p:txBody>
      </p:sp>
      <p:sp>
        <p:nvSpPr>
          <p:cNvPr id="8" name="Rectangle 7"/>
          <p:cNvSpPr/>
          <p:nvPr userDrawn="1"/>
        </p:nvSpPr>
        <p:spPr bwMode="ltGray">
          <a:xfrm>
            <a:off x="1" y="-1309"/>
            <a:ext cx="4682786"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t" anchorCtr="0" forceAA="0" compatLnSpc="1">
            <a:prstTxWarp prst="textNoShape">
              <a:avLst/>
            </a:prstTxWarp>
            <a:noAutofit/>
          </a:bodyPr>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53459" y="6405036"/>
            <a:ext cx="1478385" cy="153888"/>
          </a:xfrm>
          <a:prstGeom prst="rect">
            <a:avLst/>
          </a:prstGeom>
        </p:spPr>
        <p:txBody>
          <a:bodyPr/>
          <a:lstStyle>
            <a:lvl1pPr>
              <a:defRPr>
                <a:latin typeface="+mn-lt"/>
                <a:ea typeface="+mn-ea"/>
                <a:cs typeface="+mn-cs"/>
                <a:sym typeface="+mn-lt"/>
              </a:defRPr>
            </a:lvl1pPr>
          </a:lstStyle>
          <a:p>
            <a:endParaRPr lang="en-US"/>
          </a:p>
        </p:txBody>
      </p:sp>
      <p:sp>
        <p:nvSpPr>
          <p:cNvPr id="9" name="Title 1"/>
          <p:cNvSpPr>
            <a:spLocks noGrp="1"/>
          </p:cNvSpPr>
          <p:nvPr>
            <p:ph type="title" hasCustomPrompt="1"/>
          </p:nvPr>
        </p:nvSpPr>
        <p:spPr bwMode="ltGray">
          <a:xfrm>
            <a:off x="628441" y="1544274"/>
            <a:ext cx="3443859" cy="1495794"/>
          </a:xfrm>
          <a:noFill/>
        </p:spPr>
        <p:txBody>
          <a:bodyPr wrap="square" lIns="0" tIns="0" rIns="320040" bIns="0" anchor="b">
            <a:noAutofit/>
          </a:bodyPr>
          <a:lstStyle>
            <a:lvl1pPr>
              <a:defRPr sz="3192">
                <a:solidFill>
                  <a:schemeClr val="tx2"/>
                </a:solidFill>
                <a:latin typeface="+mj-lt"/>
                <a:ea typeface="+mj-ea"/>
                <a:cs typeface="+mj-cs"/>
                <a:sym typeface="+mj-lt"/>
              </a:defRPr>
            </a:lvl1pPr>
          </a:lstStyle>
          <a:p>
            <a:r>
              <a:rPr lang="en-US"/>
              <a:t>Click to add title</a:t>
            </a:r>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74903359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196226362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15042"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1564" y="2668041"/>
            <a:ext cx="9596691" cy="3201026"/>
          </a:xfrm>
          <a:prstGeom prst="rect">
            <a:avLst/>
          </a:prstGeom>
          <a:ln w="9525">
            <a:solidFill>
              <a:schemeClr val="bg1"/>
            </a:solidFill>
          </a:ln>
        </p:spPr>
        <p:txBody>
          <a:bodyPr lIns="274320" tIns="274320" rIns="274320" bIns="137160"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bg1"/>
                </a:solidFill>
                <a:latin typeface="+mj-lt"/>
                <a:ea typeface="+mj-ea"/>
                <a:cs typeface="+mj-cs"/>
                <a:sym typeface="+mj-lt"/>
              </a:defRPr>
            </a:lvl1pPr>
          </a:lstStyle>
          <a:p>
            <a:r>
              <a:rPr lang="en-US"/>
              <a:t>Click to add big statement text</a:t>
            </a:r>
          </a:p>
        </p:txBody>
      </p:sp>
      <p:sp>
        <p:nvSpPr>
          <p:cNvPr id="4" name="TextBox 3"/>
          <p:cNvSpPr txBox="1"/>
          <p:nvPr/>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59" name="Rectangle 58"/>
          <p:cNvSpPr/>
          <p:nvPr userDrawn="1"/>
        </p:nvSpPr>
        <p:spPr bwMode="white">
          <a:xfrm>
            <a:off x="1281564" y="1428131"/>
            <a:ext cx="945328"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chemeClr val="bg1"/>
                </a:solidFill>
                <a:effectLst/>
                <a:uLnTx/>
                <a:uFillTx/>
                <a:latin typeface="+mn-lt"/>
                <a:ea typeface="+mn-ea"/>
                <a:cs typeface="+mn-cs"/>
                <a:sym typeface="+mn-lt"/>
              </a:rPr>
              <a:t>DRAFT – PRE-DECISIONAL &amp; DELIBERATIVE</a:t>
            </a:r>
          </a:p>
        </p:txBody>
      </p:sp>
    </p:spTree>
    <p:extLst>
      <p:ext uri="{BB962C8B-B14F-4D97-AF65-F5344CB8AC3E}">
        <p14:creationId xmlns:p14="http://schemas.microsoft.com/office/powerpoint/2010/main" val="180932350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2" y="5668740"/>
            <a:ext cx="12161838" cy="1177559"/>
          </a:xfrm>
          <a:prstGeom prst="rect">
            <a:avLst/>
          </a:prstGeom>
        </p:spPr>
      </p:pic>
      <p:sp>
        <p:nvSpPr>
          <p:cNvPr id="3" name="TextBox 2"/>
          <p:cNvSpPr txBox="1"/>
          <p:nvPr userDrawn="1"/>
        </p:nvSpPr>
        <p:spPr>
          <a:xfrm>
            <a:off x="169206" y="3662433"/>
            <a:ext cx="8830555" cy="1811393"/>
          </a:xfrm>
          <a:prstGeom prst="rect">
            <a:avLst/>
          </a:prstGeom>
          <a:noFill/>
        </p:spPr>
        <p:txBody>
          <a:bodyPr wrap="square" rtlCol="0">
            <a:spAutoFit/>
          </a:bodyPr>
          <a:lstStyle/>
          <a:p>
            <a:r>
              <a:rPr lang="en-US" sz="1596">
                <a:solidFill>
                  <a:srgbClr val="2D2D2D"/>
                </a:solidFill>
                <a:latin typeface="Calibri" panose="020F0502020204030204" pitchFamily="34" charset="0"/>
              </a:rPr>
              <a:t>For more information, contact CDC</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1-800-CDC-INFO (232-4636)</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TTY:  1-888-232-6348    www.cdc.gov</a:t>
            </a: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61838" cy="1183824"/>
          </a:xfrm>
          <a:prstGeom prst="rect">
            <a:avLst/>
          </a:prstGeom>
        </p:spPr>
      </p:pic>
      <p:grpSp>
        <p:nvGrpSpPr>
          <p:cNvPr id="2" name="Group 1"/>
          <p:cNvGrpSpPr/>
          <p:nvPr userDrawn="1"/>
        </p:nvGrpSpPr>
        <p:grpSpPr>
          <a:xfrm>
            <a:off x="0" y="5662473"/>
            <a:ext cx="12161838"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394"/>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394"/>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394"/>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394"/>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394"/>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394"/>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394"/>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394"/>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74706" y="5786589"/>
            <a:ext cx="1668641" cy="959001"/>
          </a:xfrm>
          <a:prstGeom prst="rect">
            <a:avLst/>
          </a:prstGeom>
        </p:spPr>
      </p:pic>
      <p:pic>
        <p:nvPicPr>
          <p:cNvPr id="18" name="Picture 17">
            <a:extLst>
              <a:ext uri="{FF2B5EF4-FFF2-40B4-BE49-F238E27FC236}">
                <a16:creationId xmlns:a16="http://schemas.microsoft.com/office/drawing/2014/main" id="{708E3E0E-8007-4E08-9AE4-D29BCAE7C56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0615" r="19754"/>
          <a:stretch/>
        </p:blipFill>
        <p:spPr>
          <a:xfrm>
            <a:off x="7094745" y="234189"/>
            <a:ext cx="4900878" cy="4634459"/>
          </a:xfrm>
          <a:prstGeom prst="rect">
            <a:avLst/>
          </a:prstGeom>
        </p:spPr>
      </p:pic>
    </p:spTree>
    <p:extLst>
      <p:ext uri="{BB962C8B-B14F-4D97-AF65-F5344CB8AC3E}">
        <p14:creationId xmlns:p14="http://schemas.microsoft.com/office/powerpoint/2010/main" val="1296563513"/>
      </p:ext>
    </p:extLst>
  </p:cSld>
  <p:clrMapOvr>
    <a:masterClrMapping/>
  </p:clrMapOvr>
  <p:transition>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176557884"/>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16066"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 name="TextBox 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47" name="Title 1"/>
          <p:cNvSpPr>
            <a:spLocks noGrp="1"/>
          </p:cNvSpPr>
          <p:nvPr>
            <p:ph type="title" hasCustomPrompt="1"/>
          </p:nvPr>
        </p:nvSpPr>
        <p:spPr bwMode="blackWhite">
          <a:xfrm>
            <a:off x="628442" y="3826800"/>
            <a:ext cx="10909743" cy="2041200"/>
          </a:xfrm>
        </p:spPr>
        <p:txBody>
          <a:bodyPr anchor="t">
            <a:noAutofit/>
          </a:bodyPr>
          <a:lstStyle>
            <a:lvl1pPr>
              <a:defRPr sz="5387">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userDrawn="1"/>
        </p:nvCxnSpPr>
        <p:spPr bwMode="white">
          <a:xfrm>
            <a:off x="617367" y="3680016"/>
            <a:ext cx="11547665"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chemeClr val="bg1"/>
                </a:solidFill>
                <a:effectLst/>
                <a:uLnTx/>
                <a:uFillTx/>
                <a:latin typeface="+mn-lt"/>
                <a:ea typeface="+mn-ea"/>
                <a:cs typeface="+mn-cs"/>
                <a:sym typeface="+mn-lt"/>
              </a:rPr>
              <a:t>DRAFT – PRE-DECISIONAL &amp; DELIBERATIVE</a:t>
            </a:r>
          </a:p>
        </p:txBody>
      </p:sp>
    </p:spTree>
    <p:extLst>
      <p:ext uri="{BB962C8B-B14F-4D97-AF65-F5344CB8AC3E}">
        <p14:creationId xmlns:p14="http://schemas.microsoft.com/office/powerpoint/2010/main" val="10340665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96882871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17090"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54938" y="0"/>
            <a:ext cx="415919" cy="6858000"/>
          </a:xfrm>
          <a:prstGeom prst="rect">
            <a:avLst/>
          </a:prstGeom>
        </p:spPr>
      </p:pic>
      <p:sp>
        <p:nvSpPr>
          <p:cNvPr id="17" name="Date Placeholder 1"/>
          <p:cNvSpPr>
            <a:spLocks noGrp="1"/>
          </p:cNvSpPr>
          <p:nvPr>
            <p:ph type="dt" sz="half" idx="31"/>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20" name="TextBox 19"/>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6" name="Rectangle 25"/>
          <p:cNvSpPr/>
          <p:nvPr userDrawn="1"/>
        </p:nvSpPr>
        <p:spPr bwMode="white">
          <a:xfrm>
            <a:off x="0" y="0"/>
            <a:ext cx="406941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27" name="Title 4"/>
          <p:cNvSpPr>
            <a:spLocks noGrp="1"/>
          </p:cNvSpPr>
          <p:nvPr>
            <p:ph type="title" hasCustomPrompt="1"/>
          </p:nvPr>
        </p:nvSpPr>
        <p:spPr>
          <a:xfrm>
            <a:off x="628442" y="2681103"/>
            <a:ext cx="3120143" cy="1495794"/>
          </a:xfrm>
          <a:prstGeom prst="rect">
            <a:avLst/>
          </a:prstGeom>
        </p:spPr>
        <p:txBody>
          <a:bodyPr anchor="ctr">
            <a:noAutofit/>
          </a:bodyPr>
          <a:lstStyle>
            <a:lvl1pPr>
              <a:defRPr sz="3192">
                <a:solidFill>
                  <a:schemeClr val="tx2"/>
                </a:solidFill>
                <a:latin typeface="+mj-lt"/>
                <a:ea typeface="+mj-ea"/>
                <a:cs typeface="+mj-cs"/>
                <a:sym typeface="+mj-lt"/>
              </a:defRPr>
            </a:lvl1pPr>
          </a:lstStyle>
          <a:p>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Tree>
    <p:extLst>
      <p:ext uri="{BB962C8B-B14F-4D97-AF65-F5344CB8AC3E}">
        <p14:creationId xmlns:p14="http://schemas.microsoft.com/office/powerpoint/2010/main" val="22035279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69312075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18114"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47880" y="0"/>
            <a:ext cx="415919" cy="6858000"/>
          </a:xfrm>
          <a:prstGeom prst="rect">
            <a:avLst/>
          </a:prstGeom>
        </p:spPr>
      </p:pic>
      <p:sp>
        <p:nvSpPr>
          <p:cNvPr id="13" name="Rectangle 12"/>
          <p:cNvSpPr/>
          <p:nvPr userDrawn="1"/>
        </p:nvSpPr>
        <p:spPr bwMode="white">
          <a:xfrm>
            <a:off x="0" y="0"/>
            <a:ext cx="715421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6" name="Date Placeholder 2"/>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7" name="TextBox 16"/>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3" name="Title 3"/>
          <p:cNvSpPr>
            <a:spLocks noGrp="1"/>
          </p:cNvSpPr>
          <p:nvPr>
            <p:ph type="title" hasCustomPrompt="1"/>
          </p:nvPr>
        </p:nvSpPr>
        <p:spPr>
          <a:xfrm>
            <a:off x="628442" y="622800"/>
            <a:ext cx="6241321"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chemeClr val="tx2">
                    <a:lumMod val="100000"/>
                  </a:schemeClr>
                </a:solidFill>
                <a:latin typeface="+mj-lt"/>
                <a:ea typeface="+mj-ea"/>
                <a:cs typeface="+mj-cs"/>
                <a:sym typeface="+mj-lt"/>
              </a:defRPr>
            </a:lvl1pPr>
          </a:lstStyle>
          <a:p>
            <a:pPr lvl="0"/>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Tree>
    <p:extLst>
      <p:ext uri="{BB962C8B-B14F-4D97-AF65-F5344CB8AC3E}">
        <p14:creationId xmlns:p14="http://schemas.microsoft.com/office/powerpoint/2010/main" val="35004159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5261483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19138"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61987" y="0"/>
            <a:ext cx="415919" cy="6858000"/>
          </a:xfrm>
          <a:prstGeom prst="rect">
            <a:avLst/>
          </a:prstGeom>
        </p:spPr>
      </p:pic>
      <p:sp>
        <p:nvSpPr>
          <p:cNvPr id="11" name="Title 4"/>
          <p:cNvSpPr>
            <a:spLocks noGrp="1"/>
          </p:cNvSpPr>
          <p:nvPr>
            <p:ph type="title" hasCustomPrompt="1"/>
          </p:nvPr>
        </p:nvSpPr>
        <p:spPr>
          <a:xfrm>
            <a:off x="628442" y="2681103"/>
            <a:ext cx="3120143" cy="1495794"/>
          </a:xfrm>
          <a:prstGeom prst="rect">
            <a:avLst/>
          </a:prstGeom>
        </p:spPr>
        <p:txBody>
          <a:bodyPr anchor="ctr">
            <a:noAutofit/>
          </a:bodyPr>
          <a:lstStyle>
            <a:lvl1pPr>
              <a:defRPr sz="3192">
                <a:solidFill>
                  <a:schemeClr val="bg1"/>
                </a:solidFill>
                <a:latin typeface="+mj-lt"/>
                <a:ea typeface="+mj-ea"/>
                <a:cs typeface="+mj-cs"/>
                <a:sym typeface="+mj-lt"/>
              </a:defRPr>
            </a:lvl1pPr>
          </a:lstStyle>
          <a:p>
            <a:r>
              <a:rPr lang="en-US"/>
              <a:t>Click to add title</a:t>
            </a:r>
          </a:p>
        </p:txBody>
      </p:sp>
      <p:sp>
        <p:nvSpPr>
          <p:cNvPr id="13" name="Rectangle 12"/>
          <p:cNvSpPr/>
          <p:nvPr userDrawn="1"/>
        </p:nvSpPr>
        <p:spPr bwMode="white">
          <a:xfrm>
            <a:off x="4070668" y="-1309"/>
            <a:ext cx="8091170"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6"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12" name="Date Placeholder 1"/>
          <p:cNvSpPr>
            <a:spLocks noGrp="1"/>
          </p:cNvSpPr>
          <p:nvPr>
            <p:ph type="dt" sz="half" idx="29"/>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6871270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69613130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20162"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75507" y="0"/>
            <a:ext cx="415919" cy="6858000"/>
          </a:xfrm>
          <a:prstGeom prst="rect">
            <a:avLst/>
          </a:prstGeom>
        </p:spPr>
      </p:pic>
      <p:sp>
        <p:nvSpPr>
          <p:cNvPr id="12" name="Rectangle 11"/>
          <p:cNvSpPr/>
          <p:nvPr userDrawn="1"/>
        </p:nvSpPr>
        <p:spPr>
          <a:xfrm>
            <a:off x="6080919" y="0"/>
            <a:ext cx="6080919"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13" name="Picture Placeholder 18"/>
          <p:cNvSpPr>
            <a:spLocks noGrp="1"/>
          </p:cNvSpPr>
          <p:nvPr>
            <p:ph type="pic" sz="quarter" idx="14" hasCustomPrompt="1"/>
          </p:nvPr>
        </p:nvSpPr>
        <p:spPr>
          <a:xfrm>
            <a:off x="6076950" y="0"/>
            <a:ext cx="6084886" cy="6858000"/>
          </a:xfrm>
          <a:prstGeom prst="rect">
            <a:avLst/>
          </a:prstGeom>
          <a:noFill/>
        </p:spPr>
        <p:txBody>
          <a:bodyPr lIns="914400" tIns="914400" rIns="914400" bIns="914400"/>
          <a:lstStyle>
            <a:lvl1pPr algn="ctr">
              <a:defRPr sz="1795" baseline="0">
                <a:latin typeface="+mn-lt"/>
                <a:ea typeface="+mn-ea"/>
                <a:cs typeface="+mn-cs"/>
                <a:sym typeface="+mn-lt"/>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628442" y="1785600"/>
            <a:ext cx="4377543" cy="3286800"/>
          </a:xfrm>
          <a:prstGeom prst="rect">
            <a:avLst/>
          </a:prstGeom>
          <a:noFill/>
        </p:spPr>
        <p:txBody>
          <a:bodyPr wrap="square" lIns="0" tIns="0" rIns="320040" bIns="0" anchor="ctr">
            <a:noAutofit/>
          </a:bodyPr>
          <a:lstStyle>
            <a:lvl1pPr>
              <a:defRPr sz="4389">
                <a:solidFill>
                  <a:schemeClr val="bg1"/>
                </a:solidFill>
                <a:latin typeface="+mj-lt"/>
                <a:ea typeface="+mj-ea"/>
                <a:cs typeface="+mj-cs"/>
                <a:sym typeface="+mj-lt"/>
              </a:defRPr>
            </a:lvl1pPr>
          </a:lstStyle>
          <a:p>
            <a:r>
              <a:rPr lang="en-US"/>
              <a:t>Click to add title</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lumMod val="50000"/>
                </a:schemeClr>
              </a:solidFill>
              <a:latin typeface="+mn-lt"/>
              <a:ea typeface="+mn-ea"/>
              <a:cs typeface="+mn-cs"/>
              <a:sym typeface="+mn-lt"/>
            </a:endParaRPr>
          </a:p>
        </p:txBody>
      </p:sp>
      <p:sp>
        <p:nvSpPr>
          <p:cNvPr id="16" name="Date Placeholder 2"/>
          <p:cNvSpPr>
            <a:spLocks noGrp="1"/>
          </p:cNvSpPr>
          <p:nvPr>
            <p:ph type="dt" sz="half" idx="15"/>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2114500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56692668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21186"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391518" y="0"/>
            <a:ext cx="415919" cy="6858000"/>
          </a:xfrm>
          <a:prstGeom prst="rect">
            <a:avLst/>
          </a:prstGeom>
        </p:spPr>
      </p:pic>
      <p:sp>
        <p:nvSpPr>
          <p:cNvPr id="10" name="Rectangle 9"/>
          <p:cNvSpPr/>
          <p:nvPr userDrawn="1"/>
        </p:nvSpPr>
        <p:spPr bwMode="gray">
          <a:xfrm>
            <a:off x="7800199" y="0"/>
            <a:ext cx="436164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1" name="Picture Placeholder 5"/>
          <p:cNvSpPr>
            <a:spLocks noGrp="1"/>
          </p:cNvSpPr>
          <p:nvPr>
            <p:ph type="pic" sz="quarter" idx="11" hasCustomPrompt="1"/>
          </p:nvPr>
        </p:nvSpPr>
        <p:spPr>
          <a:xfrm>
            <a:off x="7800679" y="0"/>
            <a:ext cx="4361159" cy="6858000"/>
          </a:xfrm>
          <a:prstGeom prst="rect">
            <a:avLst/>
          </a:prstGeom>
          <a:noFill/>
        </p:spPr>
        <p:txBody>
          <a:bodyPr lIns="182880" tIns="914400" rIns="182880" bIns="914400"/>
          <a:lstStyle>
            <a:lvl1pPr algn="ctr">
              <a:defRPr sz="1596">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2" name="Date Placeholder 2"/>
          <p:cNvSpPr>
            <a:spLocks noGrp="1"/>
          </p:cNvSpPr>
          <p:nvPr>
            <p:ph type="dt" sz="half" idx="12"/>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5" name="Copyright" hidden="1"/>
          <p:cNvSpPr txBox="1"/>
          <p:nvPr userDrawn="1"/>
        </p:nvSpPr>
        <p:spPr>
          <a:xfrm rot="16200000">
            <a:off x="9457080" y="3916517"/>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14" name="Title 1"/>
          <p:cNvSpPr>
            <a:spLocks noGrp="1"/>
          </p:cNvSpPr>
          <p:nvPr>
            <p:ph type="title" hasCustomPrompt="1"/>
          </p:nvPr>
        </p:nvSpPr>
        <p:spPr bwMode="blackWhite">
          <a:xfrm>
            <a:off x="628441" y="1804650"/>
            <a:ext cx="6232096" cy="3286800"/>
          </a:xfrm>
          <a:prstGeom prst="rect">
            <a:avLst/>
          </a:prstGeom>
        </p:spPr>
        <p:txBody>
          <a:bodyPr anchor="ctr">
            <a:noAutofit/>
          </a:bodyPr>
          <a:lstStyle>
            <a:lvl1pPr>
              <a:defRPr sz="4389">
                <a:solidFill>
                  <a:schemeClr val="bg1"/>
                </a:solidFill>
                <a:latin typeface="+mj-lt"/>
                <a:ea typeface="+mj-ea"/>
                <a:cs typeface="+mj-cs"/>
                <a:sym typeface="+mj-lt"/>
              </a:defRPr>
            </a:lvl1pPr>
          </a:lstStyle>
          <a:p>
            <a:r>
              <a:rPr lang="en-US"/>
              <a:t>Click to edit title</a:t>
            </a:r>
          </a:p>
        </p:txBody>
      </p:sp>
      <p:sp>
        <p:nvSpPr>
          <p:cNvPr id="13" name="TextBox 12"/>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3140158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98313137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22210"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6" name="Freeform 14"/>
          <p:cNvSpPr/>
          <p:nvPr userDrawn="1"/>
        </p:nvSpPr>
        <p:spPr bwMode="ltGray">
          <a:xfrm>
            <a:off x="1520" y="131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5" name="Date Placeholder 4"/>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2" name="TextBox 11"/>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17" name="Title 2"/>
          <p:cNvSpPr>
            <a:spLocks noGrp="1"/>
          </p:cNvSpPr>
          <p:nvPr>
            <p:ph type="title" hasCustomPrompt="1"/>
          </p:nvPr>
        </p:nvSpPr>
        <p:spPr>
          <a:xfrm>
            <a:off x="628441" y="2764204"/>
            <a:ext cx="2472506" cy="1314311"/>
          </a:xfrm>
          <a:prstGeom prst="rect">
            <a:avLst/>
          </a:prstGeom>
        </p:spPr>
        <p:txBody>
          <a:bodyPr anchor="ctr">
            <a:noAutofit/>
          </a:bodyPr>
          <a:lstStyle>
            <a:lvl1pPr>
              <a:defRPr sz="3192" baseline="0">
                <a:solidFill>
                  <a:schemeClr val="tx2"/>
                </a:solidFill>
                <a:latin typeface="+mj-lt"/>
                <a:ea typeface="+mj-ea"/>
                <a:cs typeface="+mj-cs"/>
                <a:sym typeface="+mj-lt"/>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24693" y="3590399"/>
            <a:ext cx="1361872"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4056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78582938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23234"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6" name="Freeform 14"/>
          <p:cNvSpPr/>
          <p:nvPr userDrawn="1"/>
        </p:nvSpPr>
        <p:spPr bwMode="ltGray">
          <a:xfrm>
            <a:off x="0" y="-7642"/>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0016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3" name="Title 2"/>
          <p:cNvSpPr>
            <a:spLocks noGrp="1"/>
          </p:cNvSpPr>
          <p:nvPr>
            <p:ph type="title" hasCustomPrompt="1"/>
          </p:nvPr>
        </p:nvSpPr>
        <p:spPr>
          <a:xfrm>
            <a:off x="628441" y="2764204"/>
            <a:ext cx="2472506" cy="1314311"/>
          </a:xfrm>
        </p:spPr>
        <p:txBody>
          <a:bodyPr anchor="ctr" anchorCtr="0">
            <a:noAutofit/>
          </a:bodyPr>
          <a:lstStyle>
            <a:lvl1pPr>
              <a:defRPr sz="3192" baseline="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2169262" y="3402829"/>
            <a:ext cx="2688000"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312742176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38242181"/>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24258"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5" name="TextBox 4"/>
          <p:cNvSpPr txBox="1"/>
          <p:nvPr/>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solidFill>
              <a:latin typeface="+mn-lt"/>
              <a:ea typeface="+mn-ea"/>
              <a:cs typeface="+mn-cs"/>
              <a:sym typeface="+mn-lt"/>
            </a:endParaRPr>
          </a:p>
        </p:txBody>
      </p:sp>
      <p:sp>
        <p:nvSpPr>
          <p:cNvPr id="8" name="Date Placeholder 7"/>
          <p:cNvSpPr>
            <a:spLocks noGrp="1"/>
          </p:cNvSpPr>
          <p:nvPr>
            <p:ph type="dt" sz="half" idx="11"/>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3" name="Pentagon 3"/>
          <p:cNvSpPr/>
          <p:nvPr userDrawn="1"/>
        </p:nvSpPr>
        <p:spPr bwMode="white">
          <a:xfrm>
            <a:off x="1" y="0"/>
            <a:ext cx="5413494"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28442" y="1785600"/>
            <a:ext cx="4052185" cy="3286800"/>
          </a:xfrm>
          <a:prstGeom prst="rect">
            <a:avLst/>
          </a:prstGeom>
        </p:spPr>
        <p:txBody>
          <a:bodyPr anchor="ctr">
            <a:noAutofit/>
          </a:bodyPr>
          <a:lstStyle>
            <a:lvl1pPr>
              <a:defRPr sz="4389" b="1">
                <a:solidFill>
                  <a:schemeClr val="tx2"/>
                </a:solidFill>
                <a:latin typeface="+mj-lt"/>
                <a:ea typeface="+mj-ea"/>
                <a:cs typeface="+mj-cs"/>
                <a:sym typeface="+mj-lt"/>
              </a:defRPr>
            </a:lvl1pPr>
          </a:lstStyle>
          <a:p>
            <a:r>
              <a:rPr lang="en-US"/>
              <a:t>Click to add title</a:t>
            </a:r>
          </a:p>
        </p:txBody>
      </p:sp>
      <p:pic>
        <p:nvPicPr>
          <p:cNvPr id="15" name="Picture 1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70191" y="3394393"/>
            <a:ext cx="1295362"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58881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89951536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25282"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3" name="Pentagon 3"/>
          <p:cNvSpPr/>
          <p:nvPr userDrawn="1"/>
        </p:nvSpPr>
        <p:spPr bwMode="white">
          <a:xfrm>
            <a:off x="1" y="0"/>
            <a:ext cx="5413494" cy="6858000"/>
          </a:xfrm>
          <a:prstGeom prst="homePlate">
            <a:avLst>
              <a:gd name="adj" fmla="val 12939"/>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28442" y="1785600"/>
            <a:ext cx="4052185" cy="3286800"/>
          </a:xfrm>
          <a:prstGeom prst="rect">
            <a:avLst/>
          </a:prstGeom>
        </p:spPr>
        <p:txBody>
          <a:bodyPr anchor="ctr">
            <a:noAutofit/>
          </a:bodyPr>
          <a:lstStyle>
            <a:lvl1pPr>
              <a:defRPr sz="4389" b="1">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6" name="TextBox 1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3569207" y="3416300"/>
            <a:ext cx="2688000"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97110659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2" y="5668740"/>
            <a:ext cx="12161838" cy="1177559"/>
          </a:xfrm>
          <a:prstGeom prst="rect">
            <a:avLst/>
          </a:prstGeom>
        </p:spPr>
      </p:pic>
      <p:sp>
        <p:nvSpPr>
          <p:cNvPr id="3" name="TextBox 2"/>
          <p:cNvSpPr txBox="1"/>
          <p:nvPr userDrawn="1"/>
        </p:nvSpPr>
        <p:spPr>
          <a:xfrm>
            <a:off x="169206" y="3662433"/>
            <a:ext cx="8830555" cy="1811393"/>
          </a:xfrm>
          <a:prstGeom prst="rect">
            <a:avLst/>
          </a:prstGeom>
          <a:noFill/>
        </p:spPr>
        <p:txBody>
          <a:bodyPr wrap="square" rtlCol="0">
            <a:spAutoFit/>
          </a:bodyPr>
          <a:lstStyle/>
          <a:p>
            <a:r>
              <a:rPr lang="en-US" sz="1596">
                <a:solidFill>
                  <a:srgbClr val="2D2D2D"/>
                </a:solidFill>
                <a:latin typeface="Calibri" panose="020F0502020204030204" pitchFamily="34" charset="0"/>
              </a:rPr>
              <a:t>For more information, contact CDC</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1-800-CDC-INFO (232-4636)</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TTY:  1-888-232-6348    www.cdc.gov</a:t>
            </a: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61838" cy="1183824"/>
          </a:xfrm>
          <a:prstGeom prst="rect">
            <a:avLst/>
          </a:prstGeom>
        </p:spPr>
      </p:pic>
      <p:grpSp>
        <p:nvGrpSpPr>
          <p:cNvPr id="2" name="Group 1"/>
          <p:cNvGrpSpPr/>
          <p:nvPr userDrawn="1"/>
        </p:nvGrpSpPr>
        <p:grpSpPr>
          <a:xfrm>
            <a:off x="0" y="5662473"/>
            <a:ext cx="12161838"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394"/>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394"/>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394"/>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394"/>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394"/>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394"/>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394"/>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394"/>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74706" y="5786589"/>
            <a:ext cx="1668641" cy="959001"/>
          </a:xfrm>
          <a:prstGeom prst="rect">
            <a:avLst/>
          </a:prstGeom>
        </p:spPr>
      </p:pic>
      <p:pic>
        <p:nvPicPr>
          <p:cNvPr id="17" name="Picture 16">
            <a:extLst>
              <a:ext uri="{FF2B5EF4-FFF2-40B4-BE49-F238E27FC236}">
                <a16:creationId xmlns:a16="http://schemas.microsoft.com/office/drawing/2014/main" id="{52A43ECC-BBFF-4967-9F45-5667FFC0EE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61838" cy="3391760"/>
          </a:xfrm>
          <a:prstGeom prst="rect">
            <a:avLst/>
          </a:prstGeom>
        </p:spPr>
      </p:pic>
    </p:spTree>
    <p:extLst>
      <p:ext uri="{BB962C8B-B14F-4D97-AF65-F5344CB8AC3E}">
        <p14:creationId xmlns:p14="http://schemas.microsoft.com/office/powerpoint/2010/main" val="2021254162"/>
      </p:ext>
    </p:extLst>
  </p:cSld>
  <p:clrMapOvr>
    <a:masterClrMapping/>
  </p:clrMapOvr>
  <p:transition>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09918374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26306"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8" name="Date Placeholder 7"/>
          <p:cNvSpPr>
            <a:spLocks noGrp="1"/>
          </p:cNvSpPr>
          <p:nvPr>
            <p:ph type="dt" sz="half" idx="16"/>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8"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14" name="Pentagon 8"/>
          <p:cNvSpPr/>
          <p:nvPr userDrawn="1"/>
        </p:nvSpPr>
        <p:spPr bwMode="white">
          <a:xfrm>
            <a:off x="0" y="0"/>
            <a:ext cx="6347803"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16" name="Title 2"/>
          <p:cNvSpPr>
            <a:spLocks noGrp="1"/>
          </p:cNvSpPr>
          <p:nvPr>
            <p:ph type="title" hasCustomPrompt="1"/>
          </p:nvPr>
        </p:nvSpPr>
        <p:spPr>
          <a:xfrm>
            <a:off x="628441" y="622800"/>
            <a:ext cx="4662084"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chemeClr val="tx2">
                    <a:lumMod val="100000"/>
                  </a:schemeClr>
                </a:solidFill>
                <a:latin typeface="+mj-lt"/>
                <a:ea typeface="+mj-ea"/>
                <a:cs typeface="+mj-cs"/>
                <a:sym typeface="+mj-lt"/>
              </a:defRPr>
            </a:lvl1pPr>
          </a:lstStyle>
          <a:p>
            <a:pPr lvl="0"/>
            <a:r>
              <a:rPr lang="en-US"/>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84453" y="3589606"/>
            <a:ext cx="1361872"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3853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05755580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27330"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4" name="Pentagon 8"/>
          <p:cNvSpPr/>
          <p:nvPr userDrawn="1"/>
        </p:nvSpPr>
        <p:spPr bwMode="white">
          <a:xfrm>
            <a:off x="0" y="0"/>
            <a:ext cx="6347803" cy="6858000"/>
          </a:xfrm>
          <a:prstGeom prst="homePlate">
            <a:avLst>
              <a:gd name="adj" fmla="val 12939"/>
            </a:avLst>
          </a:pr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16" name="Title 2"/>
          <p:cNvSpPr>
            <a:spLocks noGrp="1"/>
          </p:cNvSpPr>
          <p:nvPr>
            <p:ph type="title" hasCustomPrompt="1"/>
          </p:nvPr>
        </p:nvSpPr>
        <p:spPr>
          <a:xfrm>
            <a:off x="628441" y="622800"/>
            <a:ext cx="4662084"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rgbClr val="FFFFFF"/>
                </a:solidFill>
                <a:latin typeface="+mj-lt"/>
                <a:ea typeface="+mj-ea"/>
                <a:cs typeface="+mj-cs"/>
                <a:sym typeface="+mj-lt"/>
              </a:defRPr>
            </a:lvl1pPr>
          </a:lstStyle>
          <a:p>
            <a:pPr lvl="0"/>
            <a:r>
              <a:rPr lang="en-US"/>
              <a:t>Click to add title</a:t>
            </a:r>
          </a:p>
        </p:txBody>
      </p:sp>
      <p:sp>
        <p:nvSpPr>
          <p:cNvPr id="12"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3" name="TextBox 12"/>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4449138" y="3407804"/>
            <a:ext cx="2688000"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94369624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3424003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28354"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2" name="Freeform 18"/>
          <p:cNvSpPr/>
          <p:nvPr userDrawn="1"/>
        </p:nvSpPr>
        <p:spPr bwMode="white">
          <a:xfrm>
            <a:off x="0" y="0"/>
            <a:ext cx="8425344"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628442" y="622800"/>
            <a:ext cx="6241321"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chemeClr val="tx2">
                    <a:lumMod val="100000"/>
                  </a:schemeClr>
                </a:solidFill>
                <a:latin typeface="+mj-lt"/>
                <a:ea typeface="+mj-ea"/>
                <a:cs typeface="+mj-cs"/>
                <a:sym typeface="+mj-lt"/>
              </a:defRPr>
            </a:lvl1pPr>
          </a:lstStyle>
          <a:p>
            <a:pPr lvl="0"/>
            <a:r>
              <a:rPr lang="en-US"/>
              <a:t>Click to add title</a:t>
            </a:r>
          </a:p>
        </p:txBody>
      </p:sp>
      <p:pic>
        <p:nvPicPr>
          <p:cNvPr id="16" name="Picture 15"/>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71809" y="3589606"/>
            <a:ext cx="1361872"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4156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50573929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29378"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2" name="Freeform 18"/>
          <p:cNvSpPr/>
          <p:nvPr userDrawn="1"/>
        </p:nvSpPr>
        <p:spPr bwMode="white">
          <a:xfrm>
            <a:off x="0" y="0"/>
            <a:ext cx="8425344"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11" name="Title 3"/>
          <p:cNvSpPr>
            <a:spLocks noGrp="1"/>
          </p:cNvSpPr>
          <p:nvPr>
            <p:ph type="title" hasCustomPrompt="1"/>
          </p:nvPr>
        </p:nvSpPr>
        <p:spPr>
          <a:xfrm>
            <a:off x="628442" y="622800"/>
            <a:ext cx="6241321"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rgbClr val="FFFFFF"/>
                </a:solidFill>
                <a:latin typeface="+mj-lt"/>
                <a:ea typeface="+mj-ea"/>
                <a:cs typeface="+mj-cs"/>
                <a:sym typeface="+mj-lt"/>
              </a:defRPr>
            </a:lvl1pPr>
          </a:lstStyle>
          <a:p>
            <a:pPr lvl="0"/>
            <a:r>
              <a:rPr lang="en-US"/>
              <a:t>Click to add title</a:t>
            </a:r>
          </a:p>
        </p:txBody>
      </p:sp>
      <p:sp>
        <p:nvSpPr>
          <p:cNvPr id="17"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8" name="TextBox 1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6551380" y="3407804"/>
            <a:ext cx="2688000"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307420936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66733532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30402" name="think-cell Slide" r:id="rId4" imgW="286" imgH="286" progId="TCLayout.ActiveDocument.1">
                  <p:embed/>
                </p:oleObj>
              </mc:Choice>
              <mc:Fallback>
                <p:oleObj name="think-cell Slide" r:id="rId4" imgW="286" imgH="286" progId="TCLayout.ActiveDocument.1">
                  <p:embed/>
                  <p:pic>
                    <p:nvPicPr>
                      <p:cNvPr id="5" name="Object 4"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3" name="TextBox 2"/>
          <p:cNvSpPr txBox="1"/>
          <p:nvPr/>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8" name="Title 1"/>
          <p:cNvSpPr>
            <a:spLocks noGrp="1"/>
          </p:cNvSpPr>
          <p:nvPr>
            <p:ph type="title" hasCustomPrompt="1"/>
          </p:nvPr>
        </p:nvSpPr>
        <p:spPr>
          <a:xfrm>
            <a:off x="628442" y="3826333"/>
            <a:ext cx="10906152" cy="1606550"/>
          </a:xfrm>
        </p:spPr>
        <p:txBody>
          <a:bodyPr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5415541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85796098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31426"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3" name="Date Placeholder 2"/>
          <p:cNvSpPr>
            <a:spLocks noGrp="1"/>
          </p:cNvSpPr>
          <p:nvPr>
            <p:ph type="dt" sz="half" idx="10"/>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6" name="Rectangle 5"/>
          <p:cNvSpPr/>
          <p:nvPr userDrawn="1"/>
        </p:nvSpPr>
        <p:spPr bwMode="white">
          <a:xfrm>
            <a:off x="628441" y="625475"/>
            <a:ext cx="930381" cy="9326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7" name="Title 1"/>
          <p:cNvSpPr>
            <a:spLocks noGrp="1"/>
          </p:cNvSpPr>
          <p:nvPr>
            <p:ph type="title" hasCustomPrompt="1"/>
          </p:nvPr>
        </p:nvSpPr>
        <p:spPr>
          <a:xfrm>
            <a:off x="628442" y="3826333"/>
            <a:ext cx="10906152" cy="1606550"/>
          </a:xfrm>
          <a:prstGeom prst="rect">
            <a:avLst/>
          </a:prstGeom>
        </p:spPr>
        <p:txBody>
          <a:bodyPr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tx2"/>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64198850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122264925"/>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32450" name="think-cell Slide" r:id="rId4" imgW="324" imgH="324" progId="TCLayout.ActiveDocument.1">
                  <p:embed/>
                </p:oleObj>
              </mc:Choice>
              <mc:Fallback>
                <p:oleObj name="think-cell Slide" r:id="rId4" imgW="324" imgH="324"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6" name="TextBox 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6779694" y="113838"/>
            <a:ext cx="769257" cy="9995033"/>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1"/>
            <a:ext cx="12161838"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214" tIns="45607" rIns="91214" bIns="45607" numCol="1" anchor="t" anchorCtr="0" compatLnSpc="1">
            <a:prstTxWarp prst="textNoShape">
              <a:avLst/>
            </a:prstTxWarp>
            <a:noAutofit/>
          </a:bodyPr>
          <a:lstStyle/>
          <a:p>
            <a:endParaRPr lang="en-US" sz="1795">
              <a:latin typeface="+mn-lt"/>
              <a:ea typeface="+mn-ea"/>
              <a:cs typeface="+mn-cs"/>
              <a:sym typeface="+mn-lt"/>
            </a:endParaRP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9" name="Rectangle 8"/>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327133936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76792525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33474"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 name="TextBox 4"/>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Date Placeholder 1"/>
          <p:cNvSpPr>
            <a:spLocks noGrp="1"/>
          </p:cNvSpPr>
          <p:nvPr>
            <p:ph type="dt" sz="half" idx="14"/>
          </p:nvPr>
        </p:nvSpPr>
        <p:spPr bwMode="white">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4" name="Title 3"/>
          <p:cNvSpPr>
            <a:spLocks noGrp="1"/>
          </p:cNvSpPr>
          <p:nvPr>
            <p:ph type="title" hasCustomPrompt="1"/>
          </p:nvPr>
        </p:nvSpPr>
        <p:spPr>
          <a:xfrm>
            <a:off x="628442" y="622800"/>
            <a:ext cx="10906152" cy="470898"/>
          </a:xfrm>
        </p:spPr>
        <p:txBody>
          <a:bodyPr/>
          <a:lstStyle>
            <a:lvl1pPr>
              <a:defRPr sz="3392">
                <a:solidFill>
                  <a:schemeClr val="bg1"/>
                </a:solidFill>
                <a:latin typeface="+mj-lt"/>
                <a:ea typeface="+mj-ea"/>
                <a:cs typeface="+mj-cs"/>
                <a:sym typeface="+mj-lt"/>
              </a:defRPr>
            </a:lvl1pPr>
          </a:lstStyle>
          <a:p>
            <a:r>
              <a:rPr lang="en-US"/>
              <a:t>Click to add title</a:t>
            </a:r>
          </a:p>
        </p:txBody>
      </p:sp>
      <p:sp>
        <p:nvSpPr>
          <p:cNvPr id="7" name="Rectangle 6"/>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8" name="Rectangle 7"/>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140073023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56888054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34498"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 name="Date Placeholder 4"/>
          <p:cNvSpPr>
            <a:spLocks noGrp="1"/>
          </p:cNvSpPr>
          <p:nvPr>
            <p:ph type="dt" sz="half" idx="12"/>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44118634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09308717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35522"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7" name="TextBox 6"/>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Date Placeholder 1"/>
          <p:cNvSpPr>
            <a:spLocks noGrp="1"/>
          </p:cNvSpPr>
          <p:nvPr>
            <p:ph type="dt" sz="half" idx="12"/>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6" name="Rectangle 5"/>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8" name="Rectangle 7"/>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25204832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ingle Column with Imag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B2CF4E6-60B4-6A4E-9674-41525EE631DF}"/>
              </a:ext>
            </a:extLst>
          </p:cNvPr>
          <p:cNvSpPr>
            <a:spLocks noGrp="1"/>
          </p:cNvSpPr>
          <p:nvPr>
            <p:ph type="title"/>
          </p:nvPr>
        </p:nvSpPr>
        <p:spPr>
          <a:xfrm>
            <a:off x="608092" y="731520"/>
            <a:ext cx="10945654" cy="1143000"/>
          </a:xfrm>
          <a:prstGeom prst="rect">
            <a:avLst/>
          </a:prstGeom>
        </p:spPr>
        <p:txBody>
          <a:bodyPr anchor="t" anchorCtr="0"/>
          <a:lstStyle>
            <a:lvl1pPr algn="l">
              <a:lnSpc>
                <a:spcPts val="3990"/>
              </a:lnSpc>
              <a:defRPr sz="3459" b="1" i="0" baseline="0">
                <a:solidFill>
                  <a:srgbClr val="1D624D"/>
                </a:solidFill>
                <a:effectLst/>
                <a:latin typeface="Arial Black" panose="020B0604020202020204" pitchFamily="34" charset="0"/>
                <a:cs typeface="Arial Black" panose="020B0604020202020204" pitchFamily="34" charset="0"/>
              </a:defRPr>
            </a:lvl1pPr>
          </a:lstStyle>
          <a:p>
            <a:endParaRPr lang="en-US"/>
          </a:p>
        </p:txBody>
      </p:sp>
      <p:sp>
        <p:nvSpPr>
          <p:cNvPr id="5" name="Subtitle 2">
            <a:extLst>
              <a:ext uri="{FF2B5EF4-FFF2-40B4-BE49-F238E27FC236}">
                <a16:creationId xmlns:a16="http://schemas.microsoft.com/office/drawing/2014/main" id="{EADE02BA-69B0-3244-BDD3-8A69CC21BEED}"/>
              </a:ext>
            </a:extLst>
          </p:cNvPr>
          <p:cNvSpPr>
            <a:spLocks noGrp="1"/>
          </p:cNvSpPr>
          <p:nvPr>
            <p:ph type="subTitle" idx="1"/>
          </p:nvPr>
        </p:nvSpPr>
        <p:spPr>
          <a:xfrm>
            <a:off x="0" y="163"/>
            <a:ext cx="12161838" cy="465745"/>
          </a:xfrm>
          <a:solidFill>
            <a:srgbClr val="3A7AB6"/>
          </a:solidFill>
        </p:spPr>
        <p:txBody>
          <a:bodyPr lIns="365760" rIns="365760" anchor="ctr"/>
          <a:lstStyle>
            <a:lvl1pPr marL="0" indent="0">
              <a:buNone/>
              <a:defRPr b="1">
                <a:solidFill>
                  <a:srgbClr val="FFFFFF"/>
                </a:solidFill>
              </a:defRPr>
            </a:lvl1pPr>
          </a:lstStyle>
          <a:p>
            <a:endParaRPr lang="en-US"/>
          </a:p>
        </p:txBody>
      </p:sp>
      <p:sp>
        <p:nvSpPr>
          <p:cNvPr id="9" name="Text Placeholder 7">
            <a:extLst>
              <a:ext uri="{FF2B5EF4-FFF2-40B4-BE49-F238E27FC236}">
                <a16:creationId xmlns:a16="http://schemas.microsoft.com/office/drawing/2014/main" id="{0FE56291-69FB-0643-9939-1E6D15C2C115}"/>
              </a:ext>
            </a:extLst>
          </p:cNvPr>
          <p:cNvSpPr>
            <a:spLocks noGrp="1"/>
          </p:cNvSpPr>
          <p:nvPr>
            <p:ph type="body" sz="quarter" idx="10"/>
          </p:nvPr>
        </p:nvSpPr>
        <p:spPr>
          <a:xfrm>
            <a:off x="608092" y="1545167"/>
            <a:ext cx="10945654" cy="4455584"/>
          </a:xfrm>
        </p:spPr>
        <p:txBody>
          <a:bodyPr/>
          <a:lstStyle>
            <a:lvl1pPr marL="306166" indent="-306166">
              <a:buClr>
                <a:srgbClr val="F7931F"/>
              </a:buClr>
              <a:buFont typeface="Wingdings" panose="05000000000000000000" pitchFamily="2" charset="2"/>
              <a:buChar char="§"/>
              <a:defRPr sz="2128">
                <a:solidFill>
                  <a:srgbClr val="2D2D2D"/>
                </a:solidFill>
              </a:defRPr>
            </a:lvl1pPr>
            <a:lvl2pPr>
              <a:buClr>
                <a:srgbClr val="1D624D"/>
              </a:buClr>
              <a:defRPr sz="2128">
                <a:solidFill>
                  <a:srgbClr val="2D2D2D"/>
                </a:solidFill>
              </a:defRPr>
            </a:lvl2pPr>
            <a:lvl3pPr>
              <a:buClr>
                <a:srgbClr val="4EA346"/>
              </a:buClr>
              <a:defRPr sz="2128">
                <a:solidFill>
                  <a:srgbClr val="2D2D2D"/>
                </a:solidFill>
              </a:defRPr>
            </a:lvl3pPr>
            <a:lvl4pPr>
              <a:defRPr sz="2661">
                <a:solidFill>
                  <a:schemeClr val="accent4">
                    <a:lumMod val="75000"/>
                  </a:schemeClr>
                </a:solidFill>
              </a:defRPr>
            </a:lvl4pPr>
            <a:lvl5pPr>
              <a:defRPr sz="2661">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
        <p:nvSpPr>
          <p:cNvPr id="6" name="Picture Placeholder 3">
            <a:extLst>
              <a:ext uri="{FF2B5EF4-FFF2-40B4-BE49-F238E27FC236}">
                <a16:creationId xmlns:a16="http://schemas.microsoft.com/office/drawing/2014/main" id="{81A7AEE3-3E73-CF45-9600-EB62115419C2}"/>
              </a:ext>
            </a:extLst>
          </p:cNvPr>
          <p:cNvSpPr>
            <a:spLocks noGrp="1"/>
          </p:cNvSpPr>
          <p:nvPr>
            <p:ph type="pic" sz="quarter" idx="11"/>
          </p:nvPr>
        </p:nvSpPr>
        <p:spPr>
          <a:xfrm>
            <a:off x="6925492" y="465667"/>
            <a:ext cx="5236347" cy="6392333"/>
          </a:xfrm>
        </p:spPr>
        <p:txBody>
          <a:bodyPr/>
          <a:lstStyle/>
          <a:p>
            <a:endParaRPr lang="en-US"/>
          </a:p>
        </p:txBody>
      </p:sp>
    </p:spTree>
    <p:extLst>
      <p:ext uri="{BB962C8B-B14F-4D97-AF65-F5344CB8AC3E}">
        <p14:creationId xmlns:p14="http://schemas.microsoft.com/office/powerpoint/2010/main" val="739372858"/>
      </p:ext>
    </p:extLst>
  </p:cSld>
  <p:clrMapOvr>
    <a:masterClrMapping/>
  </p:clrMapOvr>
  <p:transition>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62939626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36546"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2" name="Date Placeholder 1"/>
          <p:cNvSpPr>
            <a:spLocks noGrp="1"/>
          </p:cNvSpPr>
          <p:nvPr>
            <p:ph type="dt" sz="half" idx="10"/>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0"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222343059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00653883"/>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37570"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12" name="Freeform 11"/>
          <p:cNvSpPr/>
          <p:nvPr userDrawn="1"/>
        </p:nvSpPr>
        <p:spPr>
          <a:xfrm>
            <a:off x="0" y="3367314"/>
            <a:ext cx="12161838" cy="3490686"/>
          </a:xfrm>
          <a:custGeom>
            <a:avLst/>
            <a:gdLst>
              <a:gd name="connsiteX0" fmla="*/ 0 w 12192000"/>
              <a:gd name="connsiteY0" fmla="*/ 0 h 3490686"/>
              <a:gd name="connsiteX1" fmla="*/ 483577 w 12192000"/>
              <a:gd name="connsiteY1" fmla="*/ 0 h 3490686"/>
              <a:gd name="connsiteX2" fmla="*/ 4070316 w 12192000"/>
              <a:gd name="connsiteY2" fmla="*/ 0 h 3490686"/>
              <a:gd name="connsiteX3" fmla="*/ 8121684 w 12192000"/>
              <a:gd name="connsiteY3" fmla="*/ 0 h 3490686"/>
              <a:gd name="connsiteX4" fmla="*/ 11544300 w 12192000"/>
              <a:gd name="connsiteY4" fmla="*/ 0 h 3490686"/>
              <a:gd name="connsiteX5" fmla="*/ 12192000 w 12192000"/>
              <a:gd name="connsiteY5" fmla="*/ 0 h 3490686"/>
              <a:gd name="connsiteX6" fmla="*/ 12192000 w 12192000"/>
              <a:gd name="connsiteY6" fmla="*/ 3490686 h 3490686"/>
              <a:gd name="connsiteX7" fmla="*/ 0 w 12192000"/>
              <a:gd name="connsiteY7" fmla="*/ 3490686 h 349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90686">
                <a:moveTo>
                  <a:pt x="0" y="0"/>
                </a:moveTo>
                <a:lnTo>
                  <a:pt x="483577" y="0"/>
                </a:lnTo>
                <a:lnTo>
                  <a:pt x="4070316" y="0"/>
                </a:lnTo>
                <a:lnTo>
                  <a:pt x="8121684" y="0"/>
                </a:lnTo>
                <a:lnTo>
                  <a:pt x="11544300" y="0"/>
                </a:lnTo>
                <a:lnTo>
                  <a:pt x="12192000" y="0"/>
                </a:lnTo>
                <a:lnTo>
                  <a:pt x="12192000" y="3490686"/>
                </a:lnTo>
                <a:lnTo>
                  <a:pt x="0" y="3490686"/>
                </a:lnTo>
                <a:close/>
              </a:path>
            </a:pathLst>
          </a:cu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197">
              <a:solidFill>
                <a:srgbClr val="FFFFFF"/>
              </a:solidFill>
              <a:latin typeface="+mn-lt"/>
              <a:ea typeface="+mn-ea"/>
              <a:cs typeface="+mn-cs"/>
              <a:sym typeface="+mn-lt"/>
            </a:endParaRPr>
          </a:p>
        </p:txBody>
      </p:sp>
      <p:sp>
        <p:nvSpPr>
          <p:cNvPr id="11" name="TextBox 10"/>
          <p:cNvSpPr txBox="1"/>
          <p:nvPr userDrawn="1"/>
        </p:nvSpPr>
        <p:spPr>
          <a:xfrm>
            <a:off x="3648552" y="5084082"/>
            <a:ext cx="4864735" cy="127635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1" fromWordArt="0" anchor="ctr" anchorCtr="0" forceAA="0" compatLnSpc="1">
            <a:prstTxWarp prst="textNoShape">
              <a:avLst/>
            </a:prstTxWarp>
            <a:noAutofit/>
          </a:bodyPr>
          <a:lstStyle/>
          <a:p>
            <a:pPr algn="ctr"/>
            <a:r>
              <a:rPr lang="en-US" sz="5985" b="1">
                <a:solidFill>
                  <a:schemeClr val="bg1"/>
                </a:solidFill>
                <a:latin typeface="+mn-lt"/>
                <a:ea typeface="+mn-ea"/>
                <a:cs typeface="+mn-cs"/>
                <a:sym typeface="+mn-lt"/>
              </a:rPr>
              <a:t>Thank</a:t>
            </a:r>
            <a:r>
              <a:rPr lang="en-US" sz="5985" b="1" baseline="0">
                <a:solidFill>
                  <a:schemeClr val="bg1"/>
                </a:solidFill>
                <a:latin typeface="+mn-lt"/>
                <a:ea typeface="+mn-ea"/>
                <a:cs typeface="+mn-cs"/>
                <a:sym typeface="+mn-lt"/>
              </a:rPr>
              <a:t> you!</a:t>
            </a:r>
            <a:endParaRPr lang="en-US" sz="5985" b="1">
              <a:solidFill>
                <a:schemeClr val="bg1"/>
              </a:solidFill>
              <a:latin typeface="+mn-lt"/>
              <a:ea typeface="+mn-ea"/>
              <a:cs typeface="+mn-cs"/>
              <a:sym typeface="+mn-lt"/>
            </a:endParaRPr>
          </a:p>
        </p:txBody>
      </p:sp>
      <p:pic>
        <p:nvPicPr>
          <p:cNvPr id="7" name="Picture 6">
            <a:extLst>
              <a:ext uri="{FF2B5EF4-FFF2-40B4-BE49-F238E27FC236}">
                <a16:creationId xmlns:a16="http://schemas.microsoft.com/office/drawing/2014/main" id="{BAE69789-2AD0-4219-9C32-B870D9224167}"/>
              </a:ext>
            </a:extLst>
          </p:cNvPr>
          <p:cNvPicPr>
            <a:picLocks noChangeAspect="1"/>
          </p:cNvPicPr>
          <p:nvPr userDrawn="1"/>
        </p:nvPicPr>
        <p:blipFill>
          <a:blip r:embed="rId6"/>
          <a:stretch>
            <a:fillRect/>
          </a:stretch>
        </p:blipFill>
        <p:spPr>
          <a:xfrm>
            <a:off x="5521475" y="777535"/>
            <a:ext cx="4195834" cy="1956340"/>
          </a:xfrm>
          <a:prstGeom prst="rect">
            <a:avLst/>
          </a:prstGeom>
        </p:spPr>
      </p:pic>
      <p:pic>
        <p:nvPicPr>
          <p:cNvPr id="8" name="Picture 7">
            <a:extLst>
              <a:ext uri="{FF2B5EF4-FFF2-40B4-BE49-F238E27FC236}">
                <a16:creationId xmlns:a16="http://schemas.microsoft.com/office/drawing/2014/main" id="{2B8A9EDA-D306-4798-8660-E91CC8D435D4}"/>
              </a:ext>
            </a:extLst>
          </p:cNvPr>
          <p:cNvPicPr>
            <a:picLocks noChangeAspect="1"/>
          </p:cNvPicPr>
          <p:nvPr userDrawn="1"/>
        </p:nvPicPr>
        <p:blipFill>
          <a:blip r:embed="rId7"/>
          <a:stretch>
            <a:fillRect/>
          </a:stretch>
        </p:blipFill>
        <p:spPr>
          <a:xfrm>
            <a:off x="2541824" y="512433"/>
            <a:ext cx="2159418" cy="2221443"/>
          </a:xfrm>
          <a:prstGeom prst="rect">
            <a:avLst/>
          </a:prstGeom>
        </p:spPr>
      </p:pic>
    </p:spTree>
    <p:extLst>
      <p:ext uri="{BB962C8B-B14F-4D97-AF65-F5344CB8AC3E}">
        <p14:creationId xmlns:p14="http://schemas.microsoft.com/office/powerpoint/2010/main" val="425864962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26962333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38594"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grpSp>
        <p:nvGrpSpPr>
          <p:cNvPr id="49" name="Group 48"/>
          <p:cNvGrpSpPr/>
          <p:nvPr userDrawn="1"/>
        </p:nvGrpSpPr>
        <p:grpSpPr>
          <a:xfrm>
            <a:off x="-599" y="-1"/>
            <a:ext cx="12163634"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solidFill>
                  <a:schemeClr val="tx1"/>
                </a:solidFill>
                <a:latin typeface="+mn-lt"/>
                <a:ea typeface="+mn-ea"/>
                <a:cs typeface="+mn-cs"/>
                <a:sym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schemeClr val="bg1"/>
                </a:solidFill>
                <a:latin typeface="+mn-lt"/>
                <a:ea typeface="+mn-ea"/>
                <a:cs typeface="+mn-cs"/>
                <a:sym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xxxx</a:t>
              </a:r>
            </a:p>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Note: List footnotes in numerical order. Footnote numbers are not bracketed. Use 10pt font. Do not put a period at the end of the note or the source</a:t>
              </a:r>
            </a:p>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67528059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9117141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39618" name="think-cell Slide" r:id="rId5" imgW="384" imgH="384" progId="TCLayout.ActiveDocument.1">
                  <p:embed/>
                </p:oleObj>
              </mc:Choice>
              <mc:Fallback>
                <p:oleObj name="think-cell Slide" r:id="rId5" imgW="384" imgH="384" progId="TCLayout.ActiveDocument.1">
                  <p:embed/>
                  <p:pic>
                    <p:nvPicPr>
                      <p:cNvPr id="3" name="Object 2" hidden="1"/>
                      <p:cNvPicPr/>
                      <p:nvPr/>
                    </p:nvPicPr>
                    <p:blipFill>
                      <a:blip r:embed="rId6"/>
                      <a:stretch>
                        <a:fillRect/>
                      </a:stretch>
                    </p:blipFill>
                    <p:spPr>
                      <a:xfrm>
                        <a:off x="1584" y="1588"/>
                        <a:ext cx="1584" cy="1588"/>
                      </a:xfrm>
                      <a:prstGeom prst="rect">
                        <a:avLst/>
                      </a:prstGeom>
                    </p:spPr>
                  </p:pic>
                </p:oleObj>
              </mc:Fallback>
            </mc:AlternateContent>
          </a:graphicData>
        </a:graphic>
      </p:graphicFrame>
      <p:sp>
        <p:nvSpPr>
          <p:cNvPr id="4" name="Rectangle 3" hidden="1"/>
          <p:cNvSpPr/>
          <p:nvPr userDrawn="1">
            <p:custDataLst>
              <p:tags r:id="rId3"/>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5387"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6" name="Rectangle 15"/>
          <p:cNvSpPr/>
          <p:nvPr userDrawn="1"/>
        </p:nvSpPr>
        <p:spPr>
          <a:xfrm>
            <a:off x="0" y="3367314"/>
            <a:ext cx="12161838" cy="3490686"/>
          </a:xfrm>
          <a:prstGeom prst="rect">
            <a:avLst/>
          </a:prstGeom>
          <a:solidFill>
            <a:schemeClr val="tx2"/>
          </a:solidFill>
          <a:ln w="9525" cap="rnd" cmpd="sng" algn="ctr">
            <a:solidFill>
              <a:srgbClr val="7030A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197">
              <a:solidFill>
                <a:srgbClr val="FFFFFF"/>
              </a:solidFill>
              <a:latin typeface="+mn-lt"/>
              <a:ea typeface="+mn-ea"/>
              <a:cs typeface="+mn-cs"/>
              <a:sym typeface="+mn-lt"/>
            </a:endParaRPr>
          </a:p>
        </p:txBody>
      </p:sp>
      <p:sp>
        <p:nvSpPr>
          <p:cNvPr id="17" name="Text Placeholder 6"/>
          <p:cNvSpPr>
            <a:spLocks noGrp="1"/>
          </p:cNvSpPr>
          <p:nvPr>
            <p:ph type="body" sz="quarter" idx="12" hasCustomPrompt="1"/>
          </p:nvPr>
        </p:nvSpPr>
        <p:spPr bwMode="black">
          <a:xfrm>
            <a:off x="912138" y="6232877"/>
            <a:ext cx="10337562" cy="436195"/>
          </a:xfrm>
          <a:prstGeom prst="rect">
            <a:avLst/>
          </a:prstGeom>
          <a:noFill/>
        </p:spPr>
        <p:txBody>
          <a:bodyPr anchor="ctr"/>
          <a:lstStyle>
            <a:lvl1pPr algn="ctr" rtl="0">
              <a:lnSpc>
                <a:spcPct val="110000"/>
              </a:lnSpc>
              <a:buNone/>
              <a:defRPr sz="1197" b="1" cap="all" baseline="0">
                <a:solidFill>
                  <a:schemeClr val="bg2">
                    <a:lumMod val="90000"/>
                  </a:schemeClr>
                </a:solidFill>
                <a:latin typeface="+mn-lt"/>
                <a:ea typeface="+mn-ea"/>
                <a:cs typeface="+mn-cs"/>
                <a:sym typeface="+mn-lt"/>
              </a:defRPr>
            </a:lvl1pPr>
            <a:lvl2pPr algn="ctr">
              <a:buNone/>
              <a:defRPr/>
            </a:lvl2pPr>
            <a:lvl3pPr marL="0" indent="0" algn="ctr">
              <a:buNone/>
              <a:defRPr/>
            </a:lvl3pPr>
            <a:lvl4pPr marL="228023" indent="0" algn="ctr">
              <a:buNone/>
              <a:defRPr/>
            </a:lvl4pPr>
            <a:lvl5pPr marL="456046" indent="0" algn="ctr">
              <a:buNone/>
              <a:defRPr/>
            </a:lvl5pPr>
          </a:lstStyle>
          <a:p>
            <a:pPr lvl="0"/>
            <a:r>
              <a:rPr lang="en-US"/>
              <a:t>Click to edit date/place</a:t>
            </a:r>
          </a:p>
        </p:txBody>
      </p:sp>
      <p:sp>
        <p:nvSpPr>
          <p:cNvPr id="19" name="Subtitle 2"/>
          <p:cNvSpPr>
            <a:spLocks noGrp="1"/>
          </p:cNvSpPr>
          <p:nvPr>
            <p:ph type="subTitle" idx="1" hasCustomPrompt="1"/>
          </p:nvPr>
        </p:nvSpPr>
        <p:spPr bwMode="white">
          <a:xfrm>
            <a:off x="912138" y="5609405"/>
            <a:ext cx="10337562" cy="436195"/>
          </a:xfrm>
          <a:prstGeom prst="rect">
            <a:avLst/>
          </a:prstGeom>
        </p:spPr>
        <p:txBody>
          <a:bodyPr anchor="ctr"/>
          <a:lstStyle>
            <a:lvl1pPr marL="0" indent="0" algn="ctr" rtl="0">
              <a:lnSpc>
                <a:spcPct val="110000"/>
              </a:lnSpc>
              <a:buNone/>
              <a:defRPr sz="1596" baseline="0">
                <a:solidFill>
                  <a:schemeClr val="bg1"/>
                </a:solidFill>
                <a:latin typeface="+mn-lt"/>
                <a:ea typeface="+mn-ea"/>
                <a:cs typeface="+mn-cs"/>
                <a:sym typeface="+mn-lt"/>
              </a:defRPr>
            </a:lvl1pPr>
            <a:lvl2pPr marL="456046" indent="0" algn="ctr">
              <a:buNone/>
              <a:defRPr sz="1995"/>
            </a:lvl2pPr>
            <a:lvl3pPr marL="912091" indent="0" algn="ctr">
              <a:buNone/>
              <a:defRPr sz="1795"/>
            </a:lvl3pPr>
            <a:lvl4pPr marL="1368137" indent="0" algn="ctr">
              <a:buNone/>
              <a:defRPr sz="1596"/>
            </a:lvl4pPr>
            <a:lvl5pPr marL="1824182" indent="0" algn="ctr">
              <a:buNone/>
              <a:defRPr sz="1596"/>
            </a:lvl5pPr>
            <a:lvl6pPr marL="2280228" indent="0" algn="ctr">
              <a:buNone/>
              <a:defRPr sz="1596"/>
            </a:lvl6pPr>
            <a:lvl7pPr marL="2736273" indent="0" algn="ctr">
              <a:buNone/>
              <a:defRPr sz="1596"/>
            </a:lvl7pPr>
            <a:lvl8pPr marL="3192319" indent="0" algn="ctr">
              <a:buNone/>
              <a:defRPr sz="1596"/>
            </a:lvl8pPr>
            <a:lvl9pPr marL="3648365" indent="0" algn="ctr">
              <a:buNone/>
              <a:defRPr sz="1596"/>
            </a:lvl9pPr>
          </a:lstStyle>
          <a:p>
            <a:r>
              <a:rPr lang="en-US"/>
              <a:t>Subtitle in sentence case</a:t>
            </a:r>
          </a:p>
        </p:txBody>
      </p:sp>
      <p:sp>
        <p:nvSpPr>
          <p:cNvPr id="23" name="Title 1"/>
          <p:cNvSpPr>
            <a:spLocks noGrp="1"/>
          </p:cNvSpPr>
          <p:nvPr>
            <p:ph type="ctrTitle" hasCustomPrompt="1"/>
          </p:nvPr>
        </p:nvSpPr>
        <p:spPr bwMode="ltGray">
          <a:xfrm>
            <a:off x="912138" y="3641824"/>
            <a:ext cx="10337562" cy="1593022"/>
          </a:xfrm>
          <a:prstGeom prst="rect">
            <a:avLst/>
          </a:prstGeom>
        </p:spPr>
        <p:txBody>
          <a:bodyPr anchor="ctr">
            <a:normAutofit/>
          </a:bodyPr>
          <a:lstStyle>
            <a:lvl1pPr algn="ctr" rtl="0">
              <a:lnSpc>
                <a:spcPct val="93000"/>
              </a:lnSpc>
              <a:defRPr sz="5387" baseline="0">
                <a:solidFill>
                  <a:schemeClr val="bg1"/>
                </a:solidFill>
                <a:latin typeface="+mj-lt"/>
                <a:ea typeface="+mj-ea"/>
                <a:cs typeface="+mj-cs"/>
                <a:sym typeface="+mj-lt"/>
              </a:defRPr>
            </a:lvl1pPr>
          </a:lstStyle>
          <a:p>
            <a:r>
              <a:rPr lang="en-US"/>
              <a:t>Title in Title Case</a:t>
            </a:r>
          </a:p>
        </p:txBody>
      </p:sp>
      <p:cxnSp>
        <p:nvCxnSpPr>
          <p:cNvPr id="24" name="Straight Connector 23"/>
          <p:cNvCxnSpPr/>
          <p:nvPr userDrawn="1"/>
        </p:nvCxnSpPr>
        <p:spPr>
          <a:xfrm>
            <a:off x="2815821" y="5422124"/>
            <a:ext cx="6493778" cy="0"/>
          </a:xfrm>
          <a:prstGeom prst="line">
            <a:avLst/>
          </a:prstGeom>
          <a:ln w="9525" cap="rnd">
            <a:solidFill>
              <a:schemeClr val="bg1"/>
            </a:solidFill>
            <a:prstDash val="solid"/>
            <a:round/>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75391" y="1996741"/>
            <a:ext cx="1273775" cy="1276934"/>
          </a:xfrm>
          <a:prstGeom prst="rect">
            <a:avLst/>
          </a:prstGeom>
        </p:spPr>
      </p:pic>
      <p:pic>
        <p:nvPicPr>
          <p:cNvPr id="29" name="Picture 2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74860" y="201961"/>
            <a:ext cx="1274837" cy="1276934"/>
          </a:xfrm>
          <a:prstGeom prst="rect">
            <a:avLst/>
          </a:prstGeom>
        </p:spPr>
      </p:pic>
      <p:sp>
        <p:nvSpPr>
          <p:cNvPr id="30" name="TextBox 29"/>
          <p:cNvSpPr txBox="1"/>
          <p:nvPr userDrawn="1"/>
        </p:nvSpPr>
        <p:spPr>
          <a:xfrm>
            <a:off x="142522" y="104775"/>
            <a:ext cx="6384965" cy="1463040"/>
          </a:xfrm>
          <a:prstGeom prst="rect">
            <a:avLst/>
          </a:prstGeom>
          <a:noFill/>
          <a:ln w="9525" cap="rnd" cmpd="sng" algn="ctr">
            <a:solidFill>
              <a:srgbClr val="9A9A9A"/>
            </a:solidFill>
            <a:prstDash val="solid"/>
            <a:round/>
            <a:headEnd type="none" w="med" len="med"/>
            <a:tailEnd type="none" w="med" len="med"/>
          </a:ln>
          <a:effectLst/>
          <a:extLst>
            <a:ext uri="{909E8E84-426E-40DD-AFC4-6F175D3DCCD1}">
              <a14:hiddenFill xmlns:a14="http://schemas.microsoft.com/office/drawing/2010/main">
                <a:solidFill>
                  <a:srgbClr val="18539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lvl="0" eaLnBrk="0" fontAlgn="base" hangingPunct="0">
              <a:spcBef>
                <a:spcPct val="0"/>
              </a:spcBef>
              <a:spcAft>
                <a:spcPct val="0"/>
              </a:spcAft>
            </a:pPr>
            <a:r>
              <a:rPr lang="en-US" altLang="en-US" sz="1197">
                <a:solidFill>
                  <a:srgbClr val="63666A"/>
                </a:solidFill>
                <a:latin typeface="+mn-lt"/>
                <a:ea typeface="+mn-ea"/>
                <a:cs typeface="+mn-cs"/>
                <a:sym typeface="+mn-lt"/>
              </a:rPr>
              <a:t>HHS Confidential Information – For Official Use Only – Not to be Disseminated</a:t>
            </a:r>
            <a:endParaRPr lang="en-US" altLang="en-US" sz="898">
              <a:solidFill>
                <a:srgbClr val="63666A"/>
              </a:solidFill>
              <a:latin typeface="+mn-lt"/>
              <a:ea typeface="+mn-ea"/>
              <a:cs typeface="+mn-cs"/>
              <a:sym typeface="+mn-lt"/>
            </a:endParaRPr>
          </a:p>
          <a:p>
            <a:pPr lvl="0" eaLnBrk="0" fontAlgn="base" hangingPunct="0">
              <a:spcBef>
                <a:spcPct val="0"/>
              </a:spcBef>
              <a:spcAft>
                <a:spcPct val="0"/>
              </a:spcAft>
            </a:pPr>
            <a:r>
              <a:rPr lang="en-US" altLang="en-US" sz="1197">
                <a:solidFill>
                  <a:srgbClr val="63666A"/>
                </a:solidFill>
                <a:latin typeface="+mn-lt"/>
                <a:ea typeface="+mn-ea"/>
                <a:cs typeface="+mn-cs"/>
                <a:sym typeface="+mn-lt"/>
              </a:rPr>
              <a:t> </a:t>
            </a:r>
            <a:endParaRPr lang="en-US" altLang="en-US" sz="898">
              <a:solidFill>
                <a:srgbClr val="63666A"/>
              </a:solidFill>
              <a:latin typeface="+mn-lt"/>
              <a:ea typeface="+mn-ea"/>
              <a:cs typeface="+mn-cs"/>
              <a:sym typeface="+mn-lt"/>
            </a:endParaRPr>
          </a:p>
          <a:p>
            <a:pPr lvl="0" eaLnBrk="0" fontAlgn="base" hangingPunct="0">
              <a:spcBef>
                <a:spcPct val="0"/>
              </a:spcBef>
              <a:spcAft>
                <a:spcPct val="0"/>
              </a:spcAft>
            </a:pPr>
            <a:r>
              <a:rPr lang="en-US" altLang="en-US" sz="1197">
                <a:solidFill>
                  <a:srgbClr val="63666A"/>
                </a:solidFill>
                <a:latin typeface="+mn-lt"/>
                <a:ea typeface="+mn-ea"/>
                <a:cs typeface="+mn-cs"/>
                <a:sym typeface="+mn-lt"/>
              </a:rPr>
              <a:t>INFORMATION NOT RELEASABLE TO THE PUBLIC UNLESS AUTHORIZED BY LAW: This information has not been publicly disclosed and may be a privileged, confidential, deliberative, and/or pre-decisional communication.  It is for internal government use only and must not be disseminated, distributed, or copied to persons not authorized to receive the information.  Unauthorized disclosure may result in prosecution to the full extent of the law.</a:t>
            </a:r>
            <a:endParaRPr lang="en-US" altLang="en-US" sz="1995">
              <a:solidFill>
                <a:srgbClr val="63666A"/>
              </a:solidFill>
              <a:latin typeface="+mn-lt"/>
              <a:ea typeface="+mn-ea"/>
              <a:cs typeface="+mn-cs"/>
              <a:sym typeface="+mn-lt"/>
            </a:endParaRPr>
          </a:p>
        </p:txBody>
      </p:sp>
    </p:spTree>
    <p:extLst>
      <p:ext uri="{BB962C8B-B14F-4D97-AF65-F5344CB8AC3E}">
        <p14:creationId xmlns:p14="http://schemas.microsoft.com/office/powerpoint/2010/main" val="423516561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67986579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40642"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8" name="Title 7"/>
          <p:cNvSpPr>
            <a:spLocks noGrp="1"/>
          </p:cNvSpPr>
          <p:nvPr>
            <p:ph type="title" hasCustomPrompt="1"/>
          </p:nvPr>
        </p:nvSpPr>
        <p:spPr>
          <a:xfrm>
            <a:off x="628441" y="622801"/>
            <a:ext cx="10906302" cy="332399"/>
          </a:xfr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340554585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226580599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41666" name="think-cell Slide" r:id="rId4" imgW="286" imgH="286" progId="TCLayout.ActiveDocument.1">
                  <p:embed/>
                </p:oleObj>
              </mc:Choice>
              <mc:Fallback>
                <p:oleObj name="think-cell Slide" r:id="rId4" imgW="286" imgH="286" progId="TCLayout.ActiveDocument.1">
                  <p:embed/>
                  <p:pic>
                    <p:nvPicPr>
                      <p:cNvPr id="5" name="Object 4"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lvl1pPr>
              <a:defRPr>
                <a:latin typeface="+mj-lt"/>
                <a:ea typeface="+mj-ea"/>
                <a:cs typeface="+mj-cs"/>
                <a:sym typeface="+mj-lt"/>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7843" y="2085628"/>
            <a:ext cx="10906900" cy="4072976"/>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01660999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60624851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42690"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4" y="1588"/>
                        <a:ext cx="1584"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394"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3" name="Rectangle 12"/>
          <p:cNvSpPr/>
          <p:nvPr userDrawn="1"/>
        </p:nvSpPr>
        <p:spPr>
          <a:xfrm>
            <a:off x="3800575" y="6583680"/>
            <a:ext cx="4560689" cy="274320"/>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795">
              <a:solidFill>
                <a:srgbClr val="FFFFFF"/>
              </a:solidFill>
              <a:sym typeface="+mn-lt"/>
            </a:endParaRPr>
          </a:p>
        </p:txBody>
      </p:sp>
      <p:sp>
        <p:nvSpPr>
          <p:cNvPr id="2" name="Rectangle 1"/>
          <p:cNvSpPr/>
          <p:nvPr userDrawn="1"/>
        </p:nvSpPr>
        <p:spPr>
          <a:xfrm>
            <a:off x="3801248" y="0"/>
            <a:ext cx="4560689" cy="274320"/>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795">
              <a:solidFill>
                <a:srgbClr val="FFFFFF"/>
              </a:solidFill>
              <a:sym typeface="+mn-lt"/>
            </a:endParaRPr>
          </a:p>
        </p:txBody>
      </p:sp>
      <p:sp>
        <p:nvSpPr>
          <p:cNvPr id="4" name="Date Placeholder 3"/>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7" name="Rectangle 6"/>
          <p:cNvSpPr/>
          <p:nvPr userDrawn="1"/>
        </p:nvSpPr>
        <p:spPr bwMode="white">
          <a:xfrm>
            <a:off x="1" y="-1309"/>
            <a:ext cx="4682786"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t" anchorCtr="0" forceAA="0" compatLnSpc="1">
            <a:prstTxWarp prst="textNoShape">
              <a:avLst/>
            </a:prstTxWarp>
            <a:noAutofit/>
          </a:bodyPr>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628441" y="2158988"/>
            <a:ext cx="3734738" cy="541687"/>
          </a:xfrm>
          <a:prstGeom prst="rect">
            <a:avLst/>
          </a:prstGeom>
        </p:spPr>
        <p:txBody>
          <a:bodyPr>
            <a:noAutofit/>
          </a:bodyPr>
          <a:lstStyle>
            <a:lvl1pPr marL="0" indent="0" algn="l">
              <a:buNone/>
              <a:defRPr sz="1596">
                <a:solidFill>
                  <a:schemeClr val="tx2"/>
                </a:solidFill>
                <a:latin typeface="+mn-lt"/>
                <a:ea typeface="+mn-ea"/>
                <a:cs typeface="+mn-cs"/>
                <a:sym typeface="+mn-lt"/>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add subtitle</a:t>
            </a:r>
          </a:p>
        </p:txBody>
      </p:sp>
      <p:sp>
        <p:nvSpPr>
          <p:cNvPr id="9" name="Title 4"/>
          <p:cNvSpPr>
            <a:spLocks noGrp="1"/>
          </p:cNvSpPr>
          <p:nvPr>
            <p:ph type="title" hasCustomPrompt="1"/>
          </p:nvPr>
        </p:nvSpPr>
        <p:spPr>
          <a:xfrm>
            <a:off x="628441" y="1227049"/>
            <a:ext cx="3734738" cy="664797"/>
          </a:xfrm>
        </p:spPr>
        <p:txBody>
          <a:bodyPr anchor="t">
            <a:noAutofit/>
          </a:bodyPr>
          <a:lstStyle>
            <a:lvl1pPr>
              <a:defRPr sz="2394">
                <a:solidFill>
                  <a:schemeClr val="tx2"/>
                </a:solidFill>
                <a:latin typeface="+mj-lt"/>
                <a:ea typeface="+mj-ea"/>
                <a:cs typeface="+mj-cs"/>
                <a:sym typeface="+mj-lt"/>
              </a:defRPr>
            </a:lvl1pPr>
          </a:lstStyle>
          <a:p>
            <a:r>
              <a:rPr lang="en-US"/>
              <a:t>Click to add title</a:t>
            </a:r>
          </a:p>
        </p:txBody>
      </p:sp>
      <p:sp>
        <p:nvSpPr>
          <p:cNvPr id="10" name="Rectangle 9"/>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2" name="Rectangle 11"/>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75401815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43772266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43714"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8" name="Title 1"/>
          <p:cNvSpPr>
            <a:spLocks noGrp="1"/>
          </p:cNvSpPr>
          <p:nvPr>
            <p:ph type="title" hasCustomPrompt="1"/>
          </p:nvPr>
        </p:nvSpPr>
        <p:spPr bwMode="blackWhite">
          <a:xfrm>
            <a:off x="1281564" y="2668041"/>
            <a:ext cx="95966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tx2"/>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1277525" y="1424082"/>
            <a:ext cx="949367"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Tree>
    <p:extLst>
      <p:ext uri="{BB962C8B-B14F-4D97-AF65-F5344CB8AC3E}">
        <p14:creationId xmlns:p14="http://schemas.microsoft.com/office/powerpoint/2010/main" val="212219328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02442810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44738"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Title 1"/>
          <p:cNvSpPr>
            <a:spLocks noGrp="1"/>
          </p:cNvSpPr>
          <p:nvPr>
            <p:ph type="title" hasCustomPrompt="1"/>
          </p:nvPr>
        </p:nvSpPr>
        <p:spPr bwMode="blackWhite">
          <a:xfrm>
            <a:off x="628442" y="3826800"/>
            <a:ext cx="10909743" cy="2041200"/>
          </a:xfrm>
        </p:spPr>
        <p:txBody>
          <a:bodyPr anchor="t">
            <a:noAutofit/>
          </a:bodyPr>
          <a:lstStyle>
            <a:lvl1pPr>
              <a:defRPr sz="5387">
                <a:solidFill>
                  <a:schemeClr val="tx2"/>
                </a:solidFill>
                <a:latin typeface="+mj-lt"/>
                <a:ea typeface="+mj-ea"/>
                <a:cs typeface="+mj-cs"/>
                <a:sym typeface="+mj-lt"/>
              </a:defRPr>
            </a:lvl1pPr>
          </a:lstStyle>
          <a:p>
            <a:r>
              <a:rPr lang="en-US"/>
              <a:t>Click to add section title</a:t>
            </a:r>
          </a:p>
        </p:txBody>
      </p:sp>
      <p:cxnSp>
        <p:nvCxnSpPr>
          <p:cNvPr id="10" name="Straight Connector 9"/>
          <p:cNvCxnSpPr/>
          <p:nvPr userDrawn="1"/>
        </p:nvCxnSpPr>
        <p:spPr bwMode="white">
          <a:xfrm>
            <a:off x="628442" y="3680016"/>
            <a:ext cx="11529992"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272411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5442714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45762"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54938" y="0"/>
            <a:ext cx="415919" cy="6858000"/>
          </a:xfrm>
          <a:prstGeom prst="rect">
            <a:avLst/>
          </a:prstGeom>
        </p:spPr>
      </p:pic>
      <p:sp>
        <p:nvSpPr>
          <p:cNvPr id="18" name="Date Placeholder 1"/>
          <p:cNvSpPr>
            <a:spLocks noGrp="1"/>
          </p:cNvSpPr>
          <p:nvPr>
            <p:ph type="dt" sz="half" idx="31"/>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TextBox 19"/>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24" name="Rectangle 23"/>
          <p:cNvSpPr/>
          <p:nvPr userDrawn="1"/>
        </p:nvSpPr>
        <p:spPr bwMode="white">
          <a:xfrm>
            <a:off x="0" y="0"/>
            <a:ext cx="406941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25" name="Title 4"/>
          <p:cNvSpPr>
            <a:spLocks noGrp="1"/>
          </p:cNvSpPr>
          <p:nvPr>
            <p:ph type="title" hasCustomPrompt="1"/>
          </p:nvPr>
        </p:nvSpPr>
        <p:spPr>
          <a:xfrm>
            <a:off x="628442" y="2681103"/>
            <a:ext cx="3120143" cy="1495794"/>
          </a:xfrm>
          <a:prstGeom prst="rect">
            <a:avLst/>
          </a:prstGeom>
        </p:spPr>
        <p:txBody>
          <a:bodyPr anchor="ctr">
            <a:noAutofit/>
          </a:bodyPr>
          <a:lstStyle>
            <a:lvl1pPr>
              <a:defRPr sz="2394">
                <a:solidFill>
                  <a:schemeClr val="tx2"/>
                </a:solidFill>
                <a:latin typeface="+mj-lt"/>
                <a:ea typeface="+mj-ea"/>
                <a:cs typeface="+mj-cs"/>
                <a:sym typeface="+mj-lt"/>
              </a:defRPr>
            </a:lvl1pPr>
          </a:lstStyle>
          <a:p>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25671429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ingle Column">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8B2CF4E6-60B4-6A4E-9674-41525EE631DF}"/>
              </a:ext>
            </a:extLst>
          </p:cNvPr>
          <p:cNvSpPr>
            <a:spLocks noGrp="1"/>
          </p:cNvSpPr>
          <p:nvPr>
            <p:ph type="title"/>
          </p:nvPr>
        </p:nvSpPr>
        <p:spPr>
          <a:xfrm>
            <a:off x="608092" y="731520"/>
            <a:ext cx="10945654" cy="1143000"/>
          </a:xfrm>
          <a:prstGeom prst="rect">
            <a:avLst/>
          </a:prstGeom>
        </p:spPr>
        <p:txBody>
          <a:bodyPr anchor="t" anchorCtr="0"/>
          <a:lstStyle>
            <a:lvl1pPr algn="l">
              <a:lnSpc>
                <a:spcPts val="3990"/>
              </a:lnSpc>
              <a:defRPr sz="3459" b="1" i="0" baseline="0">
                <a:solidFill>
                  <a:srgbClr val="1D624D"/>
                </a:solidFill>
                <a:effectLst/>
                <a:latin typeface="Arial Black" panose="020B0604020202020204" pitchFamily="34" charset="0"/>
                <a:cs typeface="Arial Black" panose="020B0604020202020204" pitchFamily="34" charset="0"/>
              </a:defRPr>
            </a:lvl1pPr>
          </a:lstStyle>
          <a:p>
            <a:endParaRPr lang="en-US"/>
          </a:p>
        </p:txBody>
      </p:sp>
      <p:sp>
        <p:nvSpPr>
          <p:cNvPr id="5" name="Subtitle">
            <a:extLst>
              <a:ext uri="{FF2B5EF4-FFF2-40B4-BE49-F238E27FC236}">
                <a16:creationId xmlns:a16="http://schemas.microsoft.com/office/drawing/2014/main" id="{EADE02BA-69B0-3244-BDD3-8A69CC21BEED}"/>
              </a:ext>
            </a:extLst>
          </p:cNvPr>
          <p:cNvSpPr>
            <a:spLocks noGrp="1"/>
          </p:cNvSpPr>
          <p:nvPr>
            <p:ph type="subTitle" idx="1"/>
          </p:nvPr>
        </p:nvSpPr>
        <p:spPr>
          <a:xfrm>
            <a:off x="0" y="163"/>
            <a:ext cx="12161838" cy="465745"/>
          </a:xfrm>
          <a:solidFill>
            <a:srgbClr val="3A7AB6"/>
          </a:solidFill>
        </p:spPr>
        <p:txBody>
          <a:bodyPr lIns="365760" rIns="365760" anchor="ctr"/>
          <a:lstStyle>
            <a:lvl1pPr marL="0" indent="0">
              <a:buNone/>
              <a:defRPr b="1">
                <a:solidFill>
                  <a:srgbClr val="FFFFFF"/>
                </a:solidFill>
              </a:defRPr>
            </a:lvl1pPr>
          </a:lstStyle>
          <a:p>
            <a:endParaRPr lang="en-US"/>
          </a:p>
        </p:txBody>
      </p:sp>
      <p:sp>
        <p:nvSpPr>
          <p:cNvPr id="9" name="Text Placeholder">
            <a:extLst>
              <a:ext uri="{FF2B5EF4-FFF2-40B4-BE49-F238E27FC236}">
                <a16:creationId xmlns:a16="http://schemas.microsoft.com/office/drawing/2014/main" id="{0FE56291-69FB-0643-9939-1E6D15C2C115}"/>
              </a:ext>
            </a:extLst>
          </p:cNvPr>
          <p:cNvSpPr>
            <a:spLocks noGrp="1"/>
          </p:cNvSpPr>
          <p:nvPr>
            <p:ph type="body" sz="quarter" idx="10"/>
          </p:nvPr>
        </p:nvSpPr>
        <p:spPr>
          <a:xfrm>
            <a:off x="608092" y="1545167"/>
            <a:ext cx="10945654" cy="4455584"/>
          </a:xfrm>
        </p:spPr>
        <p:txBody>
          <a:bodyPr/>
          <a:lstStyle>
            <a:lvl1pPr marL="306166" indent="-306166">
              <a:buClr>
                <a:srgbClr val="F7931F"/>
              </a:buClr>
              <a:buFont typeface="Wingdings" panose="05000000000000000000" pitchFamily="2" charset="2"/>
              <a:buChar char="§"/>
              <a:defRPr sz="2128">
                <a:solidFill>
                  <a:srgbClr val="2D2D2D"/>
                </a:solidFill>
              </a:defRPr>
            </a:lvl1pPr>
            <a:lvl2pPr>
              <a:buClr>
                <a:srgbClr val="1D624D"/>
              </a:buClr>
              <a:defRPr sz="2128">
                <a:solidFill>
                  <a:srgbClr val="2D2D2D"/>
                </a:solidFill>
              </a:defRPr>
            </a:lvl2pPr>
            <a:lvl3pPr>
              <a:buClr>
                <a:srgbClr val="4EA346"/>
              </a:buClr>
              <a:defRPr sz="2128">
                <a:solidFill>
                  <a:srgbClr val="2D2D2D"/>
                </a:solidFill>
              </a:defRPr>
            </a:lvl3pPr>
            <a:lvl4pPr>
              <a:defRPr sz="2661">
                <a:solidFill>
                  <a:schemeClr val="accent4">
                    <a:lumMod val="75000"/>
                  </a:schemeClr>
                </a:solidFill>
              </a:defRPr>
            </a:lvl4pPr>
            <a:lvl5pPr>
              <a:defRPr sz="2661">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86650287"/>
      </p:ext>
    </p:extLst>
  </p:cSld>
  <p:clrMapOvr>
    <a:masterClrMapping/>
  </p:clrMapOvr>
  <p:transition>
    <p:fade/>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20932049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46786"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47880" y="0"/>
            <a:ext cx="415919" cy="6858000"/>
          </a:xfrm>
          <a:prstGeom prst="rect">
            <a:avLst/>
          </a:prstGeom>
        </p:spPr>
      </p:pic>
      <p:sp>
        <p:nvSpPr>
          <p:cNvPr id="14" name="Rectangle 13"/>
          <p:cNvSpPr/>
          <p:nvPr userDrawn="1"/>
        </p:nvSpPr>
        <p:spPr bwMode="white">
          <a:xfrm>
            <a:off x="0" y="0"/>
            <a:ext cx="71542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8" name="Date Placeholder 2"/>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TextBox 18"/>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2" name="Title 1"/>
          <p:cNvSpPr>
            <a:spLocks noGrp="1"/>
          </p:cNvSpPr>
          <p:nvPr>
            <p:ph type="title" hasCustomPrompt="1"/>
          </p:nvPr>
        </p:nvSpPr>
        <p:spPr>
          <a:xfrm>
            <a:off x="628442" y="622801"/>
            <a:ext cx="6261001" cy="332399"/>
          </a:xfrm>
          <a:prstGeom prst="rect">
            <a:avLst/>
          </a:prstGeom>
        </p:spPr>
        <p:txBody>
          <a:bodyPr/>
          <a:lstStyle>
            <a:lvl1pPr>
              <a:defRPr>
                <a:latin typeface="+mj-lt"/>
                <a:ea typeface="+mj-ea"/>
                <a:cs typeface="+mj-cs"/>
                <a:sym typeface="+mj-lt"/>
              </a:defRPr>
            </a:lvl1pPr>
          </a:lstStyle>
          <a:p>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39531899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82910721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47810"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9006909" y="0"/>
            <a:ext cx="415919" cy="6858000"/>
          </a:xfrm>
          <a:prstGeom prst="rect">
            <a:avLst/>
          </a:prstGeom>
        </p:spPr>
      </p:pic>
      <p:sp>
        <p:nvSpPr>
          <p:cNvPr id="10" name="Rectangle 9"/>
          <p:cNvSpPr/>
          <p:nvPr userDrawn="1"/>
        </p:nvSpPr>
        <p:spPr bwMode="white">
          <a:xfrm>
            <a:off x="0" y="0"/>
            <a:ext cx="901192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2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28442" y="622801"/>
            <a:ext cx="8081541" cy="332399"/>
          </a:xfrm>
          <a:prstGeom prst="rect">
            <a:avLst/>
          </a:prstGeom>
        </p:spPr>
        <p:txBody>
          <a:bodyPr/>
          <a:lstStyle>
            <a:lvl1pPr>
              <a:defRPr>
                <a:latin typeface="+mj-lt"/>
                <a:ea typeface="+mj-ea"/>
                <a:cs typeface="+mj-cs"/>
                <a:sym typeface="+mj-lt"/>
              </a:defRPr>
            </a:lvl1pPr>
          </a:lstStyle>
          <a:p>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11868860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435397224"/>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48834"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61987" y="0"/>
            <a:ext cx="415919" cy="6858000"/>
          </a:xfrm>
          <a:prstGeom prst="rect">
            <a:avLst/>
          </a:prstGeom>
        </p:spPr>
      </p:pic>
      <p:sp>
        <p:nvSpPr>
          <p:cNvPr id="24" name="Title 4"/>
          <p:cNvSpPr>
            <a:spLocks noGrp="1"/>
          </p:cNvSpPr>
          <p:nvPr>
            <p:ph type="title" hasCustomPrompt="1"/>
          </p:nvPr>
        </p:nvSpPr>
        <p:spPr>
          <a:xfrm>
            <a:off x="628442" y="2681103"/>
            <a:ext cx="3120143" cy="1495794"/>
          </a:xfrm>
          <a:prstGeom prst="rect">
            <a:avLst/>
          </a:prstGeom>
        </p:spPr>
        <p:txBody>
          <a:bodyPr anchor="ctr">
            <a:noAutofit/>
          </a:bodyPr>
          <a:lstStyle>
            <a:lvl1pPr>
              <a:defRPr sz="2394">
                <a:solidFill>
                  <a:schemeClr val="bg1"/>
                </a:solidFill>
                <a:latin typeface="+mj-lt"/>
                <a:ea typeface="+mj-ea"/>
                <a:cs typeface="+mj-cs"/>
                <a:sym typeface="+mj-lt"/>
              </a:defRPr>
            </a:lvl1pPr>
          </a:lstStyle>
          <a:p>
            <a:r>
              <a:rPr lang="en-US"/>
              <a:t>Click to add title</a:t>
            </a:r>
          </a:p>
        </p:txBody>
      </p:sp>
      <p:sp>
        <p:nvSpPr>
          <p:cNvPr id="26" name="Rectangle 25"/>
          <p:cNvSpPr/>
          <p:nvPr userDrawn="1"/>
        </p:nvSpPr>
        <p:spPr bwMode="ltGray">
          <a:xfrm>
            <a:off x="4070668" y="-1309"/>
            <a:ext cx="8091170"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25" name="Date Placeholder 1"/>
          <p:cNvSpPr>
            <a:spLocks noGrp="1"/>
          </p:cNvSpPr>
          <p:nvPr>
            <p:ph type="dt" sz="half" idx="29"/>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28" name="TextBox 2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40411967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67102430"/>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49858"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75507" y="0"/>
            <a:ext cx="415919" cy="6858000"/>
          </a:xfrm>
          <a:prstGeom prst="rect">
            <a:avLst/>
          </a:prstGeom>
        </p:spPr>
      </p:pic>
      <p:sp>
        <p:nvSpPr>
          <p:cNvPr id="11" name="Rectangle 10"/>
          <p:cNvSpPr/>
          <p:nvPr userDrawn="1"/>
        </p:nvSpPr>
        <p:spPr>
          <a:xfrm>
            <a:off x="6080919" y="0"/>
            <a:ext cx="6080919"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76950" y="0"/>
            <a:ext cx="6084886" cy="6858000"/>
          </a:xfrm>
          <a:prstGeom prst="rect">
            <a:avLst/>
          </a:prstGeom>
          <a:noFill/>
        </p:spPr>
        <p:txBody>
          <a:bodyPr lIns="914400" tIns="914400" rIns="914400" bIns="914400"/>
          <a:lstStyle>
            <a:lvl1pPr algn="ctr">
              <a:defRPr sz="1795"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28442" y="1785600"/>
            <a:ext cx="4377543" cy="3286800"/>
          </a:xfrm>
          <a:prstGeom prst="rect">
            <a:avLst/>
          </a:prstGeom>
          <a:noFill/>
        </p:spPr>
        <p:txBody>
          <a:bodyPr wrap="square" lIns="0" tIns="0" rIns="320040" bIns="0" anchor="ctr">
            <a:noAutofit/>
          </a:bodyPr>
          <a:lstStyle>
            <a:lvl1pPr>
              <a:defRPr sz="4389">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lumMod val="50000"/>
                </a:schemeClr>
              </a:solidFill>
              <a:latin typeface="+mn-lt"/>
              <a:ea typeface="+mn-ea"/>
              <a:cs typeface="+mn-cs"/>
              <a:sym typeface="+mn-lt"/>
            </a:endParaRPr>
          </a:p>
        </p:txBody>
      </p:sp>
      <p:sp>
        <p:nvSpPr>
          <p:cNvPr id="15" name="Date Placeholder 2"/>
          <p:cNvSpPr>
            <a:spLocks noGrp="1"/>
          </p:cNvSpPr>
          <p:nvPr>
            <p:ph type="dt" sz="half" idx="15"/>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4109996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15234610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50882"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391518" y="0"/>
            <a:ext cx="415919" cy="6858000"/>
          </a:xfrm>
          <a:prstGeom prst="rect">
            <a:avLst/>
          </a:prstGeom>
        </p:spPr>
      </p:pic>
      <p:sp>
        <p:nvSpPr>
          <p:cNvPr id="11" name="Rectangle 10"/>
          <p:cNvSpPr/>
          <p:nvPr userDrawn="1"/>
        </p:nvSpPr>
        <p:spPr bwMode="gray">
          <a:xfrm>
            <a:off x="7800199" y="0"/>
            <a:ext cx="436164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00679" y="0"/>
            <a:ext cx="4361159" cy="6858000"/>
          </a:xfrm>
          <a:prstGeom prst="rect">
            <a:avLst/>
          </a:prstGeom>
          <a:noFill/>
        </p:spPr>
        <p:txBody>
          <a:bodyPr lIns="182880" tIns="914400" rIns="182880" bIns="914400"/>
          <a:lstStyle>
            <a:lvl1pPr algn="ctr">
              <a:defRPr sz="1596">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15" name="Title 1"/>
          <p:cNvSpPr>
            <a:spLocks noGrp="1"/>
          </p:cNvSpPr>
          <p:nvPr>
            <p:ph type="title" hasCustomPrompt="1"/>
          </p:nvPr>
        </p:nvSpPr>
        <p:spPr bwMode="black">
          <a:xfrm>
            <a:off x="629375" y="1785600"/>
            <a:ext cx="6232096" cy="3286800"/>
          </a:xfrm>
          <a:prstGeom prst="rect">
            <a:avLst/>
          </a:prstGeom>
        </p:spPr>
        <p:txBody>
          <a:bodyPr anchor="ctr">
            <a:noAutofit/>
          </a:bodyPr>
          <a:lstStyle>
            <a:lvl1pPr>
              <a:defRPr sz="4389">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lumMod val="50000"/>
                </a:schemeClr>
              </a:solidFill>
              <a:latin typeface="+mn-lt"/>
              <a:ea typeface="+mn-ea"/>
              <a:cs typeface="+mn-cs"/>
              <a:sym typeface="+mn-lt"/>
            </a:endParaRPr>
          </a:p>
        </p:txBody>
      </p:sp>
      <p:sp>
        <p:nvSpPr>
          <p:cNvPr id="16" name="Rectangle 15"/>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7" name="Rectangle 16"/>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25530056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014784215"/>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51906"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10" name="Freeform 14"/>
          <p:cNvSpPr/>
          <p:nvPr userDrawn="1"/>
        </p:nvSpPr>
        <p:spPr bwMode="ltGray">
          <a:xfrm>
            <a:off x="1520" y="131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8" name="TextBox 1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0" name="Title 2"/>
          <p:cNvSpPr>
            <a:spLocks noGrp="1"/>
          </p:cNvSpPr>
          <p:nvPr>
            <p:ph type="title" hasCustomPrompt="1"/>
          </p:nvPr>
        </p:nvSpPr>
        <p:spPr>
          <a:xfrm>
            <a:off x="628441" y="2764204"/>
            <a:ext cx="2472506" cy="1314311"/>
          </a:xfrm>
          <a:prstGeom prst="rect">
            <a:avLst/>
          </a:prstGeom>
        </p:spPr>
        <p:txBody>
          <a:bodyPr anchor="ctr">
            <a:noAutofit/>
          </a:bodyPr>
          <a:lstStyle>
            <a:lvl1pPr>
              <a:defRPr sz="2394">
                <a:solidFill>
                  <a:schemeClr val="tx2"/>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24693" y="3590399"/>
            <a:ext cx="1361872"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4" name="Rectangle 13"/>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6186948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6456649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52930"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0" name="Freeform 14"/>
          <p:cNvSpPr/>
          <p:nvPr userDrawn="1"/>
        </p:nvSpPr>
        <p:spPr bwMode="ltGray">
          <a:xfrm>
            <a:off x="1520" y="131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5" name="Title 4"/>
          <p:cNvSpPr>
            <a:spLocks noGrp="1"/>
          </p:cNvSpPr>
          <p:nvPr>
            <p:ph type="title" hasCustomPrompt="1"/>
          </p:nvPr>
        </p:nvSpPr>
        <p:spPr>
          <a:xfrm>
            <a:off x="628441" y="2764204"/>
            <a:ext cx="2472506" cy="1314311"/>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5"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6" name="TextBox 1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2169262" y="3402829"/>
            <a:ext cx="2688000"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225039162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618467894"/>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53954"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TextBox 8"/>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solidFill>
              <a:latin typeface="+mn-lt"/>
              <a:ea typeface="+mn-ea"/>
              <a:cs typeface="+mn-cs"/>
              <a:sym typeface="+mn-lt"/>
            </a:endParaRPr>
          </a:p>
        </p:txBody>
      </p:sp>
      <p:sp>
        <p:nvSpPr>
          <p:cNvPr id="10" name="Date Placeholder 7"/>
          <p:cNvSpPr>
            <a:spLocks noGrp="1"/>
          </p:cNvSpPr>
          <p:nvPr>
            <p:ph type="dt" sz="half" idx="11"/>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9" name="Pentagon 3"/>
          <p:cNvSpPr/>
          <p:nvPr userDrawn="1"/>
        </p:nvSpPr>
        <p:spPr bwMode="white">
          <a:xfrm>
            <a:off x="1" y="0"/>
            <a:ext cx="5413494"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28442" y="1785600"/>
            <a:ext cx="4052185" cy="3286800"/>
          </a:xfrm>
          <a:prstGeom prst="rect">
            <a:avLst/>
          </a:prstGeom>
        </p:spPr>
        <p:txBody>
          <a:bodyPr anchor="ctr">
            <a:noAutofit/>
          </a:bodyPr>
          <a:lstStyle>
            <a:lvl1pPr>
              <a:defRPr sz="4389" b="1">
                <a:solidFill>
                  <a:schemeClr val="tx2"/>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70191" y="3394393"/>
            <a:ext cx="1295362"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2" name="Rectangle 11"/>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3" name="Rectangle 12"/>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26430767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24866070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54978"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9" name="Pentagon 3"/>
          <p:cNvSpPr/>
          <p:nvPr userDrawn="1"/>
        </p:nvSpPr>
        <p:spPr bwMode="white">
          <a:xfrm>
            <a:off x="1" y="0"/>
            <a:ext cx="5413494" cy="6858000"/>
          </a:xfrm>
          <a:prstGeom prst="homePlate">
            <a:avLst>
              <a:gd name="adj" fmla="val 12939"/>
            </a:avLst>
          </a:pr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28442" y="1785600"/>
            <a:ext cx="4052185" cy="3286800"/>
          </a:xfrm>
          <a:prstGeom prst="rect">
            <a:avLst/>
          </a:prstGeom>
        </p:spPr>
        <p:txBody>
          <a:bodyPr anchor="ctr">
            <a:noAutofit/>
          </a:bodyPr>
          <a:lstStyle>
            <a:lvl1pPr>
              <a:defRPr sz="4389" b="1">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3569207" y="3416300"/>
            <a:ext cx="2688000"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115573994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18013943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56002"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Pentagon 8"/>
          <p:cNvSpPr/>
          <p:nvPr/>
        </p:nvSpPr>
        <p:spPr bwMode="white">
          <a:xfrm>
            <a:off x="0" y="0"/>
            <a:ext cx="6347803"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3" name="Title 2"/>
          <p:cNvSpPr>
            <a:spLocks noGrp="1"/>
          </p:cNvSpPr>
          <p:nvPr>
            <p:ph type="title" hasCustomPrompt="1"/>
          </p:nvPr>
        </p:nvSpPr>
        <p:spPr>
          <a:xfrm>
            <a:off x="628442" y="622801"/>
            <a:ext cx="4736076" cy="332399"/>
          </a:xfrm>
          <a:prstGeom prst="rect">
            <a:avLst/>
          </a:prstGeom>
        </p:spPr>
        <p:txBody>
          <a:bodyPr/>
          <a:lstStyle>
            <a:lvl1pPr>
              <a:defRPr>
                <a:latin typeface="+mj-lt"/>
                <a:ea typeface="+mj-ea"/>
                <a:cs typeface="+mj-cs"/>
                <a:sym typeface="+mj-lt"/>
              </a:defRPr>
            </a:lvl1pPr>
          </a:lstStyle>
          <a:p>
            <a:r>
              <a:rPr lang="en-US"/>
              <a:t>Click to add title</a:t>
            </a:r>
          </a:p>
        </p:txBody>
      </p:sp>
      <p:sp>
        <p:nvSpPr>
          <p:cNvPr id="13"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18"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6" name="TextBox 1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84453" y="3589606"/>
            <a:ext cx="1361872"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2" name="Rectangle 11"/>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4717147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8336F9-0488-44FE-9F3E-7D1B16AA5A4A}"/>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79A054E-7362-4866-8C6D-7F00D66B50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59EFC1-AE52-45B4-997E-99E8290C4F6A}"/>
              </a:ext>
            </a:extLst>
          </p:cNvPr>
          <p:cNvSpPr>
            <a:spLocks noGrp="1"/>
          </p:cNvSpPr>
          <p:nvPr>
            <p:ph type="sldNum" sz="quarter" idx="12"/>
          </p:nvPr>
        </p:nvSpPr>
        <p:spPr/>
        <p:txBody>
          <a:bodyPr/>
          <a:lstStyle/>
          <a:p>
            <a:fld id="{75CA051D-61DC-4B9C-BB67-8CD16628D0F3}" type="slidenum">
              <a:rPr lang="en-US" smtClean="0"/>
              <a:t>‹#›</a:t>
            </a:fld>
            <a:endParaRPr lang="en-US"/>
          </a:p>
        </p:txBody>
      </p:sp>
    </p:spTree>
    <p:extLst>
      <p:ext uri="{BB962C8B-B14F-4D97-AF65-F5344CB8AC3E}">
        <p14:creationId xmlns:p14="http://schemas.microsoft.com/office/powerpoint/2010/main" val="402940065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01427206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57026"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Pentagon 8"/>
          <p:cNvSpPr/>
          <p:nvPr/>
        </p:nvSpPr>
        <p:spPr bwMode="white">
          <a:xfrm>
            <a:off x="0" y="0"/>
            <a:ext cx="6347803" cy="6858000"/>
          </a:xfrm>
          <a:prstGeom prst="homePlate">
            <a:avLst>
              <a:gd name="adj" fmla="val 12939"/>
            </a:avLst>
          </a:pr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3" name="Title 2"/>
          <p:cNvSpPr>
            <a:spLocks noGrp="1"/>
          </p:cNvSpPr>
          <p:nvPr>
            <p:ph type="title" hasCustomPrompt="1"/>
          </p:nvPr>
        </p:nvSpPr>
        <p:spPr>
          <a:xfrm>
            <a:off x="628442" y="622801"/>
            <a:ext cx="4736076"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4449138" y="3407804"/>
            <a:ext cx="2688000"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2" name="Rectangle 11"/>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3" name="Rectangle 12"/>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316356306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87114192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58050"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2" name="Freeform 18"/>
          <p:cNvSpPr/>
          <p:nvPr userDrawn="1"/>
        </p:nvSpPr>
        <p:spPr bwMode="white">
          <a:xfrm>
            <a:off x="0" y="0"/>
            <a:ext cx="8425344"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28441" y="622801"/>
            <a:ext cx="6239023" cy="332399"/>
          </a:xfrm>
          <a:prstGeom prst="rect">
            <a:avLst/>
          </a:prstGeom>
        </p:spPr>
        <p:txBody>
          <a:bodyPr/>
          <a:lstStyle>
            <a:lvl1pPr>
              <a:defRPr>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71809" y="3589606"/>
            <a:ext cx="1361872"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4" name="Rectangle 13"/>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15321358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70306381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59074"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2" name="Freeform 18"/>
          <p:cNvSpPr/>
          <p:nvPr userDrawn="1"/>
        </p:nvSpPr>
        <p:spPr bwMode="white">
          <a:xfrm>
            <a:off x="0" y="0"/>
            <a:ext cx="8425344"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2" name="Title 1"/>
          <p:cNvSpPr>
            <a:spLocks noGrp="1"/>
          </p:cNvSpPr>
          <p:nvPr>
            <p:ph type="title" hasCustomPrompt="1"/>
          </p:nvPr>
        </p:nvSpPr>
        <p:spPr>
          <a:xfrm>
            <a:off x="628441" y="622801"/>
            <a:ext cx="6239023"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7"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8" name="TextBox 1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6551380" y="3407804"/>
            <a:ext cx="2688000"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Rectangle 9"/>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148453658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10917945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60098"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7"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0" name="TextBox 9"/>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628442" y="3826333"/>
            <a:ext cx="10906152" cy="1606550"/>
          </a:xfrm>
        </p:spPr>
        <p:txBody>
          <a:bodyPr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bg1"/>
                </a:solidFill>
                <a:latin typeface="+mj-lt"/>
                <a:ea typeface="+mj-ea"/>
                <a:cs typeface="+mj-cs"/>
                <a:sym typeface="+mj-lt"/>
              </a:defRPr>
            </a:lvl1pPr>
          </a:lstStyle>
          <a:p>
            <a:r>
              <a:rPr lang="en-US"/>
              <a:t>Click to add big statement text</a:t>
            </a: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2" name="Rectangle 11"/>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36905933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84929835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61122"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8" name="Date Placeholder 7"/>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6" name="Rectangle 5"/>
          <p:cNvSpPr/>
          <p:nvPr userDrawn="1"/>
        </p:nvSpPr>
        <p:spPr bwMode="white">
          <a:xfrm>
            <a:off x="628441" y="625475"/>
            <a:ext cx="930381" cy="9326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7" name="Title 1"/>
          <p:cNvSpPr>
            <a:spLocks noGrp="1"/>
          </p:cNvSpPr>
          <p:nvPr>
            <p:ph type="title" hasCustomPrompt="1"/>
          </p:nvPr>
        </p:nvSpPr>
        <p:spPr>
          <a:xfrm>
            <a:off x="628442" y="3826333"/>
            <a:ext cx="10906152" cy="1606550"/>
          </a:xfrm>
          <a:prstGeom prst="rect">
            <a:avLst/>
          </a:prstGeom>
        </p:spPr>
        <p:txBody>
          <a:bodyPr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tx2"/>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171187435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65118683"/>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62146"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6" name="TextBox 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6779694" y="113838"/>
            <a:ext cx="769257" cy="9995033"/>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1"/>
            <a:ext cx="12161838"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214" tIns="45607" rIns="91214" bIns="45607" numCol="1" anchor="t" anchorCtr="0" compatLnSpc="1">
            <a:prstTxWarp prst="textNoShape">
              <a:avLst/>
            </a:prstTxWarp>
            <a:noAutofit/>
          </a:bodyPr>
          <a:lstStyle/>
          <a:p>
            <a:endParaRPr lang="en-US" sz="1795">
              <a:latin typeface="+mn-lt"/>
              <a:ea typeface="+mn-ea"/>
              <a:cs typeface="+mn-cs"/>
              <a:sym typeface="+mn-lt"/>
            </a:endParaRP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9" name="Rectangle 8"/>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83834034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37762973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63170"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 name="TextBox 4"/>
          <p:cNvSpPr txBox="1"/>
          <p:nvPr/>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2" name="Title 1"/>
          <p:cNvSpPr>
            <a:spLocks noGrp="1"/>
          </p:cNvSpPr>
          <p:nvPr>
            <p:ph type="title" hasCustomPrompt="1"/>
          </p:nvPr>
        </p:nvSpPr>
        <p:spPr>
          <a:xfrm>
            <a:off x="628442" y="622801"/>
            <a:ext cx="10906152" cy="332399"/>
          </a:xfrm>
        </p:spPr>
        <p:txBody>
          <a:bodyPr/>
          <a:lstStyle>
            <a:lvl1pPr>
              <a:defRPr>
                <a:solidFill>
                  <a:schemeClr val="bg1"/>
                </a:solidFill>
                <a:latin typeface="+mj-lt"/>
                <a:ea typeface="+mj-ea"/>
                <a:cs typeface="+mj-cs"/>
                <a:sym typeface="+mj-lt"/>
              </a:defRPr>
            </a:lvl1pPr>
          </a:lstStyle>
          <a:p>
            <a:r>
              <a:rPr lang="en-US"/>
              <a:t>Click to add title</a:t>
            </a:r>
          </a:p>
        </p:txBody>
      </p:sp>
      <p:sp>
        <p:nvSpPr>
          <p:cNvPr id="7" name="Rectangle 6"/>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8" name="Rectangle 7"/>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231928412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82831859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64194"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3" name="Freeform 12"/>
          <p:cNvSpPr/>
          <p:nvPr/>
        </p:nvSpPr>
        <p:spPr bwMode="ltGray">
          <a:xfrm>
            <a:off x="0" y="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17" name="Freeform 12"/>
          <p:cNvSpPr/>
          <p:nvPr userDrawn="1"/>
        </p:nvSpPr>
        <p:spPr bwMode="ltGray">
          <a:xfrm>
            <a:off x="0" y="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20" name="TextBox 19"/>
          <p:cNvSpPr txBox="1"/>
          <p:nvPr userDrawn="1"/>
        </p:nvSpPr>
        <p:spPr>
          <a:xfrm>
            <a:off x="628442" y="2577934"/>
            <a:ext cx="2944098" cy="1761764"/>
          </a:xfrm>
          <a:prstGeom prst="rect">
            <a:avLst/>
          </a:prstGeom>
          <a:noFill/>
        </p:spPr>
        <p:txBody>
          <a:bodyPr wrap="square" lIns="0" tIns="0" rIns="0" bIns="0" rtlCol="0" anchor="ctr">
            <a:spAutoFit/>
          </a:bodyPr>
          <a:lstStyle/>
          <a:p>
            <a:pPr marL="0" indent="0">
              <a:lnSpc>
                <a:spcPct val="106000"/>
              </a:lnSpc>
              <a:spcAft>
                <a:spcPts val="698"/>
              </a:spcAft>
              <a:buFontTx/>
              <a:buNone/>
            </a:pPr>
            <a:r>
              <a:rPr lang="en-US" sz="5387" b="1">
                <a:solidFill>
                  <a:schemeClr val="tx2"/>
                </a:solidFill>
                <a:latin typeface="+mn-lt"/>
                <a:ea typeface="+mn-ea"/>
                <a:cs typeface="+mn-cs"/>
                <a:sym typeface="+mn-lt"/>
              </a:rPr>
              <a:t>Table of contents</a:t>
            </a:r>
          </a:p>
        </p:txBody>
      </p:sp>
      <p:sp>
        <p:nvSpPr>
          <p:cNvPr id="15"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24"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9" name="TextBox 18"/>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00948" y="3586748"/>
            <a:ext cx="1361872"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2" name="Rectangle 11"/>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3306352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147159650"/>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65218"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6"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1" name="TextBox 10"/>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7" name="Rectangle 6"/>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8" name="Rectangle 7"/>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40449410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717850014"/>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66242"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22660742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DATA SLIDE_OD">
    <p:spTree>
      <p:nvGrpSpPr>
        <p:cNvPr id="1" name=""/>
        <p:cNvGrpSpPr/>
        <p:nvPr/>
      </p:nvGrpSpPr>
      <p:grpSpPr>
        <a:xfrm>
          <a:off x="0" y="0"/>
          <a:ext cx="0" cy="0"/>
          <a:chOff x="0" y="0"/>
          <a:chExt cx="0" cy="0"/>
        </a:xfrm>
      </p:grpSpPr>
      <p:sp>
        <p:nvSpPr>
          <p:cNvPr id="4" name="Content Placeholder 3"/>
          <p:cNvSpPr>
            <a:spLocks noGrp="1"/>
          </p:cNvSpPr>
          <p:nvPr>
            <p:ph sz="quarter" idx="14"/>
          </p:nvPr>
        </p:nvSpPr>
        <p:spPr>
          <a:xfrm>
            <a:off x="608092" y="1554163"/>
            <a:ext cx="10945654" cy="4621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3" hasCustomPrompt="1"/>
          </p:nvPr>
        </p:nvSpPr>
        <p:spPr>
          <a:xfrm>
            <a:off x="608092" y="6175378"/>
            <a:ext cx="10945654" cy="550863"/>
          </a:xfrm>
        </p:spPr>
        <p:txBody>
          <a:bodyPr anchor="b" anchorCtr="0"/>
          <a:lstStyle>
            <a:lvl1pPr marL="0" indent="0">
              <a:spcBef>
                <a:spcPts val="200"/>
              </a:spcBef>
              <a:buNone/>
              <a:defRPr sz="1197">
                <a:solidFill>
                  <a:schemeClr val="tx2"/>
                </a:solidFill>
              </a:defRPr>
            </a:lvl1pPr>
          </a:lstStyle>
          <a:p>
            <a:pPr lvl="0"/>
            <a:r>
              <a:rPr lang="en-US"/>
              <a:t>*Citations and references</a:t>
            </a:r>
          </a:p>
        </p:txBody>
      </p:sp>
    </p:spTree>
    <p:extLst>
      <p:ext uri="{BB962C8B-B14F-4D97-AF65-F5344CB8AC3E}">
        <p14:creationId xmlns:p14="http://schemas.microsoft.com/office/powerpoint/2010/main" val="4166810369"/>
      </p:ext>
    </p:extLst>
  </p:cSld>
  <p:clrMapOvr>
    <a:masterClrMapping/>
  </p:clrMapOvr>
  <p:transition>
    <p:fade/>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66783699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67266"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4" name="Date Placeholder 3"/>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10"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2094701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999848758"/>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68290"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11" name="TextBox 10"/>
          <p:cNvSpPr txBox="1"/>
          <p:nvPr userDrawn="1"/>
        </p:nvSpPr>
        <p:spPr>
          <a:xfrm>
            <a:off x="3648552" y="5084082"/>
            <a:ext cx="4864735" cy="127635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1" fromWordArt="0" anchor="ctr" anchorCtr="0" forceAA="0" compatLnSpc="1">
            <a:prstTxWarp prst="textNoShape">
              <a:avLst/>
            </a:prstTxWarp>
            <a:noAutofit/>
          </a:bodyPr>
          <a:lstStyle/>
          <a:p>
            <a:pPr algn="ctr"/>
            <a:r>
              <a:rPr lang="en-US" sz="5985" b="1">
                <a:solidFill>
                  <a:schemeClr val="bg1"/>
                </a:solidFill>
                <a:latin typeface="+mn-lt"/>
                <a:ea typeface="+mn-ea"/>
                <a:cs typeface="+mn-cs"/>
                <a:sym typeface="+mn-lt"/>
              </a:rPr>
              <a:t>Thank</a:t>
            </a:r>
            <a:r>
              <a:rPr lang="en-US" sz="5985" b="1" baseline="0">
                <a:solidFill>
                  <a:schemeClr val="bg1"/>
                </a:solidFill>
                <a:latin typeface="+mn-lt"/>
                <a:ea typeface="+mn-ea"/>
                <a:cs typeface="+mn-cs"/>
                <a:sym typeface="+mn-lt"/>
              </a:rPr>
              <a:t> you!</a:t>
            </a:r>
            <a:endParaRPr lang="en-US" sz="5985" b="1">
              <a:solidFill>
                <a:schemeClr val="bg1"/>
              </a:solidFill>
              <a:latin typeface="+mn-lt"/>
              <a:ea typeface="+mn-ea"/>
              <a:cs typeface="+mn-cs"/>
              <a:sym typeface="+mn-lt"/>
            </a:endParaRPr>
          </a:p>
        </p:txBody>
      </p:sp>
      <p:sp>
        <p:nvSpPr>
          <p:cNvPr id="8" name="Freeform 7"/>
          <p:cNvSpPr/>
          <p:nvPr userDrawn="1"/>
        </p:nvSpPr>
        <p:spPr>
          <a:xfrm>
            <a:off x="0" y="3367314"/>
            <a:ext cx="12161838" cy="3490686"/>
          </a:xfrm>
          <a:custGeom>
            <a:avLst/>
            <a:gdLst>
              <a:gd name="connsiteX0" fmla="*/ 0 w 12192000"/>
              <a:gd name="connsiteY0" fmla="*/ 0 h 3490686"/>
              <a:gd name="connsiteX1" fmla="*/ 483577 w 12192000"/>
              <a:gd name="connsiteY1" fmla="*/ 0 h 3490686"/>
              <a:gd name="connsiteX2" fmla="*/ 4070316 w 12192000"/>
              <a:gd name="connsiteY2" fmla="*/ 0 h 3490686"/>
              <a:gd name="connsiteX3" fmla="*/ 8121684 w 12192000"/>
              <a:gd name="connsiteY3" fmla="*/ 0 h 3490686"/>
              <a:gd name="connsiteX4" fmla="*/ 11544300 w 12192000"/>
              <a:gd name="connsiteY4" fmla="*/ 0 h 3490686"/>
              <a:gd name="connsiteX5" fmla="*/ 12192000 w 12192000"/>
              <a:gd name="connsiteY5" fmla="*/ 0 h 3490686"/>
              <a:gd name="connsiteX6" fmla="*/ 12192000 w 12192000"/>
              <a:gd name="connsiteY6" fmla="*/ 3490686 h 3490686"/>
              <a:gd name="connsiteX7" fmla="*/ 0 w 12192000"/>
              <a:gd name="connsiteY7" fmla="*/ 3490686 h 349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90686">
                <a:moveTo>
                  <a:pt x="0" y="0"/>
                </a:moveTo>
                <a:lnTo>
                  <a:pt x="483577" y="0"/>
                </a:lnTo>
                <a:lnTo>
                  <a:pt x="4070316" y="0"/>
                </a:lnTo>
                <a:lnTo>
                  <a:pt x="8121684" y="0"/>
                </a:lnTo>
                <a:lnTo>
                  <a:pt x="11544300" y="0"/>
                </a:lnTo>
                <a:lnTo>
                  <a:pt x="12192000" y="0"/>
                </a:lnTo>
                <a:lnTo>
                  <a:pt x="12192000" y="3490686"/>
                </a:lnTo>
                <a:lnTo>
                  <a:pt x="0" y="3490686"/>
                </a:lnTo>
                <a:close/>
              </a:path>
            </a:pathLst>
          </a:cu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197">
              <a:solidFill>
                <a:srgbClr val="FFFFFF"/>
              </a:solidFill>
              <a:latin typeface="+mn-lt"/>
              <a:ea typeface="+mn-ea"/>
              <a:cs typeface="+mn-cs"/>
              <a:sym typeface="+mn-lt"/>
            </a:endParaRPr>
          </a:p>
        </p:txBody>
      </p:sp>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414484" y="818948"/>
            <a:ext cx="1756958" cy="1759844"/>
          </a:xfrm>
          <a:prstGeom prst="rect">
            <a:avLst/>
          </a:prstGeom>
        </p:spPr>
      </p:pic>
      <p:sp>
        <p:nvSpPr>
          <p:cNvPr id="15" name="TextBox 14"/>
          <p:cNvSpPr txBox="1"/>
          <p:nvPr userDrawn="1"/>
        </p:nvSpPr>
        <p:spPr>
          <a:xfrm>
            <a:off x="3800574" y="5236482"/>
            <a:ext cx="4864735" cy="127635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1" fromWordArt="0" anchor="ctr" anchorCtr="0" forceAA="0" compatLnSpc="1">
            <a:prstTxWarp prst="textNoShape">
              <a:avLst/>
            </a:prstTxWarp>
            <a:noAutofit/>
          </a:bodyPr>
          <a:lstStyle/>
          <a:p>
            <a:pPr algn="ctr"/>
            <a:r>
              <a:rPr lang="en-US" sz="5985" b="1">
                <a:solidFill>
                  <a:schemeClr val="bg1"/>
                </a:solidFill>
                <a:latin typeface="+mn-lt"/>
                <a:ea typeface="+mn-ea"/>
                <a:cs typeface="+mn-cs"/>
                <a:sym typeface="+mn-lt"/>
              </a:rPr>
              <a:t>Thank</a:t>
            </a:r>
            <a:r>
              <a:rPr lang="en-US" sz="5985" b="1" baseline="0">
                <a:solidFill>
                  <a:schemeClr val="bg1"/>
                </a:solidFill>
                <a:latin typeface="+mn-lt"/>
                <a:ea typeface="+mn-ea"/>
                <a:cs typeface="+mn-cs"/>
                <a:sym typeface="+mn-lt"/>
              </a:rPr>
              <a:t> you!</a:t>
            </a:r>
            <a:endParaRPr lang="en-US" sz="5985" b="1">
              <a:solidFill>
                <a:schemeClr val="bg1"/>
              </a:solidFill>
              <a:latin typeface="+mn-lt"/>
              <a:ea typeface="+mn-ea"/>
              <a:cs typeface="+mn-cs"/>
              <a:sym typeface="+mn-lt"/>
            </a:endParaRPr>
          </a:p>
        </p:txBody>
      </p:sp>
      <p:pic>
        <p:nvPicPr>
          <p:cNvPr id="9" name="Picture 8">
            <a:extLst>
              <a:ext uri="{FF2B5EF4-FFF2-40B4-BE49-F238E27FC236}">
                <a16:creationId xmlns:a16="http://schemas.microsoft.com/office/drawing/2014/main" id="{82014EF4-6052-4090-B13E-CEE84765301C}"/>
              </a:ext>
            </a:extLst>
          </p:cNvPr>
          <p:cNvPicPr>
            <a:picLocks noChangeAspect="1"/>
          </p:cNvPicPr>
          <p:nvPr userDrawn="1"/>
        </p:nvPicPr>
        <p:blipFill>
          <a:blip r:embed="rId7"/>
          <a:stretch>
            <a:fillRect/>
          </a:stretch>
        </p:blipFill>
        <p:spPr>
          <a:xfrm>
            <a:off x="2541824" y="512433"/>
            <a:ext cx="2159418" cy="2221443"/>
          </a:xfrm>
          <a:prstGeom prst="rect">
            <a:avLst/>
          </a:prstGeom>
        </p:spPr>
      </p:pic>
    </p:spTree>
    <p:extLst>
      <p:ext uri="{BB962C8B-B14F-4D97-AF65-F5344CB8AC3E}">
        <p14:creationId xmlns:p14="http://schemas.microsoft.com/office/powerpoint/2010/main" val="99491247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68783487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69314"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grpSp>
        <p:nvGrpSpPr>
          <p:cNvPr id="144" name="Group 143"/>
          <p:cNvGrpSpPr/>
          <p:nvPr userDrawn="1"/>
        </p:nvGrpSpPr>
        <p:grpSpPr>
          <a:xfrm>
            <a:off x="-599" y="-1"/>
            <a:ext cx="12163634"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solidFill>
                  <a:schemeClr val="tx1"/>
                </a:solidFill>
                <a:latin typeface="+mn-lt"/>
                <a:ea typeface="+mn-ea"/>
                <a:cs typeface="+mn-cs"/>
                <a:sym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schemeClr val="bg1"/>
                </a:solidFill>
                <a:latin typeface="+mn-lt"/>
                <a:ea typeface="+mn-ea"/>
                <a:cs typeface="+mn-cs"/>
                <a:sym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xxxx</a:t>
              </a:r>
            </a:p>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Note: List footnotes in numerical order. Footnote numbers are not bracketed. Use 10pt font. Do not put a period at the end of the note or the source</a:t>
              </a:r>
            </a:p>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401788827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573043349"/>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70338"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5" y="1589"/>
                        <a:ext cx="1583" cy="1587"/>
                      </a:xfrm>
                      <a:prstGeom prst="rect">
                        <a:avLst/>
                      </a:prstGeom>
                    </p:spPr>
                  </p:pic>
                </p:oleObj>
              </mc:Fallback>
            </mc:AlternateContent>
          </a:graphicData>
        </a:graphic>
      </p:graphicFrame>
      <p:sp>
        <p:nvSpPr>
          <p:cNvPr id="7" name="TextBox 6"/>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1" name="Rectangle 10"/>
          <p:cNvSpPr/>
          <p:nvPr userDrawn="1"/>
        </p:nvSpPr>
        <p:spPr bwMode="invGray">
          <a:xfrm>
            <a:off x="1384711" y="4691187"/>
            <a:ext cx="927038"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995">
              <a:solidFill>
                <a:prstClr val="white"/>
              </a:solidFill>
              <a:latin typeface="+mn-lt"/>
              <a:ea typeface="+mn-ea"/>
              <a:cs typeface="+mn-cs"/>
              <a:sym typeface="+mn-lt"/>
            </a:endParaRPr>
          </a:p>
        </p:txBody>
      </p:sp>
      <p:sp>
        <p:nvSpPr>
          <p:cNvPr id="12" name="Rectangle 11"/>
          <p:cNvSpPr/>
          <p:nvPr userDrawn="1">
            <p:custDataLst>
              <p:tags r:id="rId3"/>
            </p:custDataLst>
          </p:nvPr>
        </p:nvSpPr>
        <p:spPr>
          <a:xfrm>
            <a:off x="2503274" y="4691187"/>
            <a:ext cx="1566268"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428" tIns="179555" rIns="182428" bIns="182428" numCol="1" spcCol="0" rtlCol="0" fromWordArt="0" anchor="t" anchorCtr="0" forceAA="0" compatLnSpc="1">
            <a:prstTxWarp prst="textNoShape">
              <a:avLst/>
            </a:prstTxWarp>
            <a:noAutofit/>
          </a:bodyPr>
          <a:lstStyle/>
          <a:p>
            <a:pPr>
              <a:lnSpc>
                <a:spcPct val="95000"/>
              </a:lnSpc>
            </a:pPr>
            <a:endParaRPr lang="en-US" sz="1197">
              <a:solidFill>
                <a:srgbClr val="FFFFFF"/>
              </a:solidFill>
              <a:latin typeface="+mn-lt"/>
              <a:ea typeface="+mn-ea"/>
              <a:cs typeface="+mn-cs"/>
              <a:sym typeface="+mn-lt"/>
            </a:endParaRPr>
          </a:p>
        </p:txBody>
      </p:sp>
      <p:sp>
        <p:nvSpPr>
          <p:cNvPr id="2" name="TextBox 1"/>
          <p:cNvSpPr txBox="1"/>
          <p:nvPr userDrawn="1"/>
        </p:nvSpPr>
        <p:spPr>
          <a:xfrm>
            <a:off x="628441" y="907198"/>
            <a:ext cx="3440268" cy="1218672"/>
          </a:xfrm>
          <a:prstGeom prst="rect">
            <a:avLst/>
          </a:prstGeom>
          <a:noFill/>
          <a:ln>
            <a:solidFill>
              <a:schemeClr val="bg1"/>
            </a:solidFill>
          </a:ln>
        </p:spPr>
        <p:txBody>
          <a:bodyPr wrap="square" lIns="610486" tIns="466842" rIns="0" bIns="0" rtlCol="0" anchor="t">
            <a:spAutoFit/>
          </a:bodyPr>
          <a:lstStyle/>
          <a:p>
            <a:pPr>
              <a:lnSpc>
                <a:spcPct val="90000"/>
              </a:lnSpc>
              <a:spcAft>
                <a:spcPts val="599"/>
              </a:spcAft>
            </a:pPr>
            <a:endParaRPr lang="en-US" sz="5387">
              <a:solidFill>
                <a:schemeClr val="bg1"/>
              </a:solidFill>
              <a:latin typeface="+mn-lt"/>
              <a:ea typeface="+mn-ea"/>
              <a:cs typeface="+mn-cs"/>
              <a:sym typeface="+mn-lt"/>
            </a:endParaRPr>
          </a:p>
        </p:txBody>
      </p:sp>
      <p:sp>
        <p:nvSpPr>
          <p:cNvPr id="10" name="TextBox 1"/>
          <p:cNvSpPr txBox="1"/>
          <p:nvPr userDrawn="1"/>
        </p:nvSpPr>
        <p:spPr>
          <a:xfrm>
            <a:off x="989674" y="1115416"/>
            <a:ext cx="2717085" cy="881780"/>
          </a:xfrm>
          <a:prstGeom prst="rect">
            <a:avLst/>
          </a:prstGeom>
          <a:noFill/>
        </p:spPr>
        <p:txBody>
          <a:bodyPr wrap="none" rtlCol="0">
            <a:spAutoFit/>
          </a:bodyPr>
          <a:lstStyle/>
          <a:p>
            <a:pPr algn="ctr" fontAlgn="auto">
              <a:lnSpc>
                <a:spcPct val="95000"/>
              </a:lnSpc>
              <a:spcBef>
                <a:spcPts val="0"/>
              </a:spcBef>
              <a:spcAft>
                <a:spcPts val="0"/>
              </a:spcAft>
            </a:pPr>
            <a:r>
              <a:rPr lang="en-US" sz="5387" b="1">
                <a:solidFill>
                  <a:schemeClr val="bg1"/>
                </a:solidFill>
                <a:latin typeface="+mn-lt"/>
                <a:ea typeface="+mn-ea"/>
                <a:cs typeface="+mn-cs"/>
                <a:sym typeface="+mn-lt"/>
              </a:rPr>
              <a:t>Agenda</a:t>
            </a:r>
          </a:p>
        </p:txBody>
      </p:sp>
      <p:sp>
        <p:nvSpPr>
          <p:cNvPr id="13" name="Rectangle 12"/>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4" name="Rectangle 13"/>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23590678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876179058"/>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71362"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7" name="TextBox 6"/>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0" name="Rectangle 9"/>
          <p:cNvSpPr/>
          <p:nvPr userDrawn="1"/>
        </p:nvSpPr>
        <p:spPr bwMode="white">
          <a:xfrm>
            <a:off x="1281564" y="1428131"/>
            <a:ext cx="945328"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13" name="Rectangle 12"/>
          <p:cNvSpPr/>
          <p:nvPr userDrawn="1"/>
        </p:nvSpPr>
        <p:spPr>
          <a:xfrm>
            <a:off x="1282020" y="2667600"/>
            <a:ext cx="9595403"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995">
              <a:solidFill>
                <a:prstClr val="white"/>
              </a:solidFill>
              <a:latin typeface="+mn-lt"/>
              <a:ea typeface="+mn-ea"/>
              <a:cs typeface="+mn-cs"/>
              <a:sym typeface="+mn-lt"/>
            </a:endParaRP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16499117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78329116"/>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72386"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7" name="TextBox 6"/>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0" name="Title 1"/>
          <p:cNvSpPr txBox="1">
            <a:spLocks/>
          </p:cNvSpPr>
          <p:nvPr userDrawn="1"/>
        </p:nvSpPr>
        <p:spPr>
          <a:xfrm>
            <a:off x="628441" y="622800"/>
            <a:ext cx="7172211"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3392" b="1">
                <a:solidFill>
                  <a:schemeClr val="bg1"/>
                </a:solidFill>
                <a:latin typeface="+mn-lt"/>
                <a:ea typeface="+mn-ea"/>
                <a:cs typeface="+mn-cs"/>
                <a:sym typeface="+mn-lt"/>
              </a:rPr>
              <a:t>Agenda</a:t>
            </a:r>
          </a:p>
        </p:txBody>
      </p:sp>
      <p:cxnSp>
        <p:nvCxnSpPr>
          <p:cNvPr id="13" name="Straight Connector 12"/>
          <p:cNvCxnSpPr/>
          <p:nvPr userDrawn="1"/>
        </p:nvCxnSpPr>
        <p:spPr bwMode="white">
          <a:xfrm>
            <a:off x="617367" y="1206000"/>
            <a:ext cx="11547665"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35548894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559389390"/>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73410"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61987" y="0"/>
            <a:ext cx="415919" cy="6858000"/>
          </a:xfrm>
          <a:prstGeom prst="rect">
            <a:avLst/>
          </a:prstGeom>
        </p:spPr>
      </p:pic>
      <p:sp>
        <p:nvSpPr>
          <p:cNvPr id="13" name="Rectangle 12"/>
          <p:cNvSpPr/>
          <p:nvPr userDrawn="1"/>
        </p:nvSpPr>
        <p:spPr bwMode="white">
          <a:xfrm>
            <a:off x="4070668" y="-1309"/>
            <a:ext cx="8091170"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6"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7" name="TextBox 16"/>
          <p:cNvSpPr txBox="1"/>
          <p:nvPr userDrawn="1"/>
        </p:nvSpPr>
        <p:spPr>
          <a:xfrm>
            <a:off x="628442" y="3207715"/>
            <a:ext cx="1543315" cy="443198"/>
          </a:xfrm>
          <a:prstGeom prst="rect">
            <a:avLst/>
          </a:prstGeom>
          <a:noFill/>
        </p:spPr>
        <p:txBody>
          <a:bodyPr wrap="square" lIns="0" tIns="0" rIns="0" bIns="0" rtlCol="0" anchor="t">
            <a:spAutoFit/>
          </a:bodyPr>
          <a:lstStyle/>
          <a:p>
            <a:pPr>
              <a:lnSpc>
                <a:spcPct val="90000"/>
              </a:lnSpc>
              <a:spcAft>
                <a:spcPts val="599"/>
              </a:spcAft>
            </a:pPr>
            <a:r>
              <a:rPr lang="en-US" sz="3192" b="1">
                <a:solidFill>
                  <a:schemeClr val="bg1"/>
                </a:solidFill>
                <a:latin typeface="+mn-lt"/>
                <a:ea typeface="+mn-ea"/>
                <a:cs typeface="+mn-cs"/>
                <a:sym typeface="+mn-lt"/>
              </a:rPr>
              <a:t>Agenda</a:t>
            </a:r>
          </a:p>
        </p:txBody>
      </p:sp>
    </p:spTree>
    <p:extLst>
      <p:ext uri="{BB962C8B-B14F-4D97-AF65-F5344CB8AC3E}">
        <p14:creationId xmlns:p14="http://schemas.microsoft.com/office/powerpoint/2010/main" val="23867852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870995373"/>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74434"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5" y="1589"/>
                        <a:ext cx="1583" cy="1587"/>
                      </a:xfrm>
                      <a:prstGeom prst="rect">
                        <a:avLst/>
                      </a:prstGeom>
                    </p:spPr>
                  </p:pic>
                </p:oleObj>
              </mc:Fallback>
            </mc:AlternateContent>
          </a:graphicData>
        </a:graphic>
      </p:graphicFrame>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8" name="Rectangle 7"/>
          <p:cNvSpPr/>
          <p:nvPr userDrawn="1"/>
        </p:nvSpPr>
        <p:spPr bwMode="invGray">
          <a:xfrm>
            <a:off x="1384711" y="4691187"/>
            <a:ext cx="927038" cy="995874"/>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995">
              <a:solidFill>
                <a:prstClr val="white"/>
              </a:solidFill>
              <a:latin typeface="+mn-lt"/>
              <a:ea typeface="+mn-ea"/>
              <a:cs typeface="+mn-cs"/>
              <a:sym typeface="+mn-lt"/>
            </a:endParaRPr>
          </a:p>
        </p:txBody>
      </p:sp>
      <p:sp>
        <p:nvSpPr>
          <p:cNvPr id="10" name="Rectangle 9"/>
          <p:cNvSpPr/>
          <p:nvPr userDrawn="1">
            <p:custDataLst>
              <p:tags r:id="rId3"/>
            </p:custDataLst>
          </p:nvPr>
        </p:nvSpPr>
        <p:spPr>
          <a:xfrm>
            <a:off x="2503274" y="4691187"/>
            <a:ext cx="1566268" cy="1468176"/>
          </a:xfrm>
          <a:prstGeom prst="rect">
            <a:avLst/>
          </a:prstGeom>
          <a:noFill/>
          <a:ln w="9525" cmpd="sng">
            <a:solidFill>
              <a:schemeClr val="tx2"/>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428" tIns="179555" rIns="182428" bIns="182428" numCol="1" spcCol="0" rtlCol="0" fromWordArt="0" anchor="t" anchorCtr="0" forceAA="0" compatLnSpc="1">
            <a:prstTxWarp prst="textNoShape">
              <a:avLst/>
            </a:prstTxWarp>
            <a:noAutofit/>
          </a:bodyPr>
          <a:lstStyle/>
          <a:p>
            <a:pPr>
              <a:lnSpc>
                <a:spcPct val="95000"/>
              </a:lnSpc>
            </a:pPr>
            <a:endParaRPr lang="en-US" sz="1197">
              <a:solidFill>
                <a:srgbClr val="FFFFFF"/>
              </a:solidFill>
              <a:latin typeface="+mn-lt"/>
              <a:ea typeface="+mn-ea"/>
              <a:cs typeface="+mn-cs"/>
              <a:sym typeface="+mn-lt"/>
            </a:endParaRPr>
          </a:p>
        </p:txBody>
      </p:sp>
      <p:sp>
        <p:nvSpPr>
          <p:cNvPr id="11" name="TextBox 10"/>
          <p:cNvSpPr txBox="1"/>
          <p:nvPr userDrawn="1"/>
        </p:nvSpPr>
        <p:spPr>
          <a:xfrm>
            <a:off x="628441" y="907197"/>
            <a:ext cx="3440268" cy="3493008"/>
          </a:xfrm>
          <a:prstGeom prst="rect">
            <a:avLst/>
          </a:prstGeom>
          <a:noFill/>
          <a:ln>
            <a:solidFill>
              <a:schemeClr val="tx2"/>
            </a:solidFill>
          </a:ln>
        </p:spPr>
        <p:txBody>
          <a:bodyPr wrap="square" lIns="610486" tIns="466842" rIns="0" bIns="0" rtlCol="0" anchor="t">
            <a:noAutofit/>
          </a:bodyPr>
          <a:lstStyle/>
          <a:p>
            <a:pPr>
              <a:lnSpc>
                <a:spcPct val="90000"/>
              </a:lnSpc>
              <a:spcAft>
                <a:spcPts val="599"/>
              </a:spcAft>
            </a:pPr>
            <a:endParaRPr lang="en-US" sz="5387">
              <a:solidFill>
                <a:schemeClr val="accent4"/>
              </a:solidFill>
              <a:latin typeface="+mn-lt"/>
              <a:ea typeface="+mn-ea"/>
              <a:cs typeface="+mn-cs"/>
              <a:sym typeface="+mn-lt"/>
            </a:endParaRPr>
          </a:p>
        </p:txBody>
      </p:sp>
      <p:sp>
        <p:nvSpPr>
          <p:cNvPr id="9" name="TextBox 1"/>
          <p:cNvSpPr txBox="1"/>
          <p:nvPr userDrawn="1"/>
        </p:nvSpPr>
        <p:spPr>
          <a:xfrm>
            <a:off x="989674" y="1115416"/>
            <a:ext cx="2717085"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5387" b="1">
                <a:solidFill>
                  <a:schemeClr val="tx2"/>
                </a:solidFill>
                <a:latin typeface="+mn-lt"/>
                <a:ea typeface="+mn-ea"/>
                <a:cs typeface="+mn-cs"/>
                <a:sym typeface="+mn-lt"/>
              </a:rPr>
              <a:t>Agenda</a:t>
            </a:r>
          </a:p>
        </p:txBody>
      </p:sp>
    </p:spTree>
    <p:extLst>
      <p:ext uri="{BB962C8B-B14F-4D97-AF65-F5344CB8AC3E}">
        <p14:creationId xmlns:p14="http://schemas.microsoft.com/office/powerpoint/2010/main" val="50046325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190342017"/>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75458"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8" name="Rectangle 7"/>
          <p:cNvSpPr/>
          <p:nvPr userDrawn="1"/>
        </p:nvSpPr>
        <p:spPr bwMode="white">
          <a:xfrm>
            <a:off x="1281564" y="1428131"/>
            <a:ext cx="945328" cy="947672"/>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10" name="Rectangle 9"/>
          <p:cNvSpPr/>
          <p:nvPr userDrawn="1"/>
        </p:nvSpPr>
        <p:spPr>
          <a:xfrm>
            <a:off x="1282020" y="2667600"/>
            <a:ext cx="9595403" cy="3200400"/>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995">
              <a:solidFill>
                <a:prstClr val="white"/>
              </a:solidFill>
              <a:latin typeface="+mn-lt"/>
              <a:ea typeface="+mn-ea"/>
              <a:cs typeface="+mn-cs"/>
              <a:sym typeface="+mn-lt"/>
            </a:endParaRPr>
          </a:p>
        </p:txBody>
      </p:sp>
    </p:spTree>
    <p:extLst>
      <p:ext uri="{BB962C8B-B14F-4D97-AF65-F5344CB8AC3E}">
        <p14:creationId xmlns:p14="http://schemas.microsoft.com/office/powerpoint/2010/main" val="265979704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386140606"/>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76482"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7" name="Title 1"/>
          <p:cNvSpPr txBox="1">
            <a:spLocks/>
          </p:cNvSpPr>
          <p:nvPr userDrawn="1"/>
        </p:nvSpPr>
        <p:spPr>
          <a:xfrm>
            <a:off x="628441" y="622800"/>
            <a:ext cx="7172211"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3392" b="1">
                <a:solidFill>
                  <a:schemeClr val="tx2"/>
                </a:solidFill>
                <a:latin typeface="+mn-lt"/>
                <a:ea typeface="+mn-ea"/>
                <a:cs typeface="+mn-cs"/>
                <a:sym typeface="+mn-lt"/>
              </a:rPr>
              <a:t>Agenda</a:t>
            </a:r>
          </a:p>
        </p:txBody>
      </p:sp>
      <p:cxnSp>
        <p:nvCxnSpPr>
          <p:cNvPr id="9" name="Straight Connector 8"/>
          <p:cNvCxnSpPr/>
          <p:nvPr userDrawn="1"/>
        </p:nvCxnSpPr>
        <p:spPr bwMode="white">
          <a:xfrm>
            <a:off x="617367" y="1206000"/>
            <a:ext cx="11547665" cy="0"/>
          </a:xfrm>
          <a:prstGeom prst="line">
            <a:avLst/>
          </a:prstGeom>
          <a:ln w="9525"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56764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9246885" y="5816009"/>
            <a:ext cx="2579088" cy="905466"/>
          </a:xfrm>
          <a:blipFill>
            <a:blip r:embed="rId2"/>
            <a:stretch>
              <a:fillRect/>
            </a:stretch>
          </a:blipFill>
        </p:spPr>
        <p:txBody>
          <a:bodyPr/>
          <a:lstStyle/>
          <a:p>
            <a:endParaRPr lang="en-US"/>
          </a:p>
        </p:txBody>
      </p:sp>
    </p:spTree>
    <p:extLst>
      <p:ext uri="{BB962C8B-B14F-4D97-AF65-F5344CB8AC3E}">
        <p14:creationId xmlns:p14="http://schemas.microsoft.com/office/powerpoint/2010/main" val="54616397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687552157"/>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77506"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61987" y="0"/>
            <a:ext cx="415919" cy="6858000"/>
          </a:xfrm>
          <a:prstGeom prst="rect">
            <a:avLst/>
          </a:prstGeom>
        </p:spPr>
      </p:pic>
      <p:sp>
        <p:nvSpPr>
          <p:cNvPr id="26" name="Rectangle 25"/>
          <p:cNvSpPr/>
          <p:nvPr userDrawn="1"/>
        </p:nvSpPr>
        <p:spPr bwMode="ltGray">
          <a:xfrm>
            <a:off x="4070668" y="-1309"/>
            <a:ext cx="8091170"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2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28" name="TextBox 2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0" name="TextBox 9"/>
          <p:cNvSpPr txBox="1"/>
          <p:nvPr userDrawn="1"/>
        </p:nvSpPr>
        <p:spPr>
          <a:xfrm>
            <a:off x="628442" y="3262146"/>
            <a:ext cx="1158175" cy="332399"/>
          </a:xfrm>
          <a:prstGeom prst="rect">
            <a:avLst/>
          </a:prstGeom>
          <a:noFill/>
        </p:spPr>
        <p:txBody>
          <a:bodyPr wrap="square" lIns="0" tIns="0" rIns="0" bIns="0" rtlCol="0" anchor="t">
            <a:spAutoFit/>
          </a:bodyPr>
          <a:lstStyle/>
          <a:p>
            <a:pPr>
              <a:lnSpc>
                <a:spcPct val="90000"/>
              </a:lnSpc>
              <a:spcAft>
                <a:spcPts val="599"/>
              </a:spcAft>
            </a:pPr>
            <a:r>
              <a:rPr lang="en-US" sz="2394" b="1">
                <a:solidFill>
                  <a:schemeClr val="bg1"/>
                </a:solidFill>
                <a:latin typeface="+mn-lt"/>
                <a:ea typeface="+mn-ea"/>
                <a:cs typeface="+mn-cs"/>
                <a:sym typeface="+mn-lt"/>
              </a:rPr>
              <a:t>Agenda</a:t>
            </a: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9" name="Rectangle 8"/>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2126163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684917713"/>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78530"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13" name="Freeform 12"/>
          <p:cNvSpPr/>
          <p:nvPr/>
        </p:nvSpPr>
        <p:spPr bwMode="ltGray">
          <a:xfrm>
            <a:off x="0" y="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17" name="Freeform 12"/>
          <p:cNvSpPr/>
          <p:nvPr userDrawn="1"/>
        </p:nvSpPr>
        <p:spPr bwMode="ltGray">
          <a:xfrm>
            <a:off x="0" y="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20" name="TextBox 19"/>
          <p:cNvSpPr txBox="1"/>
          <p:nvPr userDrawn="1"/>
        </p:nvSpPr>
        <p:spPr>
          <a:xfrm>
            <a:off x="628442" y="2577934"/>
            <a:ext cx="2944098" cy="1761764"/>
          </a:xfrm>
          <a:prstGeom prst="rect">
            <a:avLst/>
          </a:prstGeom>
          <a:noFill/>
        </p:spPr>
        <p:txBody>
          <a:bodyPr wrap="square" lIns="0" tIns="0" rIns="0" bIns="0" rtlCol="0" anchor="ctr">
            <a:spAutoFit/>
          </a:bodyPr>
          <a:lstStyle/>
          <a:p>
            <a:pPr marL="0" indent="0">
              <a:lnSpc>
                <a:spcPct val="106000"/>
              </a:lnSpc>
              <a:spcAft>
                <a:spcPts val="698"/>
              </a:spcAft>
              <a:buFontTx/>
              <a:buNone/>
            </a:pPr>
            <a:r>
              <a:rPr lang="en-US" sz="5387" b="1">
                <a:solidFill>
                  <a:schemeClr val="tx2"/>
                </a:solidFill>
                <a:latin typeface="+mn-lt"/>
                <a:ea typeface="+mn-ea"/>
                <a:cs typeface="+mn-cs"/>
                <a:sym typeface="+mn-lt"/>
              </a:rPr>
              <a:t>Table of contents</a:t>
            </a:r>
          </a:p>
        </p:txBody>
      </p:sp>
      <p:sp>
        <p:nvSpPr>
          <p:cNvPr id="24"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9" name="TextBox 18"/>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00948" y="3586748"/>
            <a:ext cx="1361872"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3853526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1_Title and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2114" y="1590"/>
          <a:ext cx="2111" cy="1587"/>
        </p:xfrm>
        <a:graphic>
          <a:graphicData uri="http://schemas.openxmlformats.org/presentationml/2006/ole">
            <mc:AlternateContent xmlns:mc="http://schemas.openxmlformats.org/markup-compatibility/2006">
              <mc:Choice xmlns:v="urn:schemas-microsoft-com:vml" Requires="v">
                <p:oleObj spid="_x0000_s279554"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14" y="1590"/>
                        <a:ext cx="2111"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3"/>
          </p:nvPr>
        </p:nvSpPr>
        <p:spPr>
          <a:xfrm>
            <a:off x="561316" y="1277258"/>
            <a:ext cx="11040680" cy="4821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297002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cSld name="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2138" y="694944"/>
            <a:ext cx="10337562" cy="594360"/>
          </a:xfrm>
        </p:spPr>
        <p:txBody>
          <a:bodyPr vert="horz" lIns="0" tIns="45720" rIns="0" bIns="0" rtlCol="0" anchor="b" anchorCtr="0">
            <a:noAutofit/>
          </a:bodyPr>
          <a:lstStyle>
            <a:lvl1pPr>
              <a:defRPr lang="en-US" sz="2693" spc="-56" dirty="0">
                <a:latin typeface="+mj-lt"/>
              </a:defRPr>
            </a:lvl1pPr>
          </a:lstStyle>
          <a:p>
            <a:pPr lvl="0" defTabSz="513064">
              <a:lnSpc>
                <a:spcPct val="85000"/>
              </a:lnSpc>
            </a:pPr>
            <a:r>
              <a:rPr lang="en-US"/>
              <a:t>Click to edit Master title style</a:t>
            </a:r>
          </a:p>
        </p:txBody>
      </p:sp>
      <p:sp>
        <p:nvSpPr>
          <p:cNvPr id="4" name="Text Placeholder 8"/>
          <p:cNvSpPr>
            <a:spLocks noGrp="1"/>
          </p:cNvSpPr>
          <p:nvPr>
            <p:ph type="body" sz="quarter" idx="14"/>
          </p:nvPr>
        </p:nvSpPr>
        <p:spPr>
          <a:xfrm>
            <a:off x="912458" y="1353312"/>
            <a:ext cx="10337243" cy="475488"/>
          </a:xfrm>
        </p:spPr>
        <p:txBody>
          <a:bodyPr vert="horz" lIns="0" tIns="0" rIns="0" bIns="0" rtlCol="0">
            <a:noAutofit/>
          </a:bodyPr>
          <a:lstStyle>
            <a:lvl1pPr marL="0" indent="0">
              <a:buNone/>
              <a:defRPr lang="en-US" sz="898"/>
            </a:lvl1pPr>
          </a:lstStyle>
          <a:p>
            <a:pPr marL="171021" lvl="0" indent="-171021">
              <a:lnSpc>
                <a:spcPct val="130000"/>
              </a:lnSpc>
            </a:pPr>
            <a:r>
              <a:rPr lang="en-US"/>
              <a:t>Edit Master text styles</a:t>
            </a:r>
          </a:p>
        </p:txBody>
      </p:sp>
      <p:sp>
        <p:nvSpPr>
          <p:cNvPr id="8" name="Text Placeholder 5"/>
          <p:cNvSpPr>
            <a:spLocks noGrp="1"/>
          </p:cNvSpPr>
          <p:nvPr>
            <p:ph type="body" sz="quarter" idx="15" hasCustomPrompt="1"/>
          </p:nvPr>
        </p:nvSpPr>
        <p:spPr>
          <a:xfrm>
            <a:off x="912707" y="466344"/>
            <a:ext cx="3347546" cy="203200"/>
          </a:xfrm>
        </p:spPr>
        <p:txBody>
          <a:bodyPr vert="horz" lIns="0" tIns="0" rIns="0" bIns="0" rtlCol="0">
            <a:noAutofit/>
          </a:bodyPr>
          <a:lstStyle>
            <a:lvl1pPr marL="0" indent="0">
              <a:buNone/>
              <a:defRPr lang="en-US" sz="673" b="1" kern="0" cap="all" spc="188" baseline="0" dirty="0">
                <a:solidFill>
                  <a:schemeClr val="accent5">
                    <a:lumMod val="60000"/>
                    <a:lumOff val="40000"/>
                  </a:schemeClr>
                </a:solidFill>
                <a:ea typeface="Nexa Black" charset="0"/>
                <a:cs typeface="Nexa Black" charset="0"/>
              </a:defRPr>
            </a:lvl1pPr>
          </a:lstStyle>
          <a:p>
            <a:pPr marL="171021" lvl="0" indent="-171021"/>
            <a:r>
              <a:rPr lang="en-US"/>
              <a:t>BREADCRUMBS</a:t>
            </a:r>
          </a:p>
        </p:txBody>
      </p:sp>
    </p:spTree>
    <p:extLst>
      <p:ext uri="{BB962C8B-B14F-4D97-AF65-F5344CB8AC3E}">
        <p14:creationId xmlns:p14="http://schemas.microsoft.com/office/powerpoint/2010/main" val="141176076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67778894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81602"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4" y="1588"/>
                        <a:ext cx="1584"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5387"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3" name="Rectangle 12"/>
          <p:cNvSpPr/>
          <p:nvPr userDrawn="1"/>
        </p:nvSpPr>
        <p:spPr>
          <a:xfrm>
            <a:off x="0" y="3367314"/>
            <a:ext cx="12161838" cy="3490686"/>
          </a:xfrm>
          <a:prstGeom prst="rect">
            <a:avLst/>
          </a:prstGeom>
          <a:solidFill>
            <a:schemeClr val="tx2"/>
          </a:solidFill>
          <a:ln w="9525" cap="rnd" cmpd="sng" algn="ctr">
            <a:solidFill>
              <a:srgbClr val="7030A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197">
              <a:solidFill>
                <a:srgbClr val="FFFFFF"/>
              </a:solidFill>
              <a:latin typeface="+mn-lt"/>
              <a:ea typeface="+mn-ea"/>
              <a:cs typeface="+mn-cs"/>
              <a:sym typeface="+mn-lt"/>
            </a:endParaRPr>
          </a:p>
        </p:txBody>
      </p:sp>
      <p:sp>
        <p:nvSpPr>
          <p:cNvPr id="16" name="Text Placeholder 6"/>
          <p:cNvSpPr>
            <a:spLocks noGrp="1"/>
          </p:cNvSpPr>
          <p:nvPr>
            <p:ph type="body" sz="quarter" idx="12" hasCustomPrompt="1"/>
          </p:nvPr>
        </p:nvSpPr>
        <p:spPr bwMode="black">
          <a:xfrm>
            <a:off x="912138" y="6232877"/>
            <a:ext cx="10337562" cy="436195"/>
          </a:xfrm>
          <a:prstGeom prst="rect">
            <a:avLst/>
          </a:prstGeom>
          <a:noFill/>
        </p:spPr>
        <p:txBody>
          <a:bodyPr anchor="ctr"/>
          <a:lstStyle>
            <a:lvl1pPr algn="ctr" rtl="0">
              <a:lnSpc>
                <a:spcPct val="110000"/>
              </a:lnSpc>
              <a:buNone/>
              <a:defRPr sz="1197" b="1" cap="all" baseline="0">
                <a:solidFill>
                  <a:schemeClr val="bg2">
                    <a:lumMod val="90000"/>
                  </a:schemeClr>
                </a:solidFill>
                <a:latin typeface="+mn-lt"/>
                <a:ea typeface="+mn-ea"/>
                <a:cs typeface="+mn-cs"/>
                <a:sym typeface="+mn-lt"/>
              </a:defRPr>
            </a:lvl1pPr>
            <a:lvl2pPr algn="ctr">
              <a:buNone/>
              <a:defRPr/>
            </a:lvl2pPr>
            <a:lvl3pPr marL="0" indent="0" algn="ctr">
              <a:buNone/>
              <a:defRPr/>
            </a:lvl3pPr>
            <a:lvl4pPr marL="228023" indent="0" algn="ctr">
              <a:buNone/>
              <a:defRPr/>
            </a:lvl4pPr>
            <a:lvl5pPr marL="456046" indent="0" algn="ctr">
              <a:buNone/>
              <a:defRPr/>
            </a:lvl5pPr>
          </a:lstStyle>
          <a:p>
            <a:pPr lvl="0"/>
            <a:r>
              <a:rPr lang="en-US"/>
              <a:t>Click to edit date/place</a:t>
            </a:r>
          </a:p>
        </p:txBody>
      </p:sp>
      <p:sp>
        <p:nvSpPr>
          <p:cNvPr id="17" name="Subtitle 2"/>
          <p:cNvSpPr>
            <a:spLocks noGrp="1"/>
          </p:cNvSpPr>
          <p:nvPr>
            <p:ph type="subTitle" idx="1" hasCustomPrompt="1"/>
          </p:nvPr>
        </p:nvSpPr>
        <p:spPr bwMode="white">
          <a:xfrm>
            <a:off x="912138" y="5609405"/>
            <a:ext cx="10337562" cy="436195"/>
          </a:xfrm>
          <a:prstGeom prst="rect">
            <a:avLst/>
          </a:prstGeom>
        </p:spPr>
        <p:txBody>
          <a:bodyPr anchor="ctr"/>
          <a:lstStyle>
            <a:lvl1pPr marL="0" indent="0" algn="ctr" rtl="0">
              <a:lnSpc>
                <a:spcPct val="110000"/>
              </a:lnSpc>
              <a:buNone/>
              <a:defRPr sz="1596" baseline="0">
                <a:solidFill>
                  <a:schemeClr val="bg1"/>
                </a:solidFill>
                <a:latin typeface="+mn-lt"/>
                <a:ea typeface="+mn-ea"/>
                <a:cs typeface="+mn-cs"/>
                <a:sym typeface="+mn-lt"/>
              </a:defRPr>
            </a:lvl1pPr>
            <a:lvl2pPr marL="456046" indent="0" algn="ctr">
              <a:buNone/>
              <a:defRPr sz="1995"/>
            </a:lvl2pPr>
            <a:lvl3pPr marL="912091" indent="0" algn="ctr">
              <a:buNone/>
              <a:defRPr sz="1795"/>
            </a:lvl3pPr>
            <a:lvl4pPr marL="1368137" indent="0" algn="ctr">
              <a:buNone/>
              <a:defRPr sz="1596"/>
            </a:lvl4pPr>
            <a:lvl5pPr marL="1824182" indent="0" algn="ctr">
              <a:buNone/>
              <a:defRPr sz="1596"/>
            </a:lvl5pPr>
            <a:lvl6pPr marL="2280228" indent="0" algn="ctr">
              <a:buNone/>
              <a:defRPr sz="1596"/>
            </a:lvl6pPr>
            <a:lvl7pPr marL="2736273" indent="0" algn="ctr">
              <a:buNone/>
              <a:defRPr sz="1596"/>
            </a:lvl7pPr>
            <a:lvl8pPr marL="3192319" indent="0" algn="ctr">
              <a:buNone/>
              <a:defRPr sz="1596"/>
            </a:lvl8pPr>
            <a:lvl9pPr marL="3648365" indent="0" algn="ctr">
              <a:buNone/>
              <a:defRPr sz="1596"/>
            </a:lvl9pPr>
          </a:lstStyle>
          <a:p>
            <a:r>
              <a:rPr lang="en-US"/>
              <a:t>Subtitle in sentence case</a:t>
            </a:r>
          </a:p>
        </p:txBody>
      </p:sp>
      <p:sp>
        <p:nvSpPr>
          <p:cNvPr id="19" name="Title 1"/>
          <p:cNvSpPr>
            <a:spLocks noGrp="1"/>
          </p:cNvSpPr>
          <p:nvPr>
            <p:ph type="ctrTitle" hasCustomPrompt="1"/>
          </p:nvPr>
        </p:nvSpPr>
        <p:spPr bwMode="ltGray">
          <a:xfrm>
            <a:off x="912138" y="3641824"/>
            <a:ext cx="10337562" cy="1593022"/>
          </a:xfrm>
          <a:prstGeom prst="rect">
            <a:avLst/>
          </a:prstGeom>
        </p:spPr>
        <p:txBody>
          <a:bodyPr anchor="ctr">
            <a:normAutofit/>
          </a:bodyPr>
          <a:lstStyle>
            <a:lvl1pPr algn="ctr" rtl="0">
              <a:lnSpc>
                <a:spcPct val="93000"/>
              </a:lnSpc>
              <a:defRPr sz="5387" baseline="0">
                <a:solidFill>
                  <a:schemeClr val="bg1"/>
                </a:solidFill>
                <a:latin typeface="+mj-lt"/>
                <a:ea typeface="+mj-ea"/>
                <a:cs typeface="+mj-cs"/>
                <a:sym typeface="+mj-lt"/>
              </a:defRPr>
            </a:lvl1pPr>
          </a:lstStyle>
          <a:p>
            <a:r>
              <a:rPr lang="en-US"/>
              <a:t>Title in Title Case</a:t>
            </a:r>
          </a:p>
        </p:txBody>
      </p:sp>
      <p:cxnSp>
        <p:nvCxnSpPr>
          <p:cNvPr id="23" name="Straight Connector 22"/>
          <p:cNvCxnSpPr/>
          <p:nvPr userDrawn="1"/>
        </p:nvCxnSpPr>
        <p:spPr>
          <a:xfrm>
            <a:off x="2815821" y="5422124"/>
            <a:ext cx="6493778" cy="0"/>
          </a:xfrm>
          <a:prstGeom prst="line">
            <a:avLst/>
          </a:prstGeom>
          <a:ln w="9525" cap="rnd">
            <a:solidFill>
              <a:schemeClr val="bg1"/>
            </a:solidFill>
            <a:prstDash val="solid"/>
            <a:round/>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98687C5-42D4-48D7-872D-5A0A0E16C880}"/>
              </a:ext>
            </a:extLst>
          </p:cNvPr>
          <p:cNvPicPr>
            <a:picLocks noChangeAspect="1"/>
          </p:cNvPicPr>
          <p:nvPr userDrawn="1"/>
        </p:nvPicPr>
        <p:blipFill>
          <a:blip r:embed="rId7"/>
          <a:stretch>
            <a:fillRect/>
          </a:stretch>
        </p:blipFill>
        <p:spPr>
          <a:xfrm>
            <a:off x="5521475" y="777535"/>
            <a:ext cx="4195834" cy="1956340"/>
          </a:xfrm>
          <a:prstGeom prst="rect">
            <a:avLst/>
          </a:prstGeom>
        </p:spPr>
      </p:pic>
      <p:pic>
        <p:nvPicPr>
          <p:cNvPr id="7" name="Picture 6">
            <a:extLst>
              <a:ext uri="{FF2B5EF4-FFF2-40B4-BE49-F238E27FC236}">
                <a16:creationId xmlns:a16="http://schemas.microsoft.com/office/drawing/2014/main" id="{C2FDD13F-30F8-41E2-A994-0486A5906946}"/>
              </a:ext>
            </a:extLst>
          </p:cNvPr>
          <p:cNvPicPr>
            <a:picLocks noChangeAspect="1"/>
          </p:cNvPicPr>
          <p:nvPr userDrawn="1"/>
        </p:nvPicPr>
        <p:blipFill>
          <a:blip r:embed="rId8"/>
          <a:stretch>
            <a:fillRect/>
          </a:stretch>
        </p:blipFill>
        <p:spPr>
          <a:xfrm>
            <a:off x="2541824" y="512433"/>
            <a:ext cx="2159418" cy="2221443"/>
          </a:xfrm>
          <a:prstGeom prst="rect">
            <a:avLst/>
          </a:prstGeom>
        </p:spPr>
      </p:pic>
    </p:spTree>
    <p:extLst>
      <p:ext uri="{BB962C8B-B14F-4D97-AF65-F5344CB8AC3E}">
        <p14:creationId xmlns:p14="http://schemas.microsoft.com/office/powerpoint/2010/main" val="108581647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75289901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82626"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3" name="Date Placeholder 2"/>
          <p:cNvSpPr>
            <a:spLocks noGrp="1"/>
          </p:cNvSpPr>
          <p:nvPr>
            <p:ph type="dt" sz="half" idx="10"/>
          </p:nvPr>
        </p:nvSpPr>
        <p:spPr>
          <a:xfrm>
            <a:off x="9653459" y="6405036"/>
            <a:ext cx="1478385" cy="153888"/>
          </a:xfrm>
          <a:prstGeom prst="rect">
            <a:avLst/>
          </a:prstGeom>
        </p:spPr>
        <p:txBody>
          <a:bodyPr/>
          <a:lstStyle>
            <a:lvl1pPr>
              <a:defRPr>
                <a:latin typeface="+mn-lt"/>
                <a:ea typeface="+mn-ea"/>
                <a:cs typeface="+mn-cs"/>
                <a:sym typeface="+mn-lt"/>
              </a:defRPr>
            </a:lvl1pPr>
          </a:lstStyle>
          <a:p>
            <a:endParaRPr lang="en-US"/>
          </a:p>
        </p:txBody>
      </p:sp>
      <p:sp>
        <p:nvSpPr>
          <p:cNvPr id="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5" name="Title 4"/>
          <p:cNvSpPr>
            <a:spLocks noGrp="1"/>
          </p:cNvSpPr>
          <p:nvPr>
            <p:ph type="title" hasCustomPrompt="1"/>
          </p:nvPr>
        </p:nvSpPr>
        <p:spPr>
          <a:xfrm>
            <a:off x="628442" y="622800"/>
            <a:ext cx="10906152"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chemeClr val="tx2">
                    <a:lumMod val="100000"/>
                  </a:schemeClr>
                </a:solidFill>
                <a:latin typeface="+mj-lt"/>
                <a:ea typeface="+mj-ea"/>
                <a:cs typeface="+mj-cs"/>
                <a:sym typeface="+mj-lt"/>
              </a:defRPr>
            </a:lvl1pPr>
          </a:lstStyle>
          <a:p>
            <a:pPr lvl="0"/>
            <a:r>
              <a:rPr lang="en-US"/>
              <a:t>Click to add title</a:t>
            </a:r>
          </a:p>
        </p:txBody>
      </p:sp>
    </p:spTree>
    <p:extLst>
      <p:ext uri="{BB962C8B-B14F-4D97-AF65-F5344CB8AC3E}">
        <p14:creationId xmlns:p14="http://schemas.microsoft.com/office/powerpoint/2010/main" val="87968539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16507776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83650"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628441" y="622800"/>
            <a:ext cx="10906302" cy="470898"/>
          </a:xfrm>
        </p:spPr>
        <p:txBody>
          <a:bodyPr/>
          <a:lstStyle>
            <a:lvl1pPr>
              <a:defRPr sz="3392">
                <a:latin typeface="+mj-lt"/>
                <a:ea typeface="+mj-ea"/>
                <a:cs typeface="+mj-cs"/>
                <a:sym typeface="+mj-lt"/>
              </a:defRPr>
            </a:lvl1pPr>
          </a:lstStyle>
          <a:p>
            <a:r>
              <a:rPr lang="en-US"/>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7842" y="2085629"/>
            <a:ext cx="10906752" cy="4089131"/>
          </a:xfrm>
        </p:spPr>
        <p:txBody>
          <a:bodyPr/>
          <a:lstStyle>
            <a:lvl1pPr>
              <a:lnSpc>
                <a:spcPct val="100000"/>
              </a:lnSpc>
              <a:spcBef>
                <a:spcPts val="0"/>
              </a:spcBef>
              <a:spcAft>
                <a:spcPts val="0"/>
              </a:spcAft>
              <a:defRPr sz="1995">
                <a:latin typeface="+mn-lt"/>
                <a:ea typeface="+mn-ea"/>
                <a:cs typeface="+mn-cs"/>
                <a:sym typeface="+mn-lt"/>
              </a:defRPr>
            </a:lvl1pPr>
            <a:lvl2pPr>
              <a:lnSpc>
                <a:spcPct val="100000"/>
              </a:lnSpc>
              <a:spcBef>
                <a:spcPts val="0"/>
              </a:spcBef>
              <a:spcAft>
                <a:spcPts val="0"/>
              </a:spcAft>
              <a:defRPr sz="1995">
                <a:latin typeface="+mn-lt"/>
                <a:ea typeface="+mn-ea"/>
                <a:cs typeface="+mn-cs"/>
                <a:sym typeface="+mn-lt"/>
              </a:defRPr>
            </a:lvl2pPr>
            <a:lvl3pPr>
              <a:lnSpc>
                <a:spcPct val="100000"/>
              </a:lnSpc>
              <a:spcBef>
                <a:spcPts val="0"/>
              </a:spcBef>
              <a:spcAft>
                <a:spcPts val="0"/>
              </a:spcAft>
              <a:defRPr sz="1995">
                <a:latin typeface="+mn-lt"/>
                <a:ea typeface="+mn-ea"/>
                <a:cs typeface="+mn-cs"/>
                <a:sym typeface="+mn-lt"/>
              </a:defRPr>
            </a:lvl3pPr>
            <a:lvl4pPr>
              <a:lnSpc>
                <a:spcPct val="100000"/>
              </a:lnSpc>
              <a:spcBef>
                <a:spcPts val="0"/>
              </a:spcBef>
              <a:spcAft>
                <a:spcPts val="0"/>
              </a:spcAft>
              <a:defRPr sz="2793">
                <a:latin typeface="+mn-lt"/>
                <a:ea typeface="+mn-ea"/>
                <a:cs typeface="+mn-cs"/>
                <a:sym typeface="+mn-lt"/>
              </a:defRPr>
            </a:lvl4pPr>
            <a:lvl5pPr>
              <a:lnSpc>
                <a:spcPct val="100000"/>
              </a:lnSpc>
              <a:spcBef>
                <a:spcPts val="0"/>
              </a:spcBef>
              <a:spcAft>
                <a:spcPts val="0"/>
              </a:spcAft>
              <a:defRPr sz="2793">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92247004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05922478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84674" name="think-cell Slide" r:id="rId5" imgW="286" imgH="286" progId="TCLayout.ActiveDocument.1">
                  <p:embed/>
                </p:oleObj>
              </mc:Choice>
              <mc:Fallback>
                <p:oleObj name="think-cell Slide" r:id="rId5" imgW="286" imgH="286" progId="TCLayout.ActiveDocument.1">
                  <p:embed/>
                  <p:pic>
                    <p:nvPicPr>
                      <p:cNvPr id="4" name="Object 3" hidden="1"/>
                      <p:cNvPicPr/>
                      <p:nvPr/>
                    </p:nvPicPr>
                    <p:blipFill>
                      <a:blip r:embed="rId6"/>
                      <a:stretch>
                        <a:fillRect/>
                      </a:stretch>
                    </p:blipFill>
                    <p:spPr>
                      <a:xfrm>
                        <a:off x="1584" y="1588"/>
                        <a:ext cx="1584"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192"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Rectangle 11"/>
          <p:cNvSpPr/>
          <p:nvPr userDrawn="1"/>
        </p:nvSpPr>
        <p:spPr>
          <a:xfrm>
            <a:off x="3801248" y="6583680"/>
            <a:ext cx="4560689" cy="274320"/>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795">
              <a:solidFill>
                <a:srgbClr val="FFFFFF"/>
              </a:solidFill>
              <a:sym typeface="+mn-lt"/>
            </a:endParaRPr>
          </a:p>
        </p:txBody>
      </p:sp>
      <p:sp>
        <p:nvSpPr>
          <p:cNvPr id="2" name="Rectangle 1"/>
          <p:cNvSpPr/>
          <p:nvPr userDrawn="1"/>
        </p:nvSpPr>
        <p:spPr>
          <a:xfrm>
            <a:off x="3801248" y="0"/>
            <a:ext cx="4560689" cy="274320"/>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795">
              <a:solidFill>
                <a:srgbClr val="FFFFFF"/>
              </a:solidFill>
              <a:sym typeface="+mn-lt"/>
            </a:endParaRPr>
          </a:p>
        </p:txBody>
      </p:sp>
      <p:sp>
        <p:nvSpPr>
          <p:cNvPr id="8" name="Rectangle 7"/>
          <p:cNvSpPr/>
          <p:nvPr userDrawn="1"/>
        </p:nvSpPr>
        <p:spPr bwMode="ltGray">
          <a:xfrm>
            <a:off x="1" y="-1309"/>
            <a:ext cx="4682786"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t" anchorCtr="0" forceAA="0" compatLnSpc="1">
            <a:prstTxWarp prst="textNoShape">
              <a:avLst/>
            </a:prstTxWarp>
            <a:noAutofit/>
          </a:bodyPr>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53459" y="6405036"/>
            <a:ext cx="1478385" cy="153888"/>
          </a:xfrm>
          <a:prstGeom prst="rect">
            <a:avLst/>
          </a:prstGeom>
        </p:spPr>
        <p:txBody>
          <a:bodyPr/>
          <a:lstStyle>
            <a:lvl1pPr>
              <a:defRPr>
                <a:latin typeface="+mn-lt"/>
                <a:ea typeface="+mn-ea"/>
                <a:cs typeface="+mn-cs"/>
                <a:sym typeface="+mn-lt"/>
              </a:defRPr>
            </a:lvl1pPr>
          </a:lstStyle>
          <a:p>
            <a:endParaRPr lang="en-US"/>
          </a:p>
        </p:txBody>
      </p:sp>
      <p:sp>
        <p:nvSpPr>
          <p:cNvPr id="9" name="Title 1"/>
          <p:cNvSpPr>
            <a:spLocks noGrp="1"/>
          </p:cNvSpPr>
          <p:nvPr>
            <p:ph type="title" hasCustomPrompt="1"/>
          </p:nvPr>
        </p:nvSpPr>
        <p:spPr bwMode="ltGray">
          <a:xfrm>
            <a:off x="628441" y="1544274"/>
            <a:ext cx="3443859" cy="1495794"/>
          </a:xfrm>
          <a:noFill/>
        </p:spPr>
        <p:txBody>
          <a:bodyPr wrap="square" lIns="0" tIns="0" rIns="320040" bIns="0" anchor="b">
            <a:noAutofit/>
          </a:bodyPr>
          <a:lstStyle>
            <a:lvl1pPr>
              <a:defRPr sz="3192">
                <a:solidFill>
                  <a:schemeClr val="tx2"/>
                </a:solidFill>
                <a:latin typeface="+mj-lt"/>
                <a:ea typeface="+mj-ea"/>
                <a:cs typeface="+mj-cs"/>
                <a:sym typeface="+mj-lt"/>
              </a:defRPr>
            </a:lvl1pPr>
          </a:lstStyle>
          <a:p>
            <a:r>
              <a:rPr lang="en-US"/>
              <a:t>Click to add title</a:t>
            </a:r>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412946622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340796124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85698"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1564" y="2668041"/>
            <a:ext cx="9596691" cy="3201026"/>
          </a:xfrm>
          <a:prstGeom prst="rect">
            <a:avLst/>
          </a:prstGeom>
          <a:ln w="9525">
            <a:solidFill>
              <a:schemeClr val="bg1"/>
            </a:solidFill>
          </a:ln>
        </p:spPr>
        <p:txBody>
          <a:bodyPr lIns="274320" tIns="274320" rIns="274320" bIns="137160"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bg1"/>
                </a:solidFill>
                <a:latin typeface="+mj-lt"/>
                <a:ea typeface="+mj-ea"/>
                <a:cs typeface="+mj-cs"/>
                <a:sym typeface="+mj-lt"/>
              </a:defRPr>
            </a:lvl1pPr>
          </a:lstStyle>
          <a:p>
            <a:r>
              <a:rPr lang="en-US"/>
              <a:t>Click to add big statement text</a:t>
            </a:r>
          </a:p>
        </p:txBody>
      </p:sp>
      <p:sp>
        <p:nvSpPr>
          <p:cNvPr id="4" name="TextBox 3"/>
          <p:cNvSpPr txBox="1"/>
          <p:nvPr/>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3" name="Date Placeholder 2"/>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59" name="Rectangle 58"/>
          <p:cNvSpPr/>
          <p:nvPr userDrawn="1"/>
        </p:nvSpPr>
        <p:spPr bwMode="white">
          <a:xfrm>
            <a:off x="1281564" y="1428131"/>
            <a:ext cx="945328"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chemeClr val="bg1"/>
                </a:solidFill>
                <a:effectLst/>
                <a:uLnTx/>
                <a:uFillTx/>
                <a:latin typeface="+mn-lt"/>
                <a:ea typeface="+mn-ea"/>
                <a:cs typeface="+mn-cs"/>
                <a:sym typeface="+mn-lt"/>
              </a:rPr>
              <a:t>DRAFT – PRE-DECISIONAL &amp; DELIBERATIVE</a:t>
            </a:r>
          </a:p>
        </p:txBody>
      </p:sp>
    </p:spTree>
    <p:extLst>
      <p:ext uri="{BB962C8B-B14F-4D97-AF65-F5344CB8AC3E}">
        <p14:creationId xmlns:p14="http://schemas.microsoft.com/office/powerpoint/2010/main" val="74997794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13560717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86722"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 name="TextBox 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47" name="Title 1"/>
          <p:cNvSpPr>
            <a:spLocks noGrp="1"/>
          </p:cNvSpPr>
          <p:nvPr>
            <p:ph type="title" hasCustomPrompt="1"/>
          </p:nvPr>
        </p:nvSpPr>
        <p:spPr bwMode="blackWhite">
          <a:xfrm>
            <a:off x="628442" y="3826800"/>
            <a:ext cx="10909743" cy="2041200"/>
          </a:xfrm>
        </p:spPr>
        <p:txBody>
          <a:bodyPr anchor="t">
            <a:noAutofit/>
          </a:bodyPr>
          <a:lstStyle>
            <a:lvl1pPr>
              <a:defRPr sz="5387">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userDrawn="1"/>
        </p:nvCxnSpPr>
        <p:spPr bwMode="white">
          <a:xfrm>
            <a:off x="617367" y="3680016"/>
            <a:ext cx="11547665"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chemeClr val="bg1"/>
                </a:solidFill>
                <a:effectLst/>
                <a:uLnTx/>
                <a:uFillTx/>
                <a:latin typeface="+mn-lt"/>
                <a:ea typeface="+mn-ea"/>
                <a:cs typeface="+mn-cs"/>
                <a:sym typeface="+mn-lt"/>
              </a:rPr>
              <a:t>DRAFT – PRE-DECISIONAL &amp; DELIBERATIVE</a:t>
            </a:r>
          </a:p>
        </p:txBody>
      </p:sp>
    </p:spTree>
    <p:extLst>
      <p:ext uri="{BB962C8B-B14F-4D97-AF65-F5344CB8AC3E}">
        <p14:creationId xmlns:p14="http://schemas.microsoft.com/office/powerpoint/2010/main" val="694815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_NCIRD">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5190"/>
          <a:stretch/>
        </p:blipFill>
        <p:spPr>
          <a:xfrm>
            <a:off x="0" y="1781"/>
            <a:ext cx="12161838" cy="1208837"/>
          </a:xfrm>
          <a:prstGeom prst="rect">
            <a:avLst/>
          </a:prstGeom>
        </p:spPr>
      </p:pic>
      <p:sp>
        <p:nvSpPr>
          <p:cNvPr id="7" name="Title 1"/>
          <p:cNvSpPr>
            <a:spLocks noGrp="1"/>
          </p:cNvSpPr>
          <p:nvPr>
            <p:ph type="title"/>
          </p:nvPr>
        </p:nvSpPr>
        <p:spPr>
          <a:xfrm>
            <a:off x="608092" y="1386073"/>
            <a:ext cx="10945654" cy="1155779"/>
          </a:xfrm>
          <a:prstGeom prst="rect">
            <a:avLst/>
          </a:prstGeom>
        </p:spPr>
        <p:txBody>
          <a:bodyPr/>
          <a:lstStyle>
            <a:lvl1pPr algn="l">
              <a:lnSpc>
                <a:spcPts val="3990"/>
              </a:lnSpc>
              <a:defRPr sz="3724" b="1" baseline="0">
                <a:solidFill>
                  <a:srgbClr val="8B9B92"/>
                </a:solidFill>
                <a:effectLst/>
                <a:latin typeface="Calibri" pitchFamily="34" charset="0"/>
              </a:defRPr>
            </a:lvl1pPr>
          </a:lstStyle>
          <a:p>
            <a:endParaRPr lang="en-US"/>
          </a:p>
        </p:txBody>
      </p:sp>
      <p:sp>
        <p:nvSpPr>
          <p:cNvPr id="8" name="Subtitle 2"/>
          <p:cNvSpPr>
            <a:spLocks noGrp="1"/>
          </p:cNvSpPr>
          <p:nvPr>
            <p:ph type="subTitle" idx="1"/>
          </p:nvPr>
        </p:nvSpPr>
        <p:spPr>
          <a:xfrm>
            <a:off x="608092" y="2859349"/>
            <a:ext cx="8513287" cy="457200"/>
          </a:xfrm>
          <a:prstGeom prst="rect">
            <a:avLst/>
          </a:prstGeom>
        </p:spPr>
        <p:txBody>
          <a:bodyPr/>
          <a:lstStyle>
            <a:lvl1pPr marL="0" indent="0" algn="l">
              <a:buNone/>
              <a:defRPr sz="2661" b="1" baseline="0">
                <a:solidFill>
                  <a:srgbClr val="8B9B92"/>
                </a:solidFill>
                <a:effectLst/>
                <a:latin typeface="Calibri" pitchFamily="34" charset="0"/>
              </a:defRPr>
            </a:lvl1pPr>
            <a:lvl2pPr marL="608107" indent="0" algn="ctr">
              <a:buNone/>
              <a:defRPr>
                <a:solidFill>
                  <a:schemeClr val="tx1">
                    <a:tint val="75000"/>
                  </a:schemeClr>
                </a:solidFill>
              </a:defRPr>
            </a:lvl2pPr>
            <a:lvl3pPr marL="1216214" indent="0" algn="ctr">
              <a:buNone/>
              <a:defRPr>
                <a:solidFill>
                  <a:schemeClr val="tx1">
                    <a:tint val="75000"/>
                  </a:schemeClr>
                </a:solidFill>
              </a:defRPr>
            </a:lvl3pPr>
            <a:lvl4pPr marL="1824320" indent="0" algn="ctr">
              <a:buNone/>
              <a:defRPr>
                <a:solidFill>
                  <a:schemeClr val="tx1">
                    <a:tint val="75000"/>
                  </a:schemeClr>
                </a:solidFill>
              </a:defRPr>
            </a:lvl4pPr>
            <a:lvl5pPr marL="2432426" indent="0" algn="ctr">
              <a:buNone/>
              <a:defRPr>
                <a:solidFill>
                  <a:schemeClr val="tx1">
                    <a:tint val="75000"/>
                  </a:schemeClr>
                </a:solidFill>
              </a:defRPr>
            </a:lvl5pPr>
            <a:lvl6pPr marL="3040533" indent="0" algn="ctr">
              <a:buNone/>
              <a:defRPr>
                <a:solidFill>
                  <a:schemeClr val="tx1">
                    <a:tint val="75000"/>
                  </a:schemeClr>
                </a:solidFill>
              </a:defRPr>
            </a:lvl6pPr>
            <a:lvl7pPr marL="3648640" indent="0" algn="ctr">
              <a:buNone/>
              <a:defRPr>
                <a:solidFill>
                  <a:schemeClr val="tx1">
                    <a:tint val="75000"/>
                  </a:schemeClr>
                </a:solidFill>
              </a:defRPr>
            </a:lvl7pPr>
            <a:lvl8pPr marL="4256746" indent="0" algn="ctr">
              <a:buNone/>
              <a:defRPr>
                <a:solidFill>
                  <a:schemeClr val="tx1">
                    <a:tint val="75000"/>
                  </a:schemeClr>
                </a:solidFill>
              </a:defRPr>
            </a:lvl8pPr>
            <a:lvl9pPr marL="4864853" indent="0" algn="ctr">
              <a:buNone/>
              <a:defRPr>
                <a:solidFill>
                  <a:schemeClr val="tx1">
                    <a:tint val="75000"/>
                  </a:schemeClr>
                </a:solidFill>
              </a:defRPr>
            </a:lvl9pPr>
          </a:lstStyle>
          <a:p>
            <a:endParaRPr lang="en-US"/>
          </a:p>
        </p:txBody>
      </p:sp>
      <p:sp>
        <p:nvSpPr>
          <p:cNvPr id="10" name="Text Placeholder 8"/>
          <p:cNvSpPr>
            <a:spLocks noGrp="1"/>
          </p:cNvSpPr>
          <p:nvPr>
            <p:ph type="body" sz="quarter" idx="10"/>
          </p:nvPr>
        </p:nvSpPr>
        <p:spPr>
          <a:xfrm>
            <a:off x="608092" y="3946019"/>
            <a:ext cx="8513287" cy="1295400"/>
          </a:xfrm>
          <a:prstGeom prst="rect">
            <a:avLst/>
          </a:prstGeom>
        </p:spPr>
        <p:txBody>
          <a:bodyPr/>
          <a:lstStyle>
            <a:lvl1pPr marL="0" indent="0" algn="l">
              <a:lnSpc>
                <a:spcPts val="2661"/>
              </a:lnSpc>
              <a:buNone/>
              <a:defRPr sz="2394" baseline="0">
                <a:solidFill>
                  <a:srgbClr val="8B9B9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6" name="TextBox 5"/>
          <p:cNvSpPr txBox="1"/>
          <p:nvPr userDrawn="1"/>
        </p:nvSpPr>
        <p:spPr>
          <a:xfrm>
            <a:off x="608092" y="120203"/>
            <a:ext cx="9181331" cy="460767"/>
          </a:xfrm>
          <a:prstGeom prst="rect">
            <a:avLst/>
          </a:prstGeom>
          <a:noFill/>
        </p:spPr>
        <p:txBody>
          <a:bodyPr wrap="square" rtlCol="0">
            <a:spAutoFit/>
          </a:bodyPr>
          <a:lstStyle/>
          <a:p>
            <a:r>
              <a:rPr lang="en-US" sz="2394" b="1">
                <a:solidFill>
                  <a:schemeClr val="tx2">
                    <a:lumMod val="95000"/>
                  </a:schemeClr>
                </a:solidFill>
                <a:latin typeface="Calibri" panose="020F0502020204030204" pitchFamily="34" charset="0"/>
              </a:rPr>
              <a:t>National Center for Immunization &amp; Respiratory Diseases</a:t>
            </a:r>
          </a:p>
        </p:txBody>
      </p:sp>
    </p:spTree>
    <p:extLst>
      <p:ext uri="{BB962C8B-B14F-4D97-AF65-F5344CB8AC3E}">
        <p14:creationId xmlns:p14="http://schemas.microsoft.com/office/powerpoint/2010/main" val="4220569859"/>
      </p:ext>
    </p:extLst>
  </p:cSld>
  <p:clrMapOvr>
    <a:masterClrMapping/>
  </p:clrMapOvr>
  <p:transition>
    <p:fade/>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13545956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87746"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54938" y="0"/>
            <a:ext cx="415919" cy="6858000"/>
          </a:xfrm>
          <a:prstGeom prst="rect">
            <a:avLst/>
          </a:prstGeom>
        </p:spPr>
      </p:pic>
      <p:sp>
        <p:nvSpPr>
          <p:cNvPr id="17" name="Date Placeholder 1"/>
          <p:cNvSpPr>
            <a:spLocks noGrp="1"/>
          </p:cNvSpPr>
          <p:nvPr>
            <p:ph type="dt" sz="half" idx="31"/>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20" name="TextBox 19"/>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6" name="Rectangle 25"/>
          <p:cNvSpPr/>
          <p:nvPr userDrawn="1"/>
        </p:nvSpPr>
        <p:spPr bwMode="white">
          <a:xfrm>
            <a:off x="0" y="0"/>
            <a:ext cx="406941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27" name="Title 4"/>
          <p:cNvSpPr>
            <a:spLocks noGrp="1"/>
          </p:cNvSpPr>
          <p:nvPr>
            <p:ph type="title" hasCustomPrompt="1"/>
          </p:nvPr>
        </p:nvSpPr>
        <p:spPr>
          <a:xfrm>
            <a:off x="628442" y="2681103"/>
            <a:ext cx="3120143" cy="1495794"/>
          </a:xfrm>
          <a:prstGeom prst="rect">
            <a:avLst/>
          </a:prstGeom>
        </p:spPr>
        <p:txBody>
          <a:bodyPr anchor="ctr">
            <a:noAutofit/>
          </a:bodyPr>
          <a:lstStyle>
            <a:lvl1pPr>
              <a:defRPr sz="3192">
                <a:solidFill>
                  <a:schemeClr val="tx2"/>
                </a:solidFill>
                <a:latin typeface="+mj-lt"/>
                <a:ea typeface="+mj-ea"/>
                <a:cs typeface="+mj-cs"/>
                <a:sym typeface="+mj-lt"/>
              </a:defRPr>
            </a:lvl1pPr>
          </a:lstStyle>
          <a:p>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Tree>
    <p:extLst>
      <p:ext uri="{BB962C8B-B14F-4D97-AF65-F5344CB8AC3E}">
        <p14:creationId xmlns:p14="http://schemas.microsoft.com/office/powerpoint/2010/main" val="4308967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8452864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88770"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47880" y="0"/>
            <a:ext cx="415919" cy="6858000"/>
          </a:xfrm>
          <a:prstGeom prst="rect">
            <a:avLst/>
          </a:prstGeom>
        </p:spPr>
      </p:pic>
      <p:sp>
        <p:nvSpPr>
          <p:cNvPr id="13" name="Rectangle 12"/>
          <p:cNvSpPr/>
          <p:nvPr userDrawn="1"/>
        </p:nvSpPr>
        <p:spPr bwMode="white">
          <a:xfrm>
            <a:off x="0" y="0"/>
            <a:ext cx="715421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6" name="Date Placeholder 2"/>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7" name="TextBox 16"/>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3" name="Title 3"/>
          <p:cNvSpPr>
            <a:spLocks noGrp="1"/>
          </p:cNvSpPr>
          <p:nvPr>
            <p:ph type="title" hasCustomPrompt="1"/>
          </p:nvPr>
        </p:nvSpPr>
        <p:spPr>
          <a:xfrm>
            <a:off x="628442" y="622800"/>
            <a:ext cx="6241321"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chemeClr val="tx2">
                    <a:lumMod val="100000"/>
                  </a:schemeClr>
                </a:solidFill>
                <a:latin typeface="+mj-lt"/>
                <a:ea typeface="+mj-ea"/>
                <a:cs typeface="+mj-cs"/>
                <a:sym typeface="+mj-lt"/>
              </a:defRPr>
            </a:lvl1pPr>
          </a:lstStyle>
          <a:p>
            <a:pPr lvl="0"/>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Tree>
    <p:extLst>
      <p:ext uri="{BB962C8B-B14F-4D97-AF65-F5344CB8AC3E}">
        <p14:creationId xmlns:p14="http://schemas.microsoft.com/office/powerpoint/2010/main" val="2301137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74009439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89794"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61987" y="0"/>
            <a:ext cx="415919" cy="6858000"/>
          </a:xfrm>
          <a:prstGeom prst="rect">
            <a:avLst/>
          </a:prstGeom>
        </p:spPr>
      </p:pic>
      <p:sp>
        <p:nvSpPr>
          <p:cNvPr id="11" name="Title 4"/>
          <p:cNvSpPr>
            <a:spLocks noGrp="1"/>
          </p:cNvSpPr>
          <p:nvPr>
            <p:ph type="title" hasCustomPrompt="1"/>
          </p:nvPr>
        </p:nvSpPr>
        <p:spPr>
          <a:xfrm>
            <a:off x="628442" y="2681103"/>
            <a:ext cx="3120143" cy="1495794"/>
          </a:xfrm>
          <a:prstGeom prst="rect">
            <a:avLst/>
          </a:prstGeom>
        </p:spPr>
        <p:txBody>
          <a:bodyPr anchor="ctr">
            <a:noAutofit/>
          </a:bodyPr>
          <a:lstStyle>
            <a:lvl1pPr>
              <a:defRPr sz="3192">
                <a:solidFill>
                  <a:schemeClr val="bg1"/>
                </a:solidFill>
                <a:latin typeface="+mj-lt"/>
                <a:ea typeface="+mj-ea"/>
                <a:cs typeface="+mj-cs"/>
                <a:sym typeface="+mj-lt"/>
              </a:defRPr>
            </a:lvl1pPr>
          </a:lstStyle>
          <a:p>
            <a:r>
              <a:rPr lang="en-US"/>
              <a:t>Click to add title</a:t>
            </a:r>
          </a:p>
        </p:txBody>
      </p:sp>
      <p:sp>
        <p:nvSpPr>
          <p:cNvPr id="13" name="Rectangle 12"/>
          <p:cNvSpPr/>
          <p:nvPr userDrawn="1"/>
        </p:nvSpPr>
        <p:spPr bwMode="white">
          <a:xfrm>
            <a:off x="4070668" y="-1309"/>
            <a:ext cx="8091170"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6"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12" name="Date Placeholder 1"/>
          <p:cNvSpPr>
            <a:spLocks noGrp="1"/>
          </p:cNvSpPr>
          <p:nvPr>
            <p:ph type="dt" sz="half" idx="29"/>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6328737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114078700"/>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90818"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75507" y="0"/>
            <a:ext cx="415919" cy="6858000"/>
          </a:xfrm>
          <a:prstGeom prst="rect">
            <a:avLst/>
          </a:prstGeom>
        </p:spPr>
      </p:pic>
      <p:sp>
        <p:nvSpPr>
          <p:cNvPr id="12" name="Rectangle 11"/>
          <p:cNvSpPr/>
          <p:nvPr userDrawn="1"/>
        </p:nvSpPr>
        <p:spPr>
          <a:xfrm>
            <a:off x="6080919" y="0"/>
            <a:ext cx="6080919"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13" name="Picture Placeholder 18"/>
          <p:cNvSpPr>
            <a:spLocks noGrp="1"/>
          </p:cNvSpPr>
          <p:nvPr>
            <p:ph type="pic" sz="quarter" idx="14" hasCustomPrompt="1"/>
          </p:nvPr>
        </p:nvSpPr>
        <p:spPr>
          <a:xfrm>
            <a:off x="6076950" y="0"/>
            <a:ext cx="6084886" cy="6858000"/>
          </a:xfrm>
          <a:prstGeom prst="rect">
            <a:avLst/>
          </a:prstGeom>
          <a:noFill/>
        </p:spPr>
        <p:txBody>
          <a:bodyPr lIns="914400" tIns="914400" rIns="914400" bIns="914400"/>
          <a:lstStyle>
            <a:lvl1pPr algn="ctr">
              <a:defRPr sz="1795" baseline="0">
                <a:latin typeface="+mn-lt"/>
                <a:ea typeface="+mn-ea"/>
                <a:cs typeface="+mn-cs"/>
                <a:sym typeface="+mn-lt"/>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628442" y="1785600"/>
            <a:ext cx="4377543" cy="3286800"/>
          </a:xfrm>
          <a:prstGeom prst="rect">
            <a:avLst/>
          </a:prstGeom>
          <a:noFill/>
        </p:spPr>
        <p:txBody>
          <a:bodyPr wrap="square" lIns="0" tIns="0" rIns="320040" bIns="0" anchor="ctr">
            <a:noAutofit/>
          </a:bodyPr>
          <a:lstStyle>
            <a:lvl1pPr>
              <a:defRPr sz="4389">
                <a:solidFill>
                  <a:schemeClr val="bg1"/>
                </a:solidFill>
                <a:latin typeface="+mj-lt"/>
                <a:ea typeface="+mj-ea"/>
                <a:cs typeface="+mj-cs"/>
                <a:sym typeface="+mj-lt"/>
              </a:defRPr>
            </a:lvl1pPr>
          </a:lstStyle>
          <a:p>
            <a:r>
              <a:rPr lang="en-US"/>
              <a:t>Click to add title</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lumMod val="50000"/>
                </a:schemeClr>
              </a:solidFill>
              <a:latin typeface="+mn-lt"/>
              <a:ea typeface="+mn-ea"/>
              <a:cs typeface="+mn-cs"/>
              <a:sym typeface="+mn-lt"/>
            </a:endParaRPr>
          </a:p>
        </p:txBody>
      </p:sp>
      <p:sp>
        <p:nvSpPr>
          <p:cNvPr id="16" name="Date Placeholder 2"/>
          <p:cNvSpPr>
            <a:spLocks noGrp="1"/>
          </p:cNvSpPr>
          <p:nvPr>
            <p:ph type="dt" sz="half" idx="15"/>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3870269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96988380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91842"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391518" y="0"/>
            <a:ext cx="415919" cy="6858000"/>
          </a:xfrm>
          <a:prstGeom prst="rect">
            <a:avLst/>
          </a:prstGeom>
        </p:spPr>
      </p:pic>
      <p:sp>
        <p:nvSpPr>
          <p:cNvPr id="10" name="Rectangle 9"/>
          <p:cNvSpPr/>
          <p:nvPr userDrawn="1"/>
        </p:nvSpPr>
        <p:spPr bwMode="gray">
          <a:xfrm>
            <a:off x="7800199" y="0"/>
            <a:ext cx="436164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1" name="Picture Placeholder 5"/>
          <p:cNvSpPr>
            <a:spLocks noGrp="1"/>
          </p:cNvSpPr>
          <p:nvPr>
            <p:ph type="pic" sz="quarter" idx="11" hasCustomPrompt="1"/>
          </p:nvPr>
        </p:nvSpPr>
        <p:spPr>
          <a:xfrm>
            <a:off x="7800679" y="0"/>
            <a:ext cx="4361159" cy="6858000"/>
          </a:xfrm>
          <a:prstGeom prst="rect">
            <a:avLst/>
          </a:prstGeom>
          <a:noFill/>
        </p:spPr>
        <p:txBody>
          <a:bodyPr lIns="182880" tIns="914400" rIns="182880" bIns="914400"/>
          <a:lstStyle>
            <a:lvl1pPr algn="ctr">
              <a:defRPr sz="1596">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2" name="Date Placeholder 2"/>
          <p:cNvSpPr>
            <a:spLocks noGrp="1"/>
          </p:cNvSpPr>
          <p:nvPr>
            <p:ph type="dt" sz="half" idx="12"/>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5" name="Copyright" hidden="1"/>
          <p:cNvSpPr txBox="1"/>
          <p:nvPr userDrawn="1"/>
        </p:nvSpPr>
        <p:spPr>
          <a:xfrm rot="16200000">
            <a:off x="9457080" y="3916517"/>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14" name="Title 1"/>
          <p:cNvSpPr>
            <a:spLocks noGrp="1"/>
          </p:cNvSpPr>
          <p:nvPr>
            <p:ph type="title" hasCustomPrompt="1"/>
          </p:nvPr>
        </p:nvSpPr>
        <p:spPr bwMode="blackWhite">
          <a:xfrm>
            <a:off x="628441" y="1804650"/>
            <a:ext cx="6232096" cy="3286800"/>
          </a:xfrm>
          <a:prstGeom prst="rect">
            <a:avLst/>
          </a:prstGeom>
        </p:spPr>
        <p:txBody>
          <a:bodyPr anchor="ctr">
            <a:noAutofit/>
          </a:bodyPr>
          <a:lstStyle>
            <a:lvl1pPr>
              <a:defRPr sz="4389">
                <a:solidFill>
                  <a:schemeClr val="bg1"/>
                </a:solidFill>
                <a:latin typeface="+mj-lt"/>
                <a:ea typeface="+mj-ea"/>
                <a:cs typeface="+mj-cs"/>
                <a:sym typeface="+mj-lt"/>
              </a:defRPr>
            </a:lvl1pPr>
          </a:lstStyle>
          <a:p>
            <a:r>
              <a:rPr lang="en-US"/>
              <a:t>Click to edit title</a:t>
            </a:r>
          </a:p>
        </p:txBody>
      </p:sp>
      <p:sp>
        <p:nvSpPr>
          <p:cNvPr id="13" name="TextBox 12"/>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13313274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54612496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92866"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6" name="Freeform 14"/>
          <p:cNvSpPr/>
          <p:nvPr userDrawn="1"/>
        </p:nvSpPr>
        <p:spPr bwMode="ltGray">
          <a:xfrm>
            <a:off x="1520" y="131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5" name="Date Placeholder 4"/>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2" name="TextBox 11"/>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17" name="Title 2"/>
          <p:cNvSpPr>
            <a:spLocks noGrp="1"/>
          </p:cNvSpPr>
          <p:nvPr>
            <p:ph type="title" hasCustomPrompt="1"/>
          </p:nvPr>
        </p:nvSpPr>
        <p:spPr>
          <a:xfrm>
            <a:off x="628441" y="2764204"/>
            <a:ext cx="2472506" cy="1314311"/>
          </a:xfrm>
          <a:prstGeom prst="rect">
            <a:avLst/>
          </a:prstGeom>
        </p:spPr>
        <p:txBody>
          <a:bodyPr anchor="ctr">
            <a:noAutofit/>
          </a:bodyPr>
          <a:lstStyle>
            <a:lvl1pPr>
              <a:defRPr sz="3192" baseline="0">
                <a:solidFill>
                  <a:schemeClr val="tx2"/>
                </a:solidFill>
                <a:latin typeface="+mj-lt"/>
                <a:ea typeface="+mj-ea"/>
                <a:cs typeface="+mj-cs"/>
                <a:sym typeface="+mj-lt"/>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24693" y="3590399"/>
            <a:ext cx="1361872"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5263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8625395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93890"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6" name="Freeform 14"/>
          <p:cNvSpPr/>
          <p:nvPr userDrawn="1"/>
        </p:nvSpPr>
        <p:spPr bwMode="ltGray">
          <a:xfrm>
            <a:off x="0" y="-7642"/>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0016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3" name="Title 2"/>
          <p:cNvSpPr>
            <a:spLocks noGrp="1"/>
          </p:cNvSpPr>
          <p:nvPr>
            <p:ph type="title" hasCustomPrompt="1"/>
          </p:nvPr>
        </p:nvSpPr>
        <p:spPr>
          <a:xfrm>
            <a:off x="628441" y="2764204"/>
            <a:ext cx="2472506" cy="1314311"/>
          </a:xfrm>
        </p:spPr>
        <p:txBody>
          <a:bodyPr anchor="ctr" anchorCtr="0">
            <a:noAutofit/>
          </a:bodyPr>
          <a:lstStyle>
            <a:lvl1pPr>
              <a:defRPr sz="3192" baseline="0">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2169262" y="3402829"/>
            <a:ext cx="2688000"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380960412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795593384"/>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94914"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5" name="TextBox 4"/>
          <p:cNvSpPr txBox="1"/>
          <p:nvPr/>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solidFill>
              <a:latin typeface="+mn-lt"/>
              <a:ea typeface="+mn-ea"/>
              <a:cs typeface="+mn-cs"/>
              <a:sym typeface="+mn-lt"/>
            </a:endParaRPr>
          </a:p>
        </p:txBody>
      </p:sp>
      <p:sp>
        <p:nvSpPr>
          <p:cNvPr id="8" name="Date Placeholder 7"/>
          <p:cNvSpPr>
            <a:spLocks noGrp="1"/>
          </p:cNvSpPr>
          <p:nvPr>
            <p:ph type="dt" sz="half" idx="11"/>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3" name="Pentagon 3"/>
          <p:cNvSpPr/>
          <p:nvPr userDrawn="1"/>
        </p:nvSpPr>
        <p:spPr bwMode="white">
          <a:xfrm>
            <a:off x="1" y="0"/>
            <a:ext cx="5413494"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28442" y="1785600"/>
            <a:ext cx="4052185" cy="3286800"/>
          </a:xfrm>
          <a:prstGeom prst="rect">
            <a:avLst/>
          </a:prstGeom>
        </p:spPr>
        <p:txBody>
          <a:bodyPr anchor="ctr">
            <a:noAutofit/>
          </a:bodyPr>
          <a:lstStyle>
            <a:lvl1pPr>
              <a:defRPr sz="4389" b="1">
                <a:solidFill>
                  <a:schemeClr val="tx2"/>
                </a:solidFill>
                <a:latin typeface="+mj-lt"/>
                <a:ea typeface="+mj-ea"/>
                <a:cs typeface="+mj-cs"/>
                <a:sym typeface="+mj-lt"/>
              </a:defRPr>
            </a:lvl1pPr>
          </a:lstStyle>
          <a:p>
            <a:r>
              <a:rPr lang="en-US"/>
              <a:t>Click to add title</a:t>
            </a:r>
          </a:p>
        </p:txBody>
      </p:sp>
      <p:pic>
        <p:nvPicPr>
          <p:cNvPr id="15" name="Picture 1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70191" y="3394393"/>
            <a:ext cx="1295362"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8724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481899280"/>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95938"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3" name="Pentagon 3"/>
          <p:cNvSpPr/>
          <p:nvPr userDrawn="1"/>
        </p:nvSpPr>
        <p:spPr bwMode="white">
          <a:xfrm>
            <a:off x="1" y="0"/>
            <a:ext cx="5413494" cy="6858000"/>
          </a:xfrm>
          <a:prstGeom prst="homePlate">
            <a:avLst>
              <a:gd name="adj" fmla="val 12939"/>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14" name="Title 1"/>
          <p:cNvSpPr>
            <a:spLocks noGrp="1"/>
          </p:cNvSpPr>
          <p:nvPr>
            <p:ph type="title" hasCustomPrompt="1"/>
          </p:nvPr>
        </p:nvSpPr>
        <p:spPr>
          <a:xfrm>
            <a:off x="628442" y="1785600"/>
            <a:ext cx="4052185" cy="3286800"/>
          </a:xfrm>
          <a:prstGeom prst="rect">
            <a:avLst/>
          </a:prstGeom>
        </p:spPr>
        <p:txBody>
          <a:bodyPr anchor="ctr">
            <a:noAutofit/>
          </a:bodyPr>
          <a:lstStyle>
            <a:lvl1pPr>
              <a:defRPr sz="4389" b="1">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6" name="TextBox 1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3569207" y="3416300"/>
            <a:ext cx="2688000"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234818266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2140565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96962"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8" name="Date Placeholder 7"/>
          <p:cNvSpPr>
            <a:spLocks noGrp="1"/>
          </p:cNvSpPr>
          <p:nvPr>
            <p:ph type="dt" sz="half" idx="16"/>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8"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14" name="Pentagon 8"/>
          <p:cNvSpPr/>
          <p:nvPr userDrawn="1"/>
        </p:nvSpPr>
        <p:spPr bwMode="white">
          <a:xfrm>
            <a:off x="0" y="0"/>
            <a:ext cx="6347803"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16" name="Title 2"/>
          <p:cNvSpPr>
            <a:spLocks noGrp="1"/>
          </p:cNvSpPr>
          <p:nvPr>
            <p:ph type="title" hasCustomPrompt="1"/>
          </p:nvPr>
        </p:nvSpPr>
        <p:spPr>
          <a:xfrm>
            <a:off x="628441" y="622800"/>
            <a:ext cx="4662084"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chemeClr val="tx2">
                    <a:lumMod val="100000"/>
                  </a:schemeClr>
                </a:solidFill>
                <a:latin typeface="+mj-lt"/>
                <a:ea typeface="+mj-ea"/>
                <a:cs typeface="+mj-cs"/>
                <a:sym typeface="+mj-lt"/>
              </a:defRPr>
            </a:lvl1pPr>
          </a:lstStyle>
          <a:p>
            <a:pPr lvl="0"/>
            <a:r>
              <a:rPr lang="en-US"/>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84453" y="3589606"/>
            <a:ext cx="1361872"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3758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2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8092" y="274639"/>
            <a:ext cx="10945654" cy="1143000"/>
          </a:xfrm>
          <a:prstGeom prst="rect">
            <a:avLst/>
          </a:prstGeom>
        </p:spPr>
        <p:txBody>
          <a:bodyPr anchor="b" anchorCtr="0"/>
          <a:lstStyle>
            <a:lvl1pPr algn="l">
              <a:lnSpc>
                <a:spcPts val="3990"/>
              </a:lnSpc>
              <a:defRPr sz="3724" b="1" baseline="0">
                <a:solidFill>
                  <a:srgbClr val="8B9B92"/>
                </a:solidFill>
                <a:effectLst/>
                <a:latin typeface="Calibri" pitchFamily="34" charset="0"/>
              </a:defRPr>
            </a:lvl1pPr>
          </a:lstStyle>
          <a:p>
            <a:r>
              <a:rPr lang="en-US"/>
              <a:t>Bottom band: NCIRD</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24"/>
          <a:stretch/>
        </p:blipFill>
        <p:spPr>
          <a:xfrm>
            <a:off x="0" y="6683029"/>
            <a:ext cx="12161838" cy="174973"/>
          </a:xfrm>
          <a:prstGeom prst="rect">
            <a:avLst/>
          </a:prstGeom>
        </p:spPr>
      </p:pic>
      <p:sp>
        <p:nvSpPr>
          <p:cNvPr id="8" name="Text Placeholder 7"/>
          <p:cNvSpPr>
            <a:spLocks noGrp="1"/>
          </p:cNvSpPr>
          <p:nvPr>
            <p:ph type="body" sz="quarter" idx="10"/>
          </p:nvPr>
        </p:nvSpPr>
        <p:spPr>
          <a:xfrm>
            <a:off x="608092" y="1545167"/>
            <a:ext cx="10945654" cy="4455584"/>
          </a:xfrm>
        </p:spPr>
        <p:txBody>
          <a:bodyPr/>
          <a:lstStyle>
            <a:lvl1pPr marL="456081" indent="-456081">
              <a:buClr>
                <a:srgbClr val="8B9B92"/>
              </a:buClr>
              <a:buFont typeface="Wingdings" panose="05000000000000000000" pitchFamily="2" charset="2"/>
              <a:buChar char="§"/>
              <a:defRPr sz="2661">
                <a:solidFill>
                  <a:schemeClr val="accent4">
                    <a:lumMod val="75000"/>
                  </a:schemeClr>
                </a:solidFill>
              </a:defRPr>
            </a:lvl1pPr>
            <a:lvl2pPr>
              <a:buClr>
                <a:srgbClr val="B2A97E"/>
              </a:buClr>
              <a:defRPr sz="2661">
                <a:solidFill>
                  <a:schemeClr val="accent4">
                    <a:lumMod val="75000"/>
                  </a:schemeClr>
                </a:solidFill>
              </a:defRPr>
            </a:lvl2pPr>
            <a:lvl3pPr>
              <a:buClr>
                <a:srgbClr val="594F40"/>
              </a:buClr>
              <a:defRPr sz="2661">
                <a:solidFill>
                  <a:schemeClr val="accent4">
                    <a:lumMod val="75000"/>
                  </a:schemeClr>
                </a:solidFill>
              </a:defRPr>
            </a:lvl3pPr>
            <a:lvl4pPr>
              <a:defRPr sz="2661">
                <a:solidFill>
                  <a:schemeClr val="accent4">
                    <a:lumMod val="75000"/>
                  </a:schemeClr>
                </a:solidFill>
              </a:defRPr>
            </a:lvl4pPr>
            <a:lvl5pPr>
              <a:defRPr sz="2661">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04963353"/>
      </p:ext>
    </p:extLst>
  </p:cSld>
  <p:clrMapOvr>
    <a:masterClrMapping/>
  </p:clrMapOvr>
  <p:transition>
    <p:fade/>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43184082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97986"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4" name="Pentagon 8"/>
          <p:cNvSpPr/>
          <p:nvPr userDrawn="1"/>
        </p:nvSpPr>
        <p:spPr bwMode="white">
          <a:xfrm>
            <a:off x="0" y="0"/>
            <a:ext cx="6347803" cy="6858000"/>
          </a:xfrm>
          <a:prstGeom prst="homePlate">
            <a:avLst>
              <a:gd name="adj" fmla="val 12939"/>
            </a:avLst>
          </a:pr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16" name="Title 2"/>
          <p:cNvSpPr>
            <a:spLocks noGrp="1"/>
          </p:cNvSpPr>
          <p:nvPr>
            <p:ph type="title" hasCustomPrompt="1"/>
          </p:nvPr>
        </p:nvSpPr>
        <p:spPr>
          <a:xfrm>
            <a:off x="628441" y="622800"/>
            <a:ext cx="4662084"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rgbClr val="FFFFFF"/>
                </a:solidFill>
                <a:latin typeface="+mj-lt"/>
                <a:ea typeface="+mj-ea"/>
                <a:cs typeface="+mj-cs"/>
                <a:sym typeface="+mj-lt"/>
              </a:defRPr>
            </a:lvl1pPr>
          </a:lstStyle>
          <a:p>
            <a:pPr lvl="0"/>
            <a:r>
              <a:rPr lang="en-US"/>
              <a:t>Click to add title</a:t>
            </a:r>
          </a:p>
        </p:txBody>
      </p:sp>
      <p:sp>
        <p:nvSpPr>
          <p:cNvPr id="12"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3" name="TextBox 12"/>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4449138" y="3407804"/>
            <a:ext cx="2688000"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187156821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6384967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299010"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2" name="Freeform 18"/>
          <p:cNvSpPr/>
          <p:nvPr userDrawn="1"/>
        </p:nvSpPr>
        <p:spPr bwMode="white">
          <a:xfrm>
            <a:off x="0" y="0"/>
            <a:ext cx="8425344"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628442" y="622800"/>
            <a:ext cx="6241321"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chemeClr val="tx2">
                    <a:lumMod val="100000"/>
                  </a:schemeClr>
                </a:solidFill>
                <a:latin typeface="+mj-lt"/>
                <a:ea typeface="+mj-ea"/>
                <a:cs typeface="+mj-cs"/>
                <a:sym typeface="+mj-lt"/>
              </a:defRPr>
            </a:lvl1pPr>
          </a:lstStyle>
          <a:p>
            <a:pPr lvl="0"/>
            <a:r>
              <a:rPr lang="en-US"/>
              <a:t>Click to add title</a:t>
            </a:r>
          </a:p>
        </p:txBody>
      </p:sp>
      <p:pic>
        <p:nvPicPr>
          <p:cNvPr id="16" name="Picture 15"/>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71809" y="3589606"/>
            <a:ext cx="1361872"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1348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60666360"/>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00034"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2" name="Freeform 18"/>
          <p:cNvSpPr/>
          <p:nvPr userDrawn="1"/>
        </p:nvSpPr>
        <p:spPr bwMode="white">
          <a:xfrm>
            <a:off x="0" y="0"/>
            <a:ext cx="8425344"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11" name="Title 3"/>
          <p:cNvSpPr>
            <a:spLocks noGrp="1"/>
          </p:cNvSpPr>
          <p:nvPr>
            <p:ph type="title" hasCustomPrompt="1"/>
          </p:nvPr>
        </p:nvSpPr>
        <p:spPr>
          <a:xfrm>
            <a:off x="628442" y="622800"/>
            <a:ext cx="6241321"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392" b="1" i="0" u="none" kern="1200" spc="0">
                <a:solidFill>
                  <a:srgbClr val="FFFFFF"/>
                </a:solidFill>
                <a:latin typeface="+mj-lt"/>
                <a:ea typeface="+mj-ea"/>
                <a:cs typeface="+mj-cs"/>
                <a:sym typeface="+mj-lt"/>
              </a:defRPr>
            </a:lvl1pPr>
          </a:lstStyle>
          <a:p>
            <a:pPr lvl="0"/>
            <a:r>
              <a:rPr lang="en-US"/>
              <a:t>Click to add title</a:t>
            </a:r>
          </a:p>
        </p:txBody>
      </p:sp>
      <p:sp>
        <p:nvSpPr>
          <p:cNvPr id="17"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8" name="TextBox 1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6551380" y="3407804"/>
            <a:ext cx="2688000"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234070939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194234876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01058" name="think-cell Slide" r:id="rId4" imgW="286" imgH="286" progId="TCLayout.ActiveDocument.1">
                  <p:embed/>
                </p:oleObj>
              </mc:Choice>
              <mc:Fallback>
                <p:oleObj name="think-cell Slide" r:id="rId4" imgW="286" imgH="286" progId="TCLayout.ActiveDocument.1">
                  <p:embed/>
                  <p:pic>
                    <p:nvPicPr>
                      <p:cNvPr id="5" name="Object 4"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3" name="TextBox 2"/>
          <p:cNvSpPr txBox="1"/>
          <p:nvPr/>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4" name="Date Placeholder 3"/>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8" name="Title 1"/>
          <p:cNvSpPr>
            <a:spLocks noGrp="1"/>
          </p:cNvSpPr>
          <p:nvPr>
            <p:ph type="title" hasCustomPrompt="1"/>
          </p:nvPr>
        </p:nvSpPr>
        <p:spPr>
          <a:xfrm>
            <a:off x="628442" y="3826333"/>
            <a:ext cx="10906152" cy="1606550"/>
          </a:xfrm>
        </p:spPr>
        <p:txBody>
          <a:bodyPr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bg1"/>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6422397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532012951"/>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02082"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3" name="Date Placeholder 2"/>
          <p:cNvSpPr>
            <a:spLocks noGrp="1"/>
          </p:cNvSpPr>
          <p:nvPr>
            <p:ph type="dt" sz="half" idx="10"/>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6" name="Rectangle 5"/>
          <p:cNvSpPr/>
          <p:nvPr userDrawn="1"/>
        </p:nvSpPr>
        <p:spPr bwMode="white">
          <a:xfrm>
            <a:off x="628441" y="625475"/>
            <a:ext cx="930381" cy="9326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7" name="Title 1"/>
          <p:cNvSpPr>
            <a:spLocks noGrp="1"/>
          </p:cNvSpPr>
          <p:nvPr>
            <p:ph type="title" hasCustomPrompt="1"/>
          </p:nvPr>
        </p:nvSpPr>
        <p:spPr>
          <a:xfrm>
            <a:off x="628442" y="3826333"/>
            <a:ext cx="10906152" cy="1606550"/>
          </a:xfrm>
          <a:prstGeom prst="rect">
            <a:avLst/>
          </a:prstGeom>
        </p:spPr>
        <p:txBody>
          <a:bodyPr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tx2"/>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263299546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077511141"/>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303106" name="think-cell Slide" r:id="rId4" imgW="324" imgH="324" progId="TCLayout.ActiveDocument.1">
                  <p:embed/>
                </p:oleObj>
              </mc:Choice>
              <mc:Fallback>
                <p:oleObj name="think-cell Slide" r:id="rId4" imgW="324" imgH="324"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6" name="TextBox 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6779694" y="113838"/>
            <a:ext cx="769257" cy="9995033"/>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1"/>
            <a:ext cx="12161838"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214" tIns="45607" rIns="91214" bIns="45607" numCol="1" anchor="t" anchorCtr="0" compatLnSpc="1">
            <a:prstTxWarp prst="textNoShape">
              <a:avLst/>
            </a:prstTxWarp>
            <a:noAutofit/>
          </a:bodyPr>
          <a:lstStyle/>
          <a:p>
            <a:endParaRPr lang="en-US" sz="1795">
              <a:latin typeface="+mn-lt"/>
              <a:ea typeface="+mn-ea"/>
              <a:cs typeface="+mn-cs"/>
              <a:sym typeface="+mn-lt"/>
            </a:endParaRP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9" name="Rectangle 8"/>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302080575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336425070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04130"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 name="TextBox 4"/>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Date Placeholder 1"/>
          <p:cNvSpPr>
            <a:spLocks noGrp="1"/>
          </p:cNvSpPr>
          <p:nvPr>
            <p:ph type="dt" sz="half" idx="14"/>
          </p:nvPr>
        </p:nvSpPr>
        <p:spPr bwMode="white">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4" name="Title 3"/>
          <p:cNvSpPr>
            <a:spLocks noGrp="1"/>
          </p:cNvSpPr>
          <p:nvPr>
            <p:ph type="title" hasCustomPrompt="1"/>
          </p:nvPr>
        </p:nvSpPr>
        <p:spPr>
          <a:xfrm>
            <a:off x="628442" y="622800"/>
            <a:ext cx="10906152" cy="470898"/>
          </a:xfrm>
        </p:spPr>
        <p:txBody>
          <a:bodyPr/>
          <a:lstStyle>
            <a:lvl1pPr>
              <a:defRPr sz="3392">
                <a:solidFill>
                  <a:schemeClr val="bg1"/>
                </a:solidFill>
                <a:latin typeface="+mj-lt"/>
                <a:ea typeface="+mj-ea"/>
                <a:cs typeface="+mj-cs"/>
                <a:sym typeface="+mj-lt"/>
              </a:defRPr>
            </a:lvl1pPr>
          </a:lstStyle>
          <a:p>
            <a:r>
              <a:rPr lang="en-US"/>
              <a:t>Click to add title</a:t>
            </a:r>
          </a:p>
        </p:txBody>
      </p:sp>
      <p:sp>
        <p:nvSpPr>
          <p:cNvPr id="7" name="Rectangle 6"/>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8" name="Rectangle 7"/>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25177658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06037719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05154"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 name="Date Placeholder 4"/>
          <p:cNvSpPr>
            <a:spLocks noGrp="1"/>
          </p:cNvSpPr>
          <p:nvPr>
            <p:ph type="dt" sz="half" idx="12"/>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24386970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86808392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06178"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7" name="TextBox 6"/>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Date Placeholder 1"/>
          <p:cNvSpPr>
            <a:spLocks noGrp="1"/>
          </p:cNvSpPr>
          <p:nvPr>
            <p:ph type="dt" sz="half" idx="12"/>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6" name="Rectangle 5"/>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8" name="Rectangle 7"/>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31198162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43010026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07202"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2" name="Date Placeholder 1"/>
          <p:cNvSpPr>
            <a:spLocks noGrp="1"/>
          </p:cNvSpPr>
          <p:nvPr>
            <p:ph type="dt" sz="half" idx="10"/>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0"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024585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61838"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userDrawn="1">
            <p:ph type="title"/>
          </p:nvPr>
        </p:nvSpPr>
        <p:spPr>
          <a:xfrm>
            <a:off x="912139" y="12130"/>
            <a:ext cx="11249700" cy="1155779"/>
          </a:xfrm>
          <a:prstGeom prst="rect">
            <a:avLst/>
          </a:prstGeom>
        </p:spPr>
        <p:txBody>
          <a:bodyPr anchor="ctr"/>
          <a:lstStyle>
            <a:lvl1pPr algn="l">
              <a:lnSpc>
                <a:spcPts val="3990"/>
              </a:lnSpc>
              <a:defRPr sz="3724"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912140" y="1415968"/>
            <a:ext cx="9913890" cy="457200"/>
          </a:xfrm>
          <a:prstGeom prst="rect">
            <a:avLst/>
          </a:prstGeom>
        </p:spPr>
        <p:txBody>
          <a:bodyPr/>
          <a:lstStyle>
            <a:lvl1pPr marL="0" indent="0" algn="l">
              <a:buNone/>
              <a:defRPr sz="2660" b="1" baseline="0">
                <a:solidFill>
                  <a:schemeClr val="tx2"/>
                </a:solidFill>
                <a:effectLst/>
                <a:latin typeface="Calibri" pitchFamily="34" charset="0"/>
              </a:defRPr>
            </a:lvl1pPr>
            <a:lvl2pPr marL="608061" indent="0" algn="ctr">
              <a:buNone/>
              <a:defRPr>
                <a:solidFill>
                  <a:schemeClr val="tx1">
                    <a:tint val="75000"/>
                  </a:schemeClr>
                </a:solidFill>
              </a:defRPr>
            </a:lvl2pPr>
            <a:lvl3pPr marL="1216122" indent="0" algn="ctr">
              <a:buNone/>
              <a:defRPr>
                <a:solidFill>
                  <a:schemeClr val="tx1">
                    <a:tint val="75000"/>
                  </a:schemeClr>
                </a:solidFill>
              </a:defRPr>
            </a:lvl3pPr>
            <a:lvl4pPr marL="1824182" indent="0" algn="ctr">
              <a:buNone/>
              <a:defRPr>
                <a:solidFill>
                  <a:schemeClr val="tx1">
                    <a:tint val="75000"/>
                  </a:schemeClr>
                </a:solidFill>
              </a:defRPr>
            </a:lvl4pPr>
            <a:lvl5pPr marL="2432243" indent="0" algn="ctr">
              <a:buNone/>
              <a:defRPr>
                <a:solidFill>
                  <a:schemeClr val="tx1">
                    <a:tint val="75000"/>
                  </a:schemeClr>
                </a:solidFill>
              </a:defRPr>
            </a:lvl5pPr>
            <a:lvl6pPr marL="3040304" indent="0" algn="ctr">
              <a:buNone/>
              <a:defRPr>
                <a:solidFill>
                  <a:schemeClr val="tx1">
                    <a:tint val="75000"/>
                  </a:schemeClr>
                </a:solidFill>
              </a:defRPr>
            </a:lvl6pPr>
            <a:lvl7pPr marL="3648365" indent="0" algn="ctr">
              <a:buNone/>
              <a:defRPr>
                <a:solidFill>
                  <a:schemeClr val="tx1">
                    <a:tint val="75000"/>
                  </a:schemeClr>
                </a:solidFill>
              </a:defRPr>
            </a:lvl7pPr>
            <a:lvl8pPr marL="4256425" indent="0" algn="ctr">
              <a:buNone/>
              <a:defRPr>
                <a:solidFill>
                  <a:schemeClr val="tx1">
                    <a:tint val="75000"/>
                  </a:schemeClr>
                </a:solidFill>
              </a:defRPr>
            </a:lvl8pPr>
            <a:lvl9pPr marL="4864486"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912139" y="2520847"/>
            <a:ext cx="9834142" cy="1039317"/>
          </a:xfrm>
          <a:prstGeom prst="rect">
            <a:avLst/>
          </a:prstGeom>
        </p:spPr>
        <p:txBody>
          <a:bodyPr/>
          <a:lstStyle>
            <a:lvl1pPr marL="0" indent="0" algn="l">
              <a:lnSpc>
                <a:spcPts val="2660"/>
              </a:lnSpc>
              <a:buNone/>
              <a:defRPr sz="2394"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0" y="5706814"/>
            <a:ext cx="1668641" cy="959001"/>
          </a:xfrm>
          <a:prstGeom prst="rect">
            <a:avLst/>
          </a:prstGeom>
        </p:spPr>
      </p:pic>
      <p:grpSp>
        <p:nvGrpSpPr>
          <p:cNvPr id="21" name="Group 20">
            <a:extLst>
              <a:ext uri="{FF2B5EF4-FFF2-40B4-BE49-F238E27FC236}">
                <a16:creationId xmlns:a16="http://schemas.microsoft.com/office/drawing/2014/main" id="{CC3D0F8F-59A2-423C-A3F9-4CCC5E04EB88}"/>
              </a:ext>
            </a:extLst>
          </p:cNvPr>
          <p:cNvGrpSpPr/>
          <p:nvPr userDrawn="1"/>
        </p:nvGrpSpPr>
        <p:grpSpPr>
          <a:xfrm>
            <a:off x="1" y="3"/>
            <a:ext cx="355328" cy="1194093"/>
            <a:chOff x="2721769" y="2050256"/>
            <a:chExt cx="442912" cy="1469660"/>
          </a:xfrm>
        </p:grpSpPr>
        <p:sp>
          <p:nvSpPr>
            <p:cNvPr id="22" name="Rectangle 21">
              <a:extLst>
                <a:ext uri="{FF2B5EF4-FFF2-40B4-BE49-F238E27FC236}">
                  <a16:creationId xmlns:a16="http://schemas.microsoft.com/office/drawing/2014/main"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3" name="Rectangle 22">
              <a:extLst>
                <a:ext uri="{FF2B5EF4-FFF2-40B4-BE49-F238E27FC236}">
                  <a16:creationId xmlns:a16="http://schemas.microsoft.com/office/drawing/2014/main"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Tree>
    <p:extLst>
      <p:ext uri="{BB962C8B-B14F-4D97-AF65-F5344CB8AC3E}">
        <p14:creationId xmlns:p14="http://schemas.microsoft.com/office/powerpoint/2010/main" val="1880431983"/>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a:prstGeom prst="rect">
            <a:avLst/>
          </a:prstGeom>
        </p:spPr>
        <p:txBody>
          <a:bodyPr anchor="b" anchorCtr="0"/>
          <a:lstStyle>
            <a:lvl1pPr algn="l">
              <a:lnSpc>
                <a:spcPts val="3990"/>
              </a:lnSpc>
              <a:defRPr sz="3724" b="1" baseline="0">
                <a:solidFill>
                  <a:srgbClr val="8B9B92"/>
                </a:solidFill>
                <a:effectLst/>
                <a:latin typeface="Calibri" pitchFamily="34" charset="0"/>
              </a:defRPr>
            </a:lvl1pPr>
          </a:lstStyle>
          <a:p>
            <a:endParaRPr lang="en-US"/>
          </a:p>
        </p:txBody>
      </p:sp>
      <p:sp>
        <p:nvSpPr>
          <p:cNvPr id="3" name="Content Placeholder 2"/>
          <p:cNvSpPr>
            <a:spLocks noGrp="1"/>
          </p:cNvSpPr>
          <p:nvPr>
            <p:ph idx="1"/>
          </p:nvPr>
        </p:nvSpPr>
        <p:spPr>
          <a:xfrm>
            <a:off x="608094" y="1600201"/>
            <a:ext cx="5160095" cy="4191000"/>
          </a:xfrm>
          <a:prstGeom prst="rect">
            <a:avLst/>
          </a:prstGeom>
        </p:spPr>
        <p:txBody>
          <a:bodyPr/>
          <a:lstStyle>
            <a:lvl1pPr marL="456081" indent="-456081">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173" indent="-380067">
              <a:buClr>
                <a:srgbClr val="005984"/>
              </a:buClr>
              <a:buSzPct val="100000"/>
              <a:buFont typeface="Arial" panose="020B0604020202020204" pitchFamily="34" charset="0"/>
              <a:buChar char="•"/>
              <a:defRPr sz="2661">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393653" y="1600201"/>
            <a:ext cx="5160095" cy="4191000"/>
          </a:xfrm>
          <a:prstGeom prst="rect">
            <a:avLst/>
          </a:prstGeom>
        </p:spPr>
        <p:txBody>
          <a:bodyPr/>
          <a:lstStyle>
            <a:lvl1pPr marL="456081" indent="-456081">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173" indent="-380067">
              <a:buClr>
                <a:srgbClr val="005984"/>
              </a:buClr>
              <a:buSzPct val="100000"/>
              <a:buFont typeface="Arial" panose="020B0604020202020204" pitchFamily="34" charset="0"/>
              <a:buChar char="•"/>
              <a:defRPr sz="2661">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7114"/>
          <a:stretch/>
        </p:blipFill>
        <p:spPr>
          <a:xfrm>
            <a:off x="0" y="6684935"/>
            <a:ext cx="12161838" cy="183396"/>
          </a:xfrm>
          <a:prstGeom prst="rect">
            <a:avLst/>
          </a:prstGeom>
        </p:spPr>
      </p:pic>
    </p:spTree>
    <p:extLst>
      <p:ext uri="{BB962C8B-B14F-4D97-AF65-F5344CB8AC3E}">
        <p14:creationId xmlns:p14="http://schemas.microsoft.com/office/powerpoint/2010/main" val="3173692694"/>
      </p:ext>
    </p:extLst>
  </p:cSld>
  <p:clrMapOvr>
    <a:masterClrMapping/>
  </p:clrMapOvr>
  <p:transition>
    <p:fade/>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637562867"/>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308226"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12" name="Freeform 11"/>
          <p:cNvSpPr/>
          <p:nvPr userDrawn="1"/>
        </p:nvSpPr>
        <p:spPr>
          <a:xfrm>
            <a:off x="0" y="3367314"/>
            <a:ext cx="12161838" cy="3490686"/>
          </a:xfrm>
          <a:custGeom>
            <a:avLst/>
            <a:gdLst>
              <a:gd name="connsiteX0" fmla="*/ 0 w 12192000"/>
              <a:gd name="connsiteY0" fmla="*/ 0 h 3490686"/>
              <a:gd name="connsiteX1" fmla="*/ 483577 w 12192000"/>
              <a:gd name="connsiteY1" fmla="*/ 0 h 3490686"/>
              <a:gd name="connsiteX2" fmla="*/ 4070316 w 12192000"/>
              <a:gd name="connsiteY2" fmla="*/ 0 h 3490686"/>
              <a:gd name="connsiteX3" fmla="*/ 8121684 w 12192000"/>
              <a:gd name="connsiteY3" fmla="*/ 0 h 3490686"/>
              <a:gd name="connsiteX4" fmla="*/ 11544300 w 12192000"/>
              <a:gd name="connsiteY4" fmla="*/ 0 h 3490686"/>
              <a:gd name="connsiteX5" fmla="*/ 12192000 w 12192000"/>
              <a:gd name="connsiteY5" fmla="*/ 0 h 3490686"/>
              <a:gd name="connsiteX6" fmla="*/ 12192000 w 12192000"/>
              <a:gd name="connsiteY6" fmla="*/ 3490686 h 3490686"/>
              <a:gd name="connsiteX7" fmla="*/ 0 w 12192000"/>
              <a:gd name="connsiteY7" fmla="*/ 3490686 h 349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90686">
                <a:moveTo>
                  <a:pt x="0" y="0"/>
                </a:moveTo>
                <a:lnTo>
                  <a:pt x="483577" y="0"/>
                </a:lnTo>
                <a:lnTo>
                  <a:pt x="4070316" y="0"/>
                </a:lnTo>
                <a:lnTo>
                  <a:pt x="8121684" y="0"/>
                </a:lnTo>
                <a:lnTo>
                  <a:pt x="11544300" y="0"/>
                </a:lnTo>
                <a:lnTo>
                  <a:pt x="12192000" y="0"/>
                </a:lnTo>
                <a:lnTo>
                  <a:pt x="12192000" y="3490686"/>
                </a:lnTo>
                <a:lnTo>
                  <a:pt x="0" y="3490686"/>
                </a:lnTo>
                <a:close/>
              </a:path>
            </a:pathLst>
          </a:cu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197">
              <a:solidFill>
                <a:srgbClr val="FFFFFF"/>
              </a:solidFill>
              <a:latin typeface="+mn-lt"/>
              <a:ea typeface="+mn-ea"/>
              <a:cs typeface="+mn-cs"/>
              <a:sym typeface="+mn-lt"/>
            </a:endParaRPr>
          </a:p>
        </p:txBody>
      </p:sp>
      <p:sp>
        <p:nvSpPr>
          <p:cNvPr id="11" name="TextBox 10"/>
          <p:cNvSpPr txBox="1"/>
          <p:nvPr userDrawn="1"/>
        </p:nvSpPr>
        <p:spPr>
          <a:xfrm>
            <a:off x="3648552" y="5084082"/>
            <a:ext cx="4864735" cy="127635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1" fromWordArt="0" anchor="ctr" anchorCtr="0" forceAA="0" compatLnSpc="1">
            <a:prstTxWarp prst="textNoShape">
              <a:avLst/>
            </a:prstTxWarp>
            <a:noAutofit/>
          </a:bodyPr>
          <a:lstStyle/>
          <a:p>
            <a:pPr algn="ctr"/>
            <a:r>
              <a:rPr lang="en-US" sz="5985" b="1">
                <a:solidFill>
                  <a:schemeClr val="bg1"/>
                </a:solidFill>
                <a:latin typeface="+mn-lt"/>
                <a:ea typeface="+mn-ea"/>
                <a:cs typeface="+mn-cs"/>
                <a:sym typeface="+mn-lt"/>
              </a:rPr>
              <a:t>Thank</a:t>
            </a:r>
            <a:r>
              <a:rPr lang="en-US" sz="5985" b="1" baseline="0">
                <a:solidFill>
                  <a:schemeClr val="bg1"/>
                </a:solidFill>
                <a:latin typeface="+mn-lt"/>
                <a:ea typeface="+mn-ea"/>
                <a:cs typeface="+mn-cs"/>
                <a:sym typeface="+mn-lt"/>
              </a:rPr>
              <a:t> you!</a:t>
            </a:r>
            <a:endParaRPr lang="en-US" sz="5985" b="1">
              <a:solidFill>
                <a:schemeClr val="bg1"/>
              </a:solidFill>
              <a:latin typeface="+mn-lt"/>
              <a:ea typeface="+mn-ea"/>
              <a:cs typeface="+mn-cs"/>
              <a:sym typeface="+mn-lt"/>
            </a:endParaRPr>
          </a:p>
        </p:txBody>
      </p:sp>
      <p:pic>
        <p:nvPicPr>
          <p:cNvPr id="7" name="Picture 6">
            <a:extLst>
              <a:ext uri="{FF2B5EF4-FFF2-40B4-BE49-F238E27FC236}">
                <a16:creationId xmlns:a16="http://schemas.microsoft.com/office/drawing/2014/main" id="{BAE69789-2AD0-4219-9C32-B870D9224167}"/>
              </a:ext>
            </a:extLst>
          </p:cNvPr>
          <p:cNvPicPr>
            <a:picLocks noChangeAspect="1"/>
          </p:cNvPicPr>
          <p:nvPr userDrawn="1"/>
        </p:nvPicPr>
        <p:blipFill>
          <a:blip r:embed="rId6"/>
          <a:stretch>
            <a:fillRect/>
          </a:stretch>
        </p:blipFill>
        <p:spPr>
          <a:xfrm>
            <a:off x="5521475" y="777535"/>
            <a:ext cx="4195834" cy="1956340"/>
          </a:xfrm>
          <a:prstGeom prst="rect">
            <a:avLst/>
          </a:prstGeom>
        </p:spPr>
      </p:pic>
      <p:pic>
        <p:nvPicPr>
          <p:cNvPr id="8" name="Picture 7">
            <a:extLst>
              <a:ext uri="{FF2B5EF4-FFF2-40B4-BE49-F238E27FC236}">
                <a16:creationId xmlns:a16="http://schemas.microsoft.com/office/drawing/2014/main" id="{2B8A9EDA-D306-4798-8660-E91CC8D435D4}"/>
              </a:ext>
            </a:extLst>
          </p:cNvPr>
          <p:cNvPicPr>
            <a:picLocks noChangeAspect="1"/>
          </p:cNvPicPr>
          <p:nvPr userDrawn="1"/>
        </p:nvPicPr>
        <p:blipFill>
          <a:blip r:embed="rId7"/>
          <a:stretch>
            <a:fillRect/>
          </a:stretch>
        </p:blipFill>
        <p:spPr>
          <a:xfrm>
            <a:off x="2541824" y="512433"/>
            <a:ext cx="2159418" cy="2221443"/>
          </a:xfrm>
          <a:prstGeom prst="rect">
            <a:avLst/>
          </a:prstGeom>
        </p:spPr>
      </p:pic>
    </p:spTree>
    <p:extLst>
      <p:ext uri="{BB962C8B-B14F-4D97-AF65-F5344CB8AC3E}">
        <p14:creationId xmlns:p14="http://schemas.microsoft.com/office/powerpoint/2010/main" val="404497429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675798338"/>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09250"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grpSp>
        <p:nvGrpSpPr>
          <p:cNvPr id="49" name="Group 48"/>
          <p:cNvGrpSpPr/>
          <p:nvPr userDrawn="1"/>
        </p:nvGrpSpPr>
        <p:grpSpPr>
          <a:xfrm>
            <a:off x="-599" y="-1"/>
            <a:ext cx="12163634"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solidFill>
                  <a:schemeClr val="tx1"/>
                </a:solidFill>
                <a:latin typeface="+mn-lt"/>
                <a:ea typeface="+mn-ea"/>
                <a:cs typeface="+mn-cs"/>
                <a:sym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schemeClr val="bg1"/>
                </a:solidFill>
                <a:latin typeface="+mn-lt"/>
                <a:ea typeface="+mn-ea"/>
                <a:cs typeface="+mn-cs"/>
                <a:sym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xxxx</a:t>
              </a:r>
            </a:p>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Note: List footnotes in numerical order. Footnote numbers are not bracketed. Use 10pt font. Do not put a period at the end of the note or the source</a:t>
              </a:r>
            </a:p>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251776408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64855205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10274" name="think-cell Slide" r:id="rId5" imgW="384" imgH="384" progId="TCLayout.ActiveDocument.1">
                  <p:embed/>
                </p:oleObj>
              </mc:Choice>
              <mc:Fallback>
                <p:oleObj name="think-cell Slide" r:id="rId5" imgW="384" imgH="384" progId="TCLayout.ActiveDocument.1">
                  <p:embed/>
                  <p:pic>
                    <p:nvPicPr>
                      <p:cNvPr id="3" name="Object 2" hidden="1"/>
                      <p:cNvPicPr/>
                      <p:nvPr/>
                    </p:nvPicPr>
                    <p:blipFill>
                      <a:blip r:embed="rId6"/>
                      <a:stretch>
                        <a:fillRect/>
                      </a:stretch>
                    </p:blipFill>
                    <p:spPr>
                      <a:xfrm>
                        <a:off x="1584" y="1588"/>
                        <a:ext cx="1584" cy="1588"/>
                      </a:xfrm>
                      <a:prstGeom prst="rect">
                        <a:avLst/>
                      </a:prstGeom>
                    </p:spPr>
                  </p:pic>
                </p:oleObj>
              </mc:Fallback>
            </mc:AlternateContent>
          </a:graphicData>
        </a:graphic>
      </p:graphicFrame>
      <p:sp>
        <p:nvSpPr>
          <p:cNvPr id="4" name="Rectangle 3" hidden="1"/>
          <p:cNvSpPr/>
          <p:nvPr userDrawn="1">
            <p:custDataLst>
              <p:tags r:id="rId3"/>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5387"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6" name="Rectangle 15"/>
          <p:cNvSpPr/>
          <p:nvPr userDrawn="1"/>
        </p:nvSpPr>
        <p:spPr>
          <a:xfrm>
            <a:off x="0" y="3367314"/>
            <a:ext cx="12161838" cy="3490686"/>
          </a:xfrm>
          <a:prstGeom prst="rect">
            <a:avLst/>
          </a:prstGeom>
          <a:solidFill>
            <a:schemeClr val="tx2"/>
          </a:solidFill>
          <a:ln w="9525" cap="rnd" cmpd="sng" algn="ctr">
            <a:solidFill>
              <a:srgbClr val="7030A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197">
              <a:solidFill>
                <a:srgbClr val="FFFFFF"/>
              </a:solidFill>
              <a:latin typeface="+mn-lt"/>
              <a:ea typeface="+mn-ea"/>
              <a:cs typeface="+mn-cs"/>
              <a:sym typeface="+mn-lt"/>
            </a:endParaRPr>
          </a:p>
        </p:txBody>
      </p:sp>
      <p:sp>
        <p:nvSpPr>
          <p:cNvPr id="17" name="Text Placeholder 6"/>
          <p:cNvSpPr>
            <a:spLocks noGrp="1"/>
          </p:cNvSpPr>
          <p:nvPr>
            <p:ph type="body" sz="quarter" idx="12" hasCustomPrompt="1"/>
          </p:nvPr>
        </p:nvSpPr>
        <p:spPr bwMode="black">
          <a:xfrm>
            <a:off x="912138" y="6232877"/>
            <a:ext cx="10337562" cy="436195"/>
          </a:xfrm>
          <a:prstGeom prst="rect">
            <a:avLst/>
          </a:prstGeom>
          <a:noFill/>
        </p:spPr>
        <p:txBody>
          <a:bodyPr anchor="ctr"/>
          <a:lstStyle>
            <a:lvl1pPr algn="ctr" rtl="0">
              <a:lnSpc>
                <a:spcPct val="110000"/>
              </a:lnSpc>
              <a:buNone/>
              <a:defRPr sz="1197" b="1" cap="all" baseline="0">
                <a:solidFill>
                  <a:schemeClr val="bg2">
                    <a:lumMod val="90000"/>
                  </a:schemeClr>
                </a:solidFill>
                <a:latin typeface="+mn-lt"/>
                <a:ea typeface="+mn-ea"/>
                <a:cs typeface="+mn-cs"/>
                <a:sym typeface="+mn-lt"/>
              </a:defRPr>
            </a:lvl1pPr>
            <a:lvl2pPr algn="ctr">
              <a:buNone/>
              <a:defRPr/>
            </a:lvl2pPr>
            <a:lvl3pPr marL="0" indent="0" algn="ctr">
              <a:buNone/>
              <a:defRPr/>
            </a:lvl3pPr>
            <a:lvl4pPr marL="228023" indent="0" algn="ctr">
              <a:buNone/>
              <a:defRPr/>
            </a:lvl4pPr>
            <a:lvl5pPr marL="456046" indent="0" algn="ctr">
              <a:buNone/>
              <a:defRPr/>
            </a:lvl5pPr>
          </a:lstStyle>
          <a:p>
            <a:pPr lvl="0"/>
            <a:r>
              <a:rPr lang="en-US"/>
              <a:t>Click to edit date/place</a:t>
            </a:r>
          </a:p>
        </p:txBody>
      </p:sp>
      <p:sp>
        <p:nvSpPr>
          <p:cNvPr id="19" name="Subtitle 2"/>
          <p:cNvSpPr>
            <a:spLocks noGrp="1"/>
          </p:cNvSpPr>
          <p:nvPr>
            <p:ph type="subTitle" idx="1" hasCustomPrompt="1"/>
          </p:nvPr>
        </p:nvSpPr>
        <p:spPr bwMode="white">
          <a:xfrm>
            <a:off x="912138" y="5609405"/>
            <a:ext cx="10337562" cy="436195"/>
          </a:xfrm>
          <a:prstGeom prst="rect">
            <a:avLst/>
          </a:prstGeom>
        </p:spPr>
        <p:txBody>
          <a:bodyPr anchor="ctr"/>
          <a:lstStyle>
            <a:lvl1pPr marL="0" indent="0" algn="ctr" rtl="0">
              <a:lnSpc>
                <a:spcPct val="110000"/>
              </a:lnSpc>
              <a:buNone/>
              <a:defRPr sz="1596" baseline="0">
                <a:solidFill>
                  <a:schemeClr val="bg1"/>
                </a:solidFill>
                <a:latin typeface="+mn-lt"/>
                <a:ea typeface="+mn-ea"/>
                <a:cs typeface="+mn-cs"/>
                <a:sym typeface="+mn-lt"/>
              </a:defRPr>
            </a:lvl1pPr>
            <a:lvl2pPr marL="456046" indent="0" algn="ctr">
              <a:buNone/>
              <a:defRPr sz="1995"/>
            </a:lvl2pPr>
            <a:lvl3pPr marL="912091" indent="0" algn="ctr">
              <a:buNone/>
              <a:defRPr sz="1795"/>
            </a:lvl3pPr>
            <a:lvl4pPr marL="1368137" indent="0" algn="ctr">
              <a:buNone/>
              <a:defRPr sz="1596"/>
            </a:lvl4pPr>
            <a:lvl5pPr marL="1824182" indent="0" algn="ctr">
              <a:buNone/>
              <a:defRPr sz="1596"/>
            </a:lvl5pPr>
            <a:lvl6pPr marL="2280228" indent="0" algn="ctr">
              <a:buNone/>
              <a:defRPr sz="1596"/>
            </a:lvl6pPr>
            <a:lvl7pPr marL="2736273" indent="0" algn="ctr">
              <a:buNone/>
              <a:defRPr sz="1596"/>
            </a:lvl7pPr>
            <a:lvl8pPr marL="3192319" indent="0" algn="ctr">
              <a:buNone/>
              <a:defRPr sz="1596"/>
            </a:lvl8pPr>
            <a:lvl9pPr marL="3648365" indent="0" algn="ctr">
              <a:buNone/>
              <a:defRPr sz="1596"/>
            </a:lvl9pPr>
          </a:lstStyle>
          <a:p>
            <a:r>
              <a:rPr lang="en-US"/>
              <a:t>Subtitle in sentence case</a:t>
            </a:r>
          </a:p>
        </p:txBody>
      </p:sp>
      <p:sp>
        <p:nvSpPr>
          <p:cNvPr id="23" name="Title 1"/>
          <p:cNvSpPr>
            <a:spLocks noGrp="1"/>
          </p:cNvSpPr>
          <p:nvPr>
            <p:ph type="ctrTitle" hasCustomPrompt="1"/>
          </p:nvPr>
        </p:nvSpPr>
        <p:spPr bwMode="ltGray">
          <a:xfrm>
            <a:off x="912138" y="3641824"/>
            <a:ext cx="10337562" cy="1593022"/>
          </a:xfrm>
          <a:prstGeom prst="rect">
            <a:avLst/>
          </a:prstGeom>
        </p:spPr>
        <p:txBody>
          <a:bodyPr anchor="ctr">
            <a:normAutofit/>
          </a:bodyPr>
          <a:lstStyle>
            <a:lvl1pPr algn="ctr" rtl="0">
              <a:lnSpc>
                <a:spcPct val="93000"/>
              </a:lnSpc>
              <a:defRPr sz="5387" baseline="0">
                <a:solidFill>
                  <a:schemeClr val="bg1"/>
                </a:solidFill>
                <a:latin typeface="+mj-lt"/>
                <a:ea typeface="+mj-ea"/>
                <a:cs typeface="+mj-cs"/>
                <a:sym typeface="+mj-lt"/>
              </a:defRPr>
            </a:lvl1pPr>
          </a:lstStyle>
          <a:p>
            <a:r>
              <a:rPr lang="en-US"/>
              <a:t>Title in Title Case</a:t>
            </a:r>
          </a:p>
        </p:txBody>
      </p:sp>
      <p:cxnSp>
        <p:nvCxnSpPr>
          <p:cNvPr id="24" name="Straight Connector 23"/>
          <p:cNvCxnSpPr/>
          <p:nvPr userDrawn="1"/>
        </p:nvCxnSpPr>
        <p:spPr>
          <a:xfrm>
            <a:off x="2815821" y="5422124"/>
            <a:ext cx="6493778" cy="0"/>
          </a:xfrm>
          <a:prstGeom prst="line">
            <a:avLst/>
          </a:prstGeom>
          <a:ln w="9525" cap="rnd">
            <a:solidFill>
              <a:schemeClr val="bg1"/>
            </a:solidFill>
            <a:prstDash val="solid"/>
            <a:round/>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75391" y="1996741"/>
            <a:ext cx="1273775" cy="1276934"/>
          </a:xfrm>
          <a:prstGeom prst="rect">
            <a:avLst/>
          </a:prstGeom>
        </p:spPr>
      </p:pic>
      <p:pic>
        <p:nvPicPr>
          <p:cNvPr id="29" name="Picture 2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74860" y="201961"/>
            <a:ext cx="1274837" cy="1276934"/>
          </a:xfrm>
          <a:prstGeom prst="rect">
            <a:avLst/>
          </a:prstGeom>
        </p:spPr>
      </p:pic>
      <p:sp>
        <p:nvSpPr>
          <p:cNvPr id="30" name="TextBox 29"/>
          <p:cNvSpPr txBox="1"/>
          <p:nvPr userDrawn="1"/>
        </p:nvSpPr>
        <p:spPr>
          <a:xfrm>
            <a:off x="142522" y="104775"/>
            <a:ext cx="6384965" cy="1463040"/>
          </a:xfrm>
          <a:prstGeom prst="rect">
            <a:avLst/>
          </a:prstGeom>
          <a:noFill/>
          <a:ln w="9525" cap="rnd" cmpd="sng" algn="ctr">
            <a:solidFill>
              <a:srgbClr val="9A9A9A"/>
            </a:solidFill>
            <a:prstDash val="solid"/>
            <a:round/>
            <a:headEnd type="none" w="med" len="med"/>
            <a:tailEnd type="none" w="med" len="med"/>
          </a:ln>
          <a:effectLst/>
          <a:extLst>
            <a:ext uri="{909E8E84-426E-40DD-AFC4-6F175D3DCCD1}">
              <a14:hiddenFill xmlns:a14="http://schemas.microsoft.com/office/drawing/2010/main">
                <a:solidFill>
                  <a:srgbClr val="18539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lvl="0" eaLnBrk="0" fontAlgn="base" hangingPunct="0">
              <a:spcBef>
                <a:spcPct val="0"/>
              </a:spcBef>
              <a:spcAft>
                <a:spcPct val="0"/>
              </a:spcAft>
            </a:pPr>
            <a:r>
              <a:rPr lang="en-US" altLang="en-US" sz="1197">
                <a:solidFill>
                  <a:srgbClr val="63666A"/>
                </a:solidFill>
                <a:latin typeface="+mn-lt"/>
                <a:ea typeface="+mn-ea"/>
                <a:cs typeface="+mn-cs"/>
                <a:sym typeface="+mn-lt"/>
              </a:rPr>
              <a:t>HHS Confidential Information – For Official Use Only – Not to be Disseminated</a:t>
            </a:r>
            <a:endParaRPr lang="en-US" altLang="en-US" sz="898">
              <a:solidFill>
                <a:srgbClr val="63666A"/>
              </a:solidFill>
              <a:latin typeface="+mn-lt"/>
              <a:ea typeface="+mn-ea"/>
              <a:cs typeface="+mn-cs"/>
              <a:sym typeface="+mn-lt"/>
            </a:endParaRPr>
          </a:p>
          <a:p>
            <a:pPr lvl="0" eaLnBrk="0" fontAlgn="base" hangingPunct="0">
              <a:spcBef>
                <a:spcPct val="0"/>
              </a:spcBef>
              <a:spcAft>
                <a:spcPct val="0"/>
              </a:spcAft>
            </a:pPr>
            <a:r>
              <a:rPr lang="en-US" altLang="en-US" sz="1197">
                <a:solidFill>
                  <a:srgbClr val="63666A"/>
                </a:solidFill>
                <a:latin typeface="+mn-lt"/>
                <a:ea typeface="+mn-ea"/>
                <a:cs typeface="+mn-cs"/>
                <a:sym typeface="+mn-lt"/>
              </a:rPr>
              <a:t> </a:t>
            </a:r>
            <a:endParaRPr lang="en-US" altLang="en-US" sz="898">
              <a:solidFill>
                <a:srgbClr val="63666A"/>
              </a:solidFill>
              <a:latin typeface="+mn-lt"/>
              <a:ea typeface="+mn-ea"/>
              <a:cs typeface="+mn-cs"/>
              <a:sym typeface="+mn-lt"/>
            </a:endParaRPr>
          </a:p>
          <a:p>
            <a:pPr lvl="0" eaLnBrk="0" fontAlgn="base" hangingPunct="0">
              <a:spcBef>
                <a:spcPct val="0"/>
              </a:spcBef>
              <a:spcAft>
                <a:spcPct val="0"/>
              </a:spcAft>
            </a:pPr>
            <a:r>
              <a:rPr lang="en-US" altLang="en-US" sz="1197">
                <a:solidFill>
                  <a:srgbClr val="63666A"/>
                </a:solidFill>
                <a:latin typeface="+mn-lt"/>
                <a:ea typeface="+mn-ea"/>
                <a:cs typeface="+mn-cs"/>
                <a:sym typeface="+mn-lt"/>
              </a:rPr>
              <a:t>INFORMATION NOT RELEASABLE TO THE PUBLIC UNLESS AUTHORIZED BY LAW: This information has not been publicly disclosed and may be a privileged, confidential, deliberative, and/or pre-decisional communication.  It is for internal government use only and must not be disseminated, distributed, or copied to persons not authorized to receive the information.  Unauthorized disclosure may result in prosecution to the full extent of the law.</a:t>
            </a:r>
            <a:endParaRPr lang="en-US" altLang="en-US" sz="1995">
              <a:solidFill>
                <a:srgbClr val="63666A"/>
              </a:solidFill>
              <a:latin typeface="+mn-lt"/>
              <a:ea typeface="+mn-ea"/>
              <a:cs typeface="+mn-cs"/>
              <a:sym typeface="+mn-lt"/>
            </a:endParaRPr>
          </a:p>
        </p:txBody>
      </p:sp>
    </p:spTree>
    <p:extLst>
      <p:ext uri="{BB962C8B-B14F-4D97-AF65-F5344CB8AC3E}">
        <p14:creationId xmlns:p14="http://schemas.microsoft.com/office/powerpoint/2010/main" val="98628963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68336940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11298"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8" name="Title 7"/>
          <p:cNvSpPr>
            <a:spLocks noGrp="1"/>
          </p:cNvSpPr>
          <p:nvPr>
            <p:ph type="title" hasCustomPrompt="1"/>
          </p:nvPr>
        </p:nvSpPr>
        <p:spPr>
          <a:xfrm>
            <a:off x="628441" y="622801"/>
            <a:ext cx="10906302" cy="332399"/>
          </a:xfrm>
        </p:spPr>
        <p:txBody>
          <a:bodyPr/>
          <a:lstStyle>
            <a:lvl1pPr>
              <a:defRPr>
                <a:latin typeface="+mj-lt"/>
                <a:ea typeface="+mj-ea"/>
                <a:cs typeface="+mj-cs"/>
                <a:sym typeface="+mj-lt"/>
              </a:defRPr>
            </a:lvl1pPr>
          </a:lstStyle>
          <a:p>
            <a:r>
              <a:rPr lang="en-US"/>
              <a:t>Click to add title</a:t>
            </a:r>
          </a:p>
        </p:txBody>
      </p:sp>
    </p:spTree>
    <p:extLst>
      <p:ext uri="{BB962C8B-B14F-4D97-AF65-F5344CB8AC3E}">
        <p14:creationId xmlns:p14="http://schemas.microsoft.com/office/powerpoint/2010/main" val="195499283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204505283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12322" name="think-cell Slide" r:id="rId4" imgW="286" imgH="286" progId="TCLayout.ActiveDocument.1">
                  <p:embed/>
                </p:oleObj>
              </mc:Choice>
              <mc:Fallback>
                <p:oleObj name="think-cell Slide" r:id="rId4" imgW="286" imgH="286" progId="TCLayout.ActiveDocument.1">
                  <p:embed/>
                  <p:pic>
                    <p:nvPicPr>
                      <p:cNvPr id="5" name="Object 4"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lvl1pPr>
              <a:defRPr>
                <a:latin typeface="+mj-lt"/>
                <a:ea typeface="+mj-ea"/>
                <a:cs typeface="+mj-cs"/>
                <a:sym typeface="+mj-lt"/>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7843" y="2085628"/>
            <a:ext cx="10906900" cy="4072976"/>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175138487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132741980"/>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13346" name="think-cell Slide" r:id="rId5" imgW="286" imgH="286" progId="TCLayout.ActiveDocument.1">
                  <p:embed/>
                </p:oleObj>
              </mc:Choice>
              <mc:Fallback>
                <p:oleObj name="think-cell Slide" r:id="rId5" imgW="286" imgH="286" progId="TCLayout.ActiveDocument.1">
                  <p:embed/>
                  <p:pic>
                    <p:nvPicPr>
                      <p:cNvPr id="3" name="Object 2" hidden="1"/>
                      <p:cNvPicPr/>
                      <p:nvPr/>
                    </p:nvPicPr>
                    <p:blipFill>
                      <a:blip r:embed="rId6"/>
                      <a:stretch>
                        <a:fillRect/>
                      </a:stretch>
                    </p:blipFill>
                    <p:spPr>
                      <a:xfrm>
                        <a:off x="1584" y="1588"/>
                        <a:ext cx="1584"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394"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3" name="Rectangle 12"/>
          <p:cNvSpPr/>
          <p:nvPr userDrawn="1"/>
        </p:nvSpPr>
        <p:spPr>
          <a:xfrm>
            <a:off x="3800575" y="6583680"/>
            <a:ext cx="4560689" cy="274320"/>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795">
              <a:solidFill>
                <a:srgbClr val="FFFFFF"/>
              </a:solidFill>
              <a:sym typeface="+mn-lt"/>
            </a:endParaRPr>
          </a:p>
        </p:txBody>
      </p:sp>
      <p:sp>
        <p:nvSpPr>
          <p:cNvPr id="2" name="Rectangle 1"/>
          <p:cNvSpPr/>
          <p:nvPr userDrawn="1"/>
        </p:nvSpPr>
        <p:spPr>
          <a:xfrm>
            <a:off x="3801248" y="0"/>
            <a:ext cx="4560689" cy="274320"/>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795">
              <a:solidFill>
                <a:srgbClr val="FFFFFF"/>
              </a:solidFill>
              <a:sym typeface="+mn-lt"/>
            </a:endParaRPr>
          </a:p>
        </p:txBody>
      </p:sp>
      <p:sp>
        <p:nvSpPr>
          <p:cNvPr id="4" name="Date Placeholder 3"/>
          <p:cNvSpPr>
            <a:spLocks noGrp="1"/>
          </p:cNvSpPr>
          <p:nvPr>
            <p:ph type="dt" sz="half" idx="14"/>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7" name="Rectangle 6"/>
          <p:cNvSpPr/>
          <p:nvPr userDrawn="1"/>
        </p:nvSpPr>
        <p:spPr bwMode="white">
          <a:xfrm>
            <a:off x="1" y="-1309"/>
            <a:ext cx="4682786"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t" anchorCtr="0" forceAA="0" compatLnSpc="1">
            <a:prstTxWarp prst="textNoShape">
              <a:avLst/>
            </a:prstTxWarp>
            <a:noAutofit/>
          </a:bodyPr>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628441" y="2158988"/>
            <a:ext cx="3734738" cy="541687"/>
          </a:xfrm>
          <a:prstGeom prst="rect">
            <a:avLst/>
          </a:prstGeom>
        </p:spPr>
        <p:txBody>
          <a:bodyPr>
            <a:noAutofit/>
          </a:bodyPr>
          <a:lstStyle>
            <a:lvl1pPr marL="0" indent="0" algn="l">
              <a:buNone/>
              <a:defRPr sz="1596">
                <a:solidFill>
                  <a:schemeClr val="tx2"/>
                </a:solidFill>
                <a:latin typeface="+mn-lt"/>
                <a:ea typeface="+mn-ea"/>
                <a:cs typeface="+mn-cs"/>
                <a:sym typeface="+mn-lt"/>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add subtitle</a:t>
            </a:r>
          </a:p>
        </p:txBody>
      </p:sp>
      <p:sp>
        <p:nvSpPr>
          <p:cNvPr id="9" name="Title 4"/>
          <p:cNvSpPr>
            <a:spLocks noGrp="1"/>
          </p:cNvSpPr>
          <p:nvPr>
            <p:ph type="title" hasCustomPrompt="1"/>
          </p:nvPr>
        </p:nvSpPr>
        <p:spPr>
          <a:xfrm>
            <a:off x="628441" y="1227049"/>
            <a:ext cx="3734738" cy="664797"/>
          </a:xfrm>
        </p:spPr>
        <p:txBody>
          <a:bodyPr anchor="t">
            <a:noAutofit/>
          </a:bodyPr>
          <a:lstStyle>
            <a:lvl1pPr>
              <a:defRPr sz="2394">
                <a:solidFill>
                  <a:schemeClr val="tx2"/>
                </a:solidFill>
                <a:latin typeface="+mj-lt"/>
                <a:ea typeface="+mj-ea"/>
                <a:cs typeface="+mj-cs"/>
                <a:sym typeface="+mj-lt"/>
              </a:defRPr>
            </a:lvl1pPr>
          </a:lstStyle>
          <a:p>
            <a:r>
              <a:rPr lang="en-US"/>
              <a:t>Click to add title</a:t>
            </a:r>
          </a:p>
        </p:txBody>
      </p:sp>
      <p:sp>
        <p:nvSpPr>
          <p:cNvPr id="10" name="Rectangle 9"/>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2" name="Rectangle 11"/>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318641092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77299064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14370"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1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8" name="Title 1"/>
          <p:cNvSpPr>
            <a:spLocks noGrp="1"/>
          </p:cNvSpPr>
          <p:nvPr>
            <p:ph type="title" hasCustomPrompt="1"/>
          </p:nvPr>
        </p:nvSpPr>
        <p:spPr bwMode="blackWhite">
          <a:xfrm>
            <a:off x="1281564" y="2668041"/>
            <a:ext cx="95966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tx2"/>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1277525" y="1424082"/>
            <a:ext cx="949367"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Tree>
    <p:extLst>
      <p:ext uri="{BB962C8B-B14F-4D97-AF65-F5344CB8AC3E}">
        <p14:creationId xmlns:p14="http://schemas.microsoft.com/office/powerpoint/2010/main" val="428428075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42552594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15394"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7" name="Title 1"/>
          <p:cNvSpPr>
            <a:spLocks noGrp="1"/>
          </p:cNvSpPr>
          <p:nvPr>
            <p:ph type="title" hasCustomPrompt="1"/>
          </p:nvPr>
        </p:nvSpPr>
        <p:spPr bwMode="blackWhite">
          <a:xfrm>
            <a:off x="628442" y="3826800"/>
            <a:ext cx="10909743" cy="2041200"/>
          </a:xfrm>
        </p:spPr>
        <p:txBody>
          <a:bodyPr anchor="t">
            <a:noAutofit/>
          </a:bodyPr>
          <a:lstStyle>
            <a:lvl1pPr>
              <a:defRPr sz="5387">
                <a:solidFill>
                  <a:schemeClr val="tx2"/>
                </a:solidFill>
                <a:latin typeface="+mj-lt"/>
                <a:ea typeface="+mj-ea"/>
                <a:cs typeface="+mj-cs"/>
                <a:sym typeface="+mj-lt"/>
              </a:defRPr>
            </a:lvl1pPr>
          </a:lstStyle>
          <a:p>
            <a:r>
              <a:rPr lang="en-US"/>
              <a:t>Click to add section title</a:t>
            </a:r>
          </a:p>
        </p:txBody>
      </p:sp>
      <p:cxnSp>
        <p:nvCxnSpPr>
          <p:cNvPr id="10" name="Straight Connector 9"/>
          <p:cNvCxnSpPr/>
          <p:nvPr userDrawn="1"/>
        </p:nvCxnSpPr>
        <p:spPr bwMode="white">
          <a:xfrm>
            <a:off x="628442" y="3680016"/>
            <a:ext cx="11529992"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576857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38033642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16418"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54938" y="0"/>
            <a:ext cx="415919" cy="6858000"/>
          </a:xfrm>
          <a:prstGeom prst="rect">
            <a:avLst/>
          </a:prstGeom>
        </p:spPr>
      </p:pic>
      <p:sp>
        <p:nvSpPr>
          <p:cNvPr id="18" name="Date Placeholder 1"/>
          <p:cNvSpPr>
            <a:spLocks noGrp="1"/>
          </p:cNvSpPr>
          <p:nvPr>
            <p:ph type="dt" sz="half" idx="31"/>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20" name="TextBox 19"/>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24" name="Rectangle 23"/>
          <p:cNvSpPr/>
          <p:nvPr userDrawn="1"/>
        </p:nvSpPr>
        <p:spPr bwMode="white">
          <a:xfrm>
            <a:off x="0" y="0"/>
            <a:ext cx="406941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25" name="Title 4"/>
          <p:cNvSpPr>
            <a:spLocks noGrp="1"/>
          </p:cNvSpPr>
          <p:nvPr>
            <p:ph type="title" hasCustomPrompt="1"/>
          </p:nvPr>
        </p:nvSpPr>
        <p:spPr>
          <a:xfrm>
            <a:off x="628442" y="2681103"/>
            <a:ext cx="3120143" cy="1495794"/>
          </a:xfrm>
          <a:prstGeom prst="rect">
            <a:avLst/>
          </a:prstGeom>
        </p:spPr>
        <p:txBody>
          <a:bodyPr anchor="ctr">
            <a:noAutofit/>
          </a:bodyPr>
          <a:lstStyle>
            <a:lvl1pPr>
              <a:defRPr sz="2394">
                <a:solidFill>
                  <a:schemeClr val="tx2"/>
                </a:solidFill>
                <a:latin typeface="+mj-lt"/>
                <a:ea typeface="+mj-ea"/>
                <a:cs typeface="+mj-cs"/>
                <a:sym typeface="+mj-lt"/>
              </a:defRPr>
            </a:lvl1pPr>
          </a:lstStyle>
          <a:p>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41035773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26945982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17442"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47880" y="0"/>
            <a:ext cx="415919" cy="6858000"/>
          </a:xfrm>
          <a:prstGeom prst="rect">
            <a:avLst/>
          </a:prstGeom>
        </p:spPr>
      </p:pic>
      <p:sp>
        <p:nvSpPr>
          <p:cNvPr id="14" name="Rectangle 13"/>
          <p:cNvSpPr/>
          <p:nvPr userDrawn="1"/>
        </p:nvSpPr>
        <p:spPr bwMode="white">
          <a:xfrm>
            <a:off x="0" y="0"/>
            <a:ext cx="71542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8" name="Date Placeholder 2"/>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9" name="TextBox 18"/>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2" name="Title 1"/>
          <p:cNvSpPr>
            <a:spLocks noGrp="1"/>
          </p:cNvSpPr>
          <p:nvPr>
            <p:ph type="title" hasCustomPrompt="1"/>
          </p:nvPr>
        </p:nvSpPr>
        <p:spPr>
          <a:xfrm>
            <a:off x="628442" y="622801"/>
            <a:ext cx="6261001" cy="332399"/>
          </a:xfrm>
          <a:prstGeom prst="rect">
            <a:avLst/>
          </a:prstGeom>
        </p:spPr>
        <p:txBody>
          <a:bodyPr/>
          <a:lstStyle>
            <a:lvl1pPr>
              <a:defRPr>
                <a:latin typeface="+mj-lt"/>
                <a:ea typeface="+mj-ea"/>
                <a:cs typeface="+mj-cs"/>
                <a:sym typeface="+mj-lt"/>
              </a:defRPr>
            </a:lvl1pPr>
          </a:lstStyle>
          <a:p>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34877851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lor_background">
    <p:spTree>
      <p:nvGrpSpPr>
        <p:cNvPr id="1" name=""/>
        <p:cNvGrpSpPr/>
        <p:nvPr/>
      </p:nvGrpSpPr>
      <p:grpSpPr>
        <a:xfrm>
          <a:off x="0" y="0"/>
          <a:ext cx="0" cy="0"/>
          <a:chOff x="0" y="0"/>
          <a:chExt cx="0" cy="0"/>
        </a:xfrm>
      </p:grpSpPr>
      <p:sp>
        <p:nvSpPr>
          <p:cNvPr id="2" name="Title 1"/>
          <p:cNvSpPr>
            <a:spLocks noGrp="1"/>
          </p:cNvSpPr>
          <p:nvPr>
            <p:ph type="title"/>
          </p:nvPr>
        </p:nvSpPr>
        <p:spPr>
          <a:xfrm>
            <a:off x="608095" y="4467098"/>
            <a:ext cx="11032523" cy="1162051"/>
          </a:xfrm>
          <a:prstGeom prst="rect">
            <a:avLst/>
          </a:prstGeom>
        </p:spPr>
        <p:txBody>
          <a:bodyPr anchor="b"/>
          <a:lstStyle>
            <a:lvl1pPr algn="l">
              <a:defRPr sz="4788" b="1" baseline="0">
                <a:solidFill>
                  <a:schemeClr val="bg2"/>
                </a:solidFill>
                <a:effectLst/>
                <a:latin typeface="Calibri" pitchFamily="34" charset="0"/>
              </a:defRPr>
            </a:lvl1pPr>
          </a:lstStyle>
          <a:p>
            <a:r>
              <a:rPr lang="en-US"/>
              <a:t>Click to edit Master title style</a:t>
            </a:r>
          </a:p>
        </p:txBody>
      </p:sp>
      <p:sp>
        <p:nvSpPr>
          <p:cNvPr id="5" name="Text Placeholder 2"/>
          <p:cNvSpPr>
            <a:spLocks noGrp="1"/>
          </p:cNvSpPr>
          <p:nvPr>
            <p:ph type="body" idx="1"/>
          </p:nvPr>
        </p:nvSpPr>
        <p:spPr>
          <a:xfrm>
            <a:off x="608093" y="5900929"/>
            <a:ext cx="10337562" cy="568325"/>
          </a:xfrm>
          <a:prstGeom prst="rect">
            <a:avLst/>
          </a:prstGeom>
        </p:spPr>
        <p:txBody>
          <a:bodyPr anchor="b"/>
          <a:lstStyle>
            <a:lvl1pPr marL="0" indent="0" algn="l">
              <a:lnSpc>
                <a:spcPts val="2926"/>
              </a:lnSpc>
              <a:buNone/>
              <a:defRPr sz="2661" baseline="0">
                <a:solidFill>
                  <a:schemeClr val="bg2"/>
                </a:solidFill>
                <a:latin typeface="Calibri" pitchFamily="34" charset="0"/>
              </a:defRPr>
            </a:lvl1pPr>
            <a:lvl2pPr marL="608107" indent="0">
              <a:buNone/>
              <a:defRPr sz="2394">
                <a:solidFill>
                  <a:schemeClr val="tx1">
                    <a:tint val="75000"/>
                  </a:schemeClr>
                </a:solidFill>
              </a:defRPr>
            </a:lvl2pPr>
            <a:lvl3pPr marL="1216214" indent="0">
              <a:buNone/>
              <a:defRPr sz="2128">
                <a:solidFill>
                  <a:schemeClr val="tx1">
                    <a:tint val="75000"/>
                  </a:schemeClr>
                </a:solidFill>
              </a:defRPr>
            </a:lvl3pPr>
            <a:lvl4pPr marL="1824320" indent="0">
              <a:buNone/>
              <a:defRPr sz="1863">
                <a:solidFill>
                  <a:schemeClr val="tx1">
                    <a:tint val="75000"/>
                  </a:schemeClr>
                </a:solidFill>
              </a:defRPr>
            </a:lvl4pPr>
            <a:lvl5pPr marL="2432426" indent="0">
              <a:buNone/>
              <a:defRPr sz="1863">
                <a:solidFill>
                  <a:schemeClr val="tx1">
                    <a:tint val="75000"/>
                  </a:schemeClr>
                </a:solidFill>
              </a:defRPr>
            </a:lvl5pPr>
            <a:lvl6pPr marL="3040533" indent="0">
              <a:buNone/>
              <a:defRPr sz="1863">
                <a:solidFill>
                  <a:schemeClr val="tx1">
                    <a:tint val="75000"/>
                  </a:schemeClr>
                </a:solidFill>
              </a:defRPr>
            </a:lvl6pPr>
            <a:lvl7pPr marL="3648640" indent="0">
              <a:buNone/>
              <a:defRPr sz="1863">
                <a:solidFill>
                  <a:schemeClr val="tx1">
                    <a:tint val="75000"/>
                  </a:schemeClr>
                </a:solidFill>
              </a:defRPr>
            </a:lvl7pPr>
            <a:lvl8pPr marL="4256746" indent="0">
              <a:buNone/>
              <a:defRPr sz="1863">
                <a:solidFill>
                  <a:schemeClr val="tx1">
                    <a:tint val="75000"/>
                  </a:schemeClr>
                </a:solidFill>
              </a:defRPr>
            </a:lvl8pPr>
            <a:lvl9pPr marL="4864853" indent="0">
              <a:buNone/>
              <a:defRPr sz="1863">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84097776"/>
      </p:ext>
    </p:extLst>
  </p:cSld>
  <p:clrMapOvr>
    <a:masterClrMapping/>
  </p:clrMapOvr>
  <p:transition>
    <p:fade/>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886716150"/>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18466"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9006909" y="0"/>
            <a:ext cx="415919" cy="6858000"/>
          </a:xfrm>
          <a:prstGeom prst="rect">
            <a:avLst/>
          </a:prstGeom>
        </p:spPr>
      </p:pic>
      <p:sp>
        <p:nvSpPr>
          <p:cNvPr id="10" name="Rectangle 9"/>
          <p:cNvSpPr/>
          <p:nvPr userDrawn="1"/>
        </p:nvSpPr>
        <p:spPr bwMode="white">
          <a:xfrm>
            <a:off x="0" y="0"/>
            <a:ext cx="901192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22"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28442" y="622801"/>
            <a:ext cx="8081541" cy="332399"/>
          </a:xfrm>
          <a:prstGeom prst="rect">
            <a:avLst/>
          </a:prstGeom>
        </p:spPr>
        <p:txBody>
          <a:bodyPr/>
          <a:lstStyle>
            <a:lvl1pPr>
              <a:defRPr>
                <a:latin typeface="+mj-lt"/>
                <a:ea typeface="+mj-ea"/>
                <a:cs typeface="+mj-cs"/>
                <a:sym typeface="+mj-lt"/>
              </a:defRPr>
            </a:lvl1pPr>
          </a:lstStyle>
          <a:p>
            <a:r>
              <a:rPr lang="en-US"/>
              <a:t>Click to add title</a:t>
            </a:r>
          </a:p>
        </p:txBody>
      </p:sp>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510090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78193000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19490"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61987" y="0"/>
            <a:ext cx="415919" cy="6858000"/>
          </a:xfrm>
          <a:prstGeom prst="rect">
            <a:avLst/>
          </a:prstGeom>
        </p:spPr>
      </p:pic>
      <p:sp>
        <p:nvSpPr>
          <p:cNvPr id="24" name="Title 4"/>
          <p:cNvSpPr>
            <a:spLocks noGrp="1"/>
          </p:cNvSpPr>
          <p:nvPr>
            <p:ph type="title" hasCustomPrompt="1"/>
          </p:nvPr>
        </p:nvSpPr>
        <p:spPr>
          <a:xfrm>
            <a:off x="628442" y="2681103"/>
            <a:ext cx="3120143" cy="1495794"/>
          </a:xfrm>
          <a:prstGeom prst="rect">
            <a:avLst/>
          </a:prstGeom>
        </p:spPr>
        <p:txBody>
          <a:bodyPr anchor="ctr">
            <a:noAutofit/>
          </a:bodyPr>
          <a:lstStyle>
            <a:lvl1pPr>
              <a:defRPr sz="2394">
                <a:solidFill>
                  <a:schemeClr val="bg1"/>
                </a:solidFill>
                <a:latin typeface="+mj-lt"/>
                <a:ea typeface="+mj-ea"/>
                <a:cs typeface="+mj-cs"/>
                <a:sym typeface="+mj-lt"/>
              </a:defRPr>
            </a:lvl1pPr>
          </a:lstStyle>
          <a:p>
            <a:r>
              <a:rPr lang="en-US"/>
              <a:t>Click to add title</a:t>
            </a:r>
          </a:p>
        </p:txBody>
      </p:sp>
      <p:sp>
        <p:nvSpPr>
          <p:cNvPr id="26" name="Rectangle 25"/>
          <p:cNvSpPr/>
          <p:nvPr userDrawn="1"/>
        </p:nvSpPr>
        <p:spPr bwMode="ltGray">
          <a:xfrm>
            <a:off x="4070668" y="-1309"/>
            <a:ext cx="8091170"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25" name="Date Placeholder 1"/>
          <p:cNvSpPr>
            <a:spLocks noGrp="1"/>
          </p:cNvSpPr>
          <p:nvPr>
            <p:ph type="dt" sz="half" idx="29"/>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2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28" name="TextBox 2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Tree>
    <p:extLst>
      <p:ext uri="{BB962C8B-B14F-4D97-AF65-F5344CB8AC3E}">
        <p14:creationId xmlns:p14="http://schemas.microsoft.com/office/powerpoint/2010/main" val="2509299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98622596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20514"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75507" y="0"/>
            <a:ext cx="415919" cy="6858000"/>
          </a:xfrm>
          <a:prstGeom prst="rect">
            <a:avLst/>
          </a:prstGeom>
        </p:spPr>
      </p:pic>
      <p:sp>
        <p:nvSpPr>
          <p:cNvPr id="11" name="Rectangle 10"/>
          <p:cNvSpPr/>
          <p:nvPr userDrawn="1"/>
        </p:nvSpPr>
        <p:spPr>
          <a:xfrm>
            <a:off x="6080919" y="0"/>
            <a:ext cx="6080919"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76950" y="0"/>
            <a:ext cx="6084886" cy="6858000"/>
          </a:xfrm>
          <a:prstGeom prst="rect">
            <a:avLst/>
          </a:prstGeom>
          <a:noFill/>
        </p:spPr>
        <p:txBody>
          <a:bodyPr lIns="914400" tIns="914400" rIns="914400" bIns="914400"/>
          <a:lstStyle>
            <a:lvl1pPr algn="ctr">
              <a:defRPr sz="1795"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28442" y="1785600"/>
            <a:ext cx="4377543" cy="3286800"/>
          </a:xfrm>
          <a:prstGeom prst="rect">
            <a:avLst/>
          </a:prstGeom>
          <a:noFill/>
        </p:spPr>
        <p:txBody>
          <a:bodyPr wrap="square" lIns="0" tIns="0" rIns="320040" bIns="0" anchor="ctr">
            <a:noAutofit/>
          </a:bodyPr>
          <a:lstStyle>
            <a:lvl1pPr>
              <a:defRPr sz="4389">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lumMod val="50000"/>
                </a:schemeClr>
              </a:solidFill>
              <a:latin typeface="+mn-lt"/>
              <a:ea typeface="+mn-ea"/>
              <a:cs typeface="+mn-cs"/>
              <a:sym typeface="+mn-lt"/>
            </a:endParaRPr>
          </a:p>
        </p:txBody>
      </p:sp>
      <p:sp>
        <p:nvSpPr>
          <p:cNvPr id="15" name="Date Placeholder 2"/>
          <p:cNvSpPr>
            <a:spLocks noGrp="1"/>
          </p:cNvSpPr>
          <p:nvPr>
            <p:ph type="dt" sz="half" idx="15"/>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1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3249089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35437420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21538"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391518" y="0"/>
            <a:ext cx="415919" cy="6858000"/>
          </a:xfrm>
          <a:prstGeom prst="rect">
            <a:avLst/>
          </a:prstGeom>
        </p:spPr>
      </p:pic>
      <p:sp>
        <p:nvSpPr>
          <p:cNvPr id="11" name="Rectangle 10"/>
          <p:cNvSpPr/>
          <p:nvPr userDrawn="1"/>
        </p:nvSpPr>
        <p:spPr bwMode="gray">
          <a:xfrm>
            <a:off x="7800199" y="0"/>
            <a:ext cx="436164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00679" y="0"/>
            <a:ext cx="4361159" cy="6858000"/>
          </a:xfrm>
          <a:prstGeom prst="rect">
            <a:avLst/>
          </a:prstGeom>
          <a:noFill/>
        </p:spPr>
        <p:txBody>
          <a:bodyPr lIns="182880" tIns="914400" rIns="182880" bIns="914400"/>
          <a:lstStyle>
            <a:lvl1pPr algn="ctr">
              <a:defRPr sz="1596">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9653459" y="6405036"/>
            <a:ext cx="1478385" cy="153888"/>
          </a:xfrm>
          <a:prstGeom prst="rect">
            <a:avLst/>
          </a:prstGeom>
        </p:spPr>
        <p:txBody>
          <a:bodyPr/>
          <a:lstStyle>
            <a:lvl1pPr>
              <a:defRPr>
                <a:solidFill>
                  <a:schemeClr val="bg1">
                    <a:lumMod val="50000"/>
                  </a:schemeClr>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15" name="Title 1"/>
          <p:cNvSpPr>
            <a:spLocks noGrp="1"/>
          </p:cNvSpPr>
          <p:nvPr>
            <p:ph type="title" hasCustomPrompt="1"/>
          </p:nvPr>
        </p:nvSpPr>
        <p:spPr bwMode="black">
          <a:xfrm>
            <a:off x="629375" y="1785600"/>
            <a:ext cx="6232096" cy="3286800"/>
          </a:xfrm>
          <a:prstGeom prst="rect">
            <a:avLst/>
          </a:prstGeom>
        </p:spPr>
        <p:txBody>
          <a:bodyPr anchor="ctr">
            <a:noAutofit/>
          </a:bodyPr>
          <a:lstStyle>
            <a:lvl1pPr>
              <a:defRPr sz="4389">
                <a:solidFill>
                  <a:schemeClr val="bg1"/>
                </a:solidFill>
                <a:latin typeface="+mj-lt"/>
                <a:ea typeface="+mj-ea"/>
                <a:cs typeface="+mj-cs"/>
                <a:sym typeface="+mj-lt"/>
              </a:defRPr>
            </a:lvl1pPr>
          </a:lstStyle>
          <a:p>
            <a:r>
              <a:rPr lang="en-US"/>
              <a:t>Click to add title</a:t>
            </a:r>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lumMod val="50000"/>
                </a:schemeClr>
              </a:solidFill>
              <a:latin typeface="+mn-lt"/>
              <a:ea typeface="+mn-ea"/>
              <a:cs typeface="+mn-cs"/>
              <a:sym typeface="+mn-lt"/>
            </a:endParaRPr>
          </a:p>
        </p:txBody>
      </p:sp>
      <p:sp>
        <p:nvSpPr>
          <p:cNvPr id="16" name="Rectangle 15"/>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7" name="Rectangle 16"/>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3411420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334329922"/>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322562"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10" name="Freeform 14"/>
          <p:cNvSpPr/>
          <p:nvPr userDrawn="1"/>
        </p:nvSpPr>
        <p:spPr bwMode="ltGray">
          <a:xfrm>
            <a:off x="1520" y="131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13" name="Date Placeholder 4"/>
          <p:cNvSpPr>
            <a:spLocks noGrp="1"/>
          </p:cNvSpPr>
          <p:nvPr>
            <p:ph type="dt" sz="half" idx="10"/>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8" name="TextBox 1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0" name="Title 2"/>
          <p:cNvSpPr>
            <a:spLocks noGrp="1"/>
          </p:cNvSpPr>
          <p:nvPr>
            <p:ph type="title" hasCustomPrompt="1"/>
          </p:nvPr>
        </p:nvSpPr>
        <p:spPr>
          <a:xfrm>
            <a:off x="628441" y="2764204"/>
            <a:ext cx="2472506" cy="1314311"/>
          </a:xfrm>
          <a:prstGeom prst="rect">
            <a:avLst/>
          </a:prstGeom>
        </p:spPr>
        <p:txBody>
          <a:bodyPr anchor="ctr">
            <a:noAutofit/>
          </a:bodyPr>
          <a:lstStyle>
            <a:lvl1pPr>
              <a:defRPr sz="2394">
                <a:solidFill>
                  <a:schemeClr val="tx2"/>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24693" y="3590399"/>
            <a:ext cx="1361872"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9" name="Rectangle 8"/>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4" name="Rectangle 13"/>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39282939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976803412"/>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23586"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0" name="Freeform 14"/>
          <p:cNvSpPr/>
          <p:nvPr userDrawn="1"/>
        </p:nvSpPr>
        <p:spPr bwMode="ltGray">
          <a:xfrm>
            <a:off x="1520" y="131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5" name="Title 4"/>
          <p:cNvSpPr>
            <a:spLocks noGrp="1"/>
          </p:cNvSpPr>
          <p:nvPr>
            <p:ph type="title" hasCustomPrompt="1"/>
          </p:nvPr>
        </p:nvSpPr>
        <p:spPr>
          <a:xfrm>
            <a:off x="628441" y="2764204"/>
            <a:ext cx="2472506" cy="1314311"/>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5"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6" name="TextBox 1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2169262" y="3402829"/>
            <a:ext cx="2688000"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180134811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54356651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24610"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TextBox 8"/>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798" kern="1200">
              <a:solidFill>
                <a:schemeClr val="bg1"/>
              </a:solidFill>
              <a:latin typeface="+mn-lt"/>
              <a:ea typeface="+mn-ea"/>
              <a:cs typeface="+mn-cs"/>
              <a:sym typeface="+mn-lt"/>
            </a:endParaRPr>
          </a:p>
        </p:txBody>
      </p:sp>
      <p:sp>
        <p:nvSpPr>
          <p:cNvPr id="10" name="Date Placeholder 7"/>
          <p:cNvSpPr>
            <a:spLocks noGrp="1"/>
          </p:cNvSpPr>
          <p:nvPr>
            <p:ph type="dt" sz="half" idx="11"/>
          </p:nvPr>
        </p:nvSpPr>
        <p:spPr>
          <a:xfrm>
            <a:off x="9653459" y="6405036"/>
            <a:ext cx="1478385"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17"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9" name="Pentagon 3"/>
          <p:cNvSpPr/>
          <p:nvPr userDrawn="1"/>
        </p:nvSpPr>
        <p:spPr bwMode="white">
          <a:xfrm>
            <a:off x="1" y="0"/>
            <a:ext cx="5413494"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28442" y="1785600"/>
            <a:ext cx="4052185" cy="3286800"/>
          </a:xfrm>
          <a:prstGeom prst="rect">
            <a:avLst/>
          </a:prstGeom>
        </p:spPr>
        <p:txBody>
          <a:bodyPr anchor="ctr">
            <a:noAutofit/>
          </a:bodyPr>
          <a:lstStyle>
            <a:lvl1pPr>
              <a:defRPr sz="4389" b="1">
                <a:solidFill>
                  <a:schemeClr val="tx2"/>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70191" y="3394393"/>
            <a:ext cx="1295362"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2" name="Rectangle 11"/>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3" name="Rectangle 12"/>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40409890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45919368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25634"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9" name="Pentagon 3"/>
          <p:cNvSpPr/>
          <p:nvPr userDrawn="1"/>
        </p:nvSpPr>
        <p:spPr bwMode="white">
          <a:xfrm>
            <a:off x="1" y="0"/>
            <a:ext cx="5413494" cy="6858000"/>
          </a:xfrm>
          <a:prstGeom prst="homePlate">
            <a:avLst>
              <a:gd name="adj" fmla="val 12939"/>
            </a:avLst>
          </a:pr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20" name="Title 1"/>
          <p:cNvSpPr>
            <a:spLocks noGrp="1"/>
          </p:cNvSpPr>
          <p:nvPr>
            <p:ph type="title" hasCustomPrompt="1"/>
          </p:nvPr>
        </p:nvSpPr>
        <p:spPr>
          <a:xfrm>
            <a:off x="628442" y="1785600"/>
            <a:ext cx="4052185" cy="3286800"/>
          </a:xfrm>
          <a:prstGeom prst="rect">
            <a:avLst/>
          </a:prstGeom>
        </p:spPr>
        <p:txBody>
          <a:bodyPr anchor="ctr">
            <a:noAutofit/>
          </a:bodyPr>
          <a:lstStyle>
            <a:lvl1pPr>
              <a:defRPr sz="4389" b="1">
                <a:solidFill>
                  <a:srgbClr val="FFFFFF"/>
                </a:solidFill>
                <a:latin typeface="+mj-lt"/>
                <a:ea typeface="+mj-ea"/>
                <a:cs typeface="+mj-cs"/>
                <a:sym typeface="+mj-lt"/>
              </a:defRPr>
            </a:lvl1pPr>
          </a:lstStyle>
          <a:p>
            <a:r>
              <a:rPr lang="en-US"/>
              <a:t>Click to add title</a:t>
            </a:r>
          </a:p>
        </p:txBody>
      </p:sp>
      <p:sp>
        <p:nvSpPr>
          <p:cNvPr id="13"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3569207" y="3416300"/>
            <a:ext cx="2688000"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420795792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770857154"/>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26658"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Pentagon 8"/>
          <p:cNvSpPr/>
          <p:nvPr/>
        </p:nvSpPr>
        <p:spPr bwMode="white">
          <a:xfrm>
            <a:off x="0" y="0"/>
            <a:ext cx="6347803"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prstClr val="white"/>
              </a:solidFill>
              <a:latin typeface="+mn-lt"/>
              <a:ea typeface="+mn-ea"/>
              <a:cs typeface="+mn-cs"/>
              <a:sym typeface="+mn-lt"/>
            </a:endParaRPr>
          </a:p>
        </p:txBody>
      </p:sp>
      <p:sp>
        <p:nvSpPr>
          <p:cNvPr id="3" name="Title 2"/>
          <p:cNvSpPr>
            <a:spLocks noGrp="1"/>
          </p:cNvSpPr>
          <p:nvPr>
            <p:ph type="title" hasCustomPrompt="1"/>
          </p:nvPr>
        </p:nvSpPr>
        <p:spPr>
          <a:xfrm>
            <a:off x="628442" y="622801"/>
            <a:ext cx="4736076" cy="332399"/>
          </a:xfrm>
          <a:prstGeom prst="rect">
            <a:avLst/>
          </a:prstGeom>
        </p:spPr>
        <p:txBody>
          <a:bodyPr/>
          <a:lstStyle>
            <a:lvl1pPr>
              <a:defRPr>
                <a:latin typeface="+mj-lt"/>
                <a:ea typeface="+mj-ea"/>
                <a:cs typeface="+mj-cs"/>
                <a:sym typeface="+mj-lt"/>
              </a:defRPr>
            </a:lvl1pPr>
          </a:lstStyle>
          <a:p>
            <a:r>
              <a:rPr lang="en-US"/>
              <a:t>Click to add title</a:t>
            </a:r>
          </a:p>
        </p:txBody>
      </p:sp>
      <p:sp>
        <p:nvSpPr>
          <p:cNvPr id="13"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18"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6" name="TextBox 1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84453" y="3589606"/>
            <a:ext cx="1361872"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2" name="Rectangle 11"/>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24489077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937791524"/>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27682"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9" name="Pentagon 8"/>
          <p:cNvSpPr/>
          <p:nvPr/>
        </p:nvSpPr>
        <p:spPr bwMode="white">
          <a:xfrm>
            <a:off x="0" y="0"/>
            <a:ext cx="6347803" cy="6858000"/>
          </a:xfrm>
          <a:prstGeom prst="homePlate">
            <a:avLst>
              <a:gd name="adj" fmla="val 12939"/>
            </a:avLst>
          </a:pr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3" name="Title 2"/>
          <p:cNvSpPr>
            <a:spLocks noGrp="1"/>
          </p:cNvSpPr>
          <p:nvPr>
            <p:ph type="title" hasCustomPrompt="1"/>
          </p:nvPr>
        </p:nvSpPr>
        <p:spPr>
          <a:xfrm>
            <a:off x="628442" y="622801"/>
            <a:ext cx="4736076"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1"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4" name="TextBox 13"/>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4449138" y="3407804"/>
            <a:ext cx="2688000"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2" name="Rectangle 11"/>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3" name="Rectangle 12"/>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366737448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1" y="5679810"/>
            <a:ext cx="12168393" cy="1178193"/>
          </a:xfrm>
          <a:prstGeom prst="rect">
            <a:avLst/>
          </a:prstGeom>
        </p:spPr>
      </p:pic>
      <p:sp>
        <p:nvSpPr>
          <p:cNvPr id="3" name="TextBox 2"/>
          <p:cNvSpPr txBox="1"/>
          <p:nvPr userDrawn="1"/>
        </p:nvSpPr>
        <p:spPr>
          <a:xfrm>
            <a:off x="169207" y="3662435"/>
            <a:ext cx="8830555" cy="1811393"/>
          </a:xfrm>
          <a:prstGeom prst="rect">
            <a:avLst/>
          </a:prstGeom>
          <a:noFill/>
        </p:spPr>
        <p:txBody>
          <a:bodyPr wrap="square" rtlCol="0">
            <a:spAutoFit/>
          </a:bodyPr>
          <a:lstStyle/>
          <a:p>
            <a:r>
              <a:rPr lang="en-US" sz="1596">
                <a:solidFill>
                  <a:srgbClr val="695E4A"/>
                </a:solidFill>
                <a:latin typeface="Calibri" panose="020F0502020204030204" pitchFamily="34" charset="0"/>
              </a:rPr>
              <a:t>For more information, contact CDC</a:t>
            </a:r>
            <a:br>
              <a:rPr lang="en-US" sz="1596">
                <a:solidFill>
                  <a:srgbClr val="695E4A"/>
                </a:solidFill>
                <a:latin typeface="Calibri" panose="020F0502020204030204" pitchFamily="34" charset="0"/>
              </a:rPr>
            </a:br>
            <a:r>
              <a:rPr lang="en-US" sz="1596">
                <a:solidFill>
                  <a:srgbClr val="695E4A"/>
                </a:solidFill>
                <a:latin typeface="Calibri" panose="020F0502020204030204" pitchFamily="34" charset="0"/>
              </a:rPr>
              <a:t>1-800-CDC-INFO (232-4636)</a:t>
            </a:r>
            <a:br>
              <a:rPr lang="en-US" sz="1596">
                <a:solidFill>
                  <a:srgbClr val="695E4A"/>
                </a:solidFill>
                <a:latin typeface="Calibri" panose="020F0502020204030204" pitchFamily="34" charset="0"/>
              </a:rPr>
            </a:br>
            <a:r>
              <a:rPr lang="en-US" sz="1596">
                <a:solidFill>
                  <a:srgbClr val="695E4A"/>
                </a:solidFill>
                <a:latin typeface="Calibri" panose="020F0502020204030204" pitchFamily="34" charset="0"/>
              </a:rPr>
              <a:t>TTY:  1-888-232-6348    www.cdc.gov</a:t>
            </a:r>
            <a:br>
              <a:rPr lang="en-US" sz="1596">
                <a:solidFill>
                  <a:srgbClr val="695E4A"/>
                </a:solidFill>
                <a:latin typeface="Calibri" panose="020F0502020204030204" pitchFamily="34" charset="0"/>
              </a:rPr>
            </a:br>
            <a:br>
              <a:rPr lang="en-US" sz="1596">
                <a:solidFill>
                  <a:srgbClr val="695E4A"/>
                </a:solidFill>
                <a:latin typeface="Calibri" panose="020F0502020204030204" pitchFamily="34" charset="0"/>
              </a:rPr>
            </a:br>
            <a:br>
              <a:rPr lang="en-US" sz="1596">
                <a:solidFill>
                  <a:srgbClr val="695E4A"/>
                </a:solidFill>
                <a:latin typeface="Calibri" panose="020F0502020204030204" pitchFamily="34" charset="0"/>
              </a:rPr>
            </a:br>
            <a:r>
              <a:rPr lang="en-US" sz="1596">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1143071105"/>
      </p:ext>
    </p:extLst>
  </p:cSld>
  <p:clrMapOvr>
    <a:masterClrMapping/>
  </p:clrMapOvr>
  <p:transition>
    <p:fade/>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764109510"/>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28706"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2" name="Freeform 18"/>
          <p:cNvSpPr/>
          <p:nvPr userDrawn="1"/>
        </p:nvSpPr>
        <p:spPr bwMode="white">
          <a:xfrm>
            <a:off x="0" y="0"/>
            <a:ext cx="8425344"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998"/>
              </a:spcAft>
            </a:pPr>
            <a:endParaRPr lang="en-US" sz="1197">
              <a:solidFill>
                <a:schemeClr val="bg1"/>
              </a:solidFill>
              <a:latin typeface="+mn-lt"/>
              <a:ea typeface="+mn-ea"/>
              <a:cs typeface="+mn-cs"/>
              <a:sym typeface="+mn-lt"/>
            </a:endParaRPr>
          </a:p>
        </p:txBody>
      </p:sp>
      <p:sp>
        <p:nvSpPr>
          <p:cNvPr id="13"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628441" y="622801"/>
            <a:ext cx="6239023" cy="332399"/>
          </a:xfrm>
          <a:prstGeom prst="rect">
            <a:avLst/>
          </a:prstGeom>
        </p:spPr>
        <p:txBody>
          <a:bodyPr/>
          <a:lstStyle>
            <a:lvl1pPr>
              <a:defRPr>
                <a:latin typeface="+mj-lt"/>
                <a:ea typeface="+mj-ea"/>
                <a:cs typeface="+mj-cs"/>
                <a:sym typeface="+mj-lt"/>
              </a:defRPr>
            </a:lvl1pPr>
          </a:lstStyle>
          <a:p>
            <a:r>
              <a:rPr lang="en-US"/>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71809" y="3589606"/>
            <a:ext cx="1361872"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4" name="Rectangle 13"/>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7060005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23502430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29730"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2" name="Freeform 18"/>
          <p:cNvSpPr/>
          <p:nvPr userDrawn="1"/>
        </p:nvSpPr>
        <p:spPr bwMode="white">
          <a:xfrm>
            <a:off x="0" y="0"/>
            <a:ext cx="8425344"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accent1"/>
              </a:gs>
              <a:gs pos="100000">
                <a:schemeClr val="tx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998"/>
              </a:spcAft>
            </a:pPr>
            <a:endParaRPr lang="en-US" sz="1197">
              <a:solidFill>
                <a:prstClr val="white"/>
              </a:solidFill>
              <a:latin typeface="+mn-lt"/>
              <a:ea typeface="+mn-ea"/>
              <a:cs typeface="+mn-cs"/>
              <a:sym typeface="+mn-lt"/>
            </a:endParaRPr>
          </a:p>
        </p:txBody>
      </p:sp>
      <p:sp>
        <p:nvSpPr>
          <p:cNvPr id="2" name="Title 1"/>
          <p:cNvSpPr>
            <a:spLocks noGrp="1"/>
          </p:cNvSpPr>
          <p:nvPr>
            <p:ph type="title" hasCustomPrompt="1"/>
          </p:nvPr>
        </p:nvSpPr>
        <p:spPr>
          <a:xfrm>
            <a:off x="628441" y="622801"/>
            <a:ext cx="6239023"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7"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8" name="TextBox 1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rot="120000">
            <a:off x="6551380" y="3407804"/>
            <a:ext cx="2688000"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0" name="Rectangle 9"/>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392911892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11267569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30754"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7"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0" name="TextBox 9"/>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11" name="Title 1"/>
          <p:cNvSpPr>
            <a:spLocks noGrp="1"/>
          </p:cNvSpPr>
          <p:nvPr>
            <p:ph type="title" hasCustomPrompt="1"/>
          </p:nvPr>
        </p:nvSpPr>
        <p:spPr>
          <a:xfrm>
            <a:off x="628442" y="3826333"/>
            <a:ext cx="10906152" cy="1606550"/>
          </a:xfrm>
        </p:spPr>
        <p:txBody>
          <a:bodyPr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bg1"/>
                </a:solidFill>
                <a:latin typeface="+mj-lt"/>
                <a:ea typeface="+mj-ea"/>
                <a:cs typeface="+mj-cs"/>
                <a:sym typeface="+mj-lt"/>
              </a:defRPr>
            </a:lvl1pPr>
          </a:lstStyle>
          <a:p>
            <a:r>
              <a:rPr lang="en-US"/>
              <a:t>Click to add big statement text</a:t>
            </a: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2" name="Rectangle 11"/>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40475402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19311233"/>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31778"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8" name="Date Placeholder 7"/>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6" name="Rectangle 5"/>
          <p:cNvSpPr/>
          <p:nvPr userDrawn="1"/>
        </p:nvSpPr>
        <p:spPr bwMode="white">
          <a:xfrm>
            <a:off x="628441" y="625475"/>
            <a:ext cx="930381" cy="9326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7" name="Title 1"/>
          <p:cNvSpPr>
            <a:spLocks noGrp="1"/>
          </p:cNvSpPr>
          <p:nvPr>
            <p:ph type="title" hasCustomPrompt="1"/>
          </p:nvPr>
        </p:nvSpPr>
        <p:spPr>
          <a:xfrm>
            <a:off x="628442" y="3826333"/>
            <a:ext cx="10906152" cy="1606550"/>
          </a:xfrm>
          <a:prstGeom prst="rect">
            <a:avLst/>
          </a:prstGeom>
        </p:spPr>
        <p:txBody>
          <a:bodyPr anchor="b">
            <a:noAutofit/>
          </a:bodyPr>
          <a:lstStyle>
            <a:lvl1pPr marL="0" algn="l" defTabSz="912114" rtl="0" eaLnBrk="1" fontAlgn="auto" latinLnBrk="0" hangingPunct="1">
              <a:lnSpc>
                <a:spcPts val="5985"/>
              </a:lnSpc>
              <a:spcBef>
                <a:spcPts val="0"/>
              </a:spcBef>
              <a:spcAft>
                <a:spcPts val="0"/>
              </a:spcAft>
              <a:defRPr lang="en-US" sz="5387" kern="1200" baseline="0" dirty="0">
                <a:solidFill>
                  <a:schemeClr val="tx2"/>
                </a:solidFill>
                <a:latin typeface="+mj-lt"/>
                <a:ea typeface="+mj-ea"/>
                <a:cs typeface="+mj-cs"/>
                <a:sym typeface="+mj-lt"/>
              </a:defRPr>
            </a:lvl1pPr>
          </a:lstStyle>
          <a:p>
            <a:r>
              <a:rPr lang="en-US"/>
              <a:t>Click to add big statement text</a:t>
            </a:r>
          </a:p>
        </p:txBody>
      </p:sp>
    </p:spTree>
    <p:extLst>
      <p:ext uri="{BB962C8B-B14F-4D97-AF65-F5344CB8AC3E}">
        <p14:creationId xmlns:p14="http://schemas.microsoft.com/office/powerpoint/2010/main" val="330562999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686658863"/>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332802"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6" name="TextBox 5"/>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2" name="Date Placeholder 1"/>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6779694" y="113838"/>
            <a:ext cx="769257" cy="9995033"/>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1"/>
            <a:ext cx="12161838"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214" tIns="45607" rIns="91214" bIns="45607" numCol="1" anchor="t" anchorCtr="0" compatLnSpc="1">
            <a:prstTxWarp prst="textNoShape">
              <a:avLst/>
            </a:prstTxWarp>
            <a:noAutofit/>
          </a:bodyPr>
          <a:lstStyle/>
          <a:p>
            <a:endParaRPr lang="en-US" sz="1795">
              <a:latin typeface="+mn-lt"/>
              <a:ea typeface="+mn-ea"/>
              <a:cs typeface="+mn-cs"/>
              <a:sym typeface="+mn-lt"/>
            </a:endParaRP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9" name="Rectangle 8"/>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394114705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337883852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33826"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5" name="TextBox 4"/>
          <p:cNvSpPr txBox="1"/>
          <p:nvPr/>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3" name="Date Placeholder 2"/>
          <p:cNvSpPr>
            <a:spLocks noGrp="1"/>
          </p:cNvSpPr>
          <p:nvPr>
            <p:ph type="dt" sz="half" idx="10"/>
          </p:nvPr>
        </p:nvSpPr>
        <p:spPr/>
        <p:txBody>
          <a:bodyPr/>
          <a:lstStyle>
            <a:lvl1pPr>
              <a:defRPr>
                <a:solidFill>
                  <a:schemeClr val="bg1"/>
                </a:solidFill>
                <a:latin typeface="+mn-lt"/>
                <a:ea typeface="+mn-ea"/>
                <a:cs typeface="+mn-cs"/>
                <a:sym typeface="+mn-lt"/>
              </a:defRPr>
            </a:lvl1pPr>
          </a:lstStyle>
          <a:p>
            <a:endParaRPr lang="en-US"/>
          </a:p>
        </p:txBody>
      </p:sp>
      <p:sp>
        <p:nvSpPr>
          <p:cNvPr id="11"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2" name="Title 1"/>
          <p:cNvSpPr>
            <a:spLocks noGrp="1"/>
          </p:cNvSpPr>
          <p:nvPr>
            <p:ph type="title" hasCustomPrompt="1"/>
          </p:nvPr>
        </p:nvSpPr>
        <p:spPr>
          <a:xfrm>
            <a:off x="628442" y="622801"/>
            <a:ext cx="10906152" cy="332399"/>
          </a:xfrm>
        </p:spPr>
        <p:txBody>
          <a:bodyPr/>
          <a:lstStyle>
            <a:lvl1pPr>
              <a:defRPr>
                <a:solidFill>
                  <a:schemeClr val="bg1"/>
                </a:solidFill>
                <a:latin typeface="+mj-lt"/>
                <a:ea typeface="+mj-ea"/>
                <a:cs typeface="+mj-cs"/>
                <a:sym typeface="+mj-lt"/>
              </a:defRPr>
            </a:lvl1pPr>
          </a:lstStyle>
          <a:p>
            <a:r>
              <a:rPr lang="en-US"/>
              <a:t>Click to add title</a:t>
            </a:r>
          </a:p>
        </p:txBody>
      </p:sp>
      <p:sp>
        <p:nvSpPr>
          <p:cNvPr id="7" name="Rectangle 6"/>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8" name="Rectangle 7"/>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129277827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641786879"/>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34850"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13" name="Freeform 12"/>
          <p:cNvSpPr/>
          <p:nvPr/>
        </p:nvSpPr>
        <p:spPr bwMode="ltGray">
          <a:xfrm>
            <a:off x="0" y="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17" name="Freeform 12"/>
          <p:cNvSpPr/>
          <p:nvPr userDrawn="1"/>
        </p:nvSpPr>
        <p:spPr bwMode="ltGray">
          <a:xfrm>
            <a:off x="0" y="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20" name="TextBox 19"/>
          <p:cNvSpPr txBox="1"/>
          <p:nvPr userDrawn="1"/>
        </p:nvSpPr>
        <p:spPr>
          <a:xfrm>
            <a:off x="628442" y="2577934"/>
            <a:ext cx="2944098" cy="1761764"/>
          </a:xfrm>
          <a:prstGeom prst="rect">
            <a:avLst/>
          </a:prstGeom>
          <a:noFill/>
        </p:spPr>
        <p:txBody>
          <a:bodyPr wrap="square" lIns="0" tIns="0" rIns="0" bIns="0" rtlCol="0" anchor="ctr">
            <a:spAutoFit/>
          </a:bodyPr>
          <a:lstStyle/>
          <a:p>
            <a:pPr marL="0" indent="0">
              <a:lnSpc>
                <a:spcPct val="106000"/>
              </a:lnSpc>
              <a:spcAft>
                <a:spcPts val="698"/>
              </a:spcAft>
              <a:buFontTx/>
              <a:buNone/>
            </a:pPr>
            <a:r>
              <a:rPr lang="en-US" sz="5387" b="1">
                <a:solidFill>
                  <a:schemeClr val="tx2"/>
                </a:solidFill>
                <a:latin typeface="+mn-lt"/>
                <a:ea typeface="+mn-ea"/>
                <a:cs typeface="+mn-cs"/>
                <a:sym typeface="+mn-lt"/>
              </a:rPr>
              <a:t>Table of contents</a:t>
            </a:r>
          </a:p>
        </p:txBody>
      </p:sp>
      <p:sp>
        <p:nvSpPr>
          <p:cNvPr id="15"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24"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9" name="TextBox 18"/>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00948" y="3586748"/>
            <a:ext cx="1361872"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2" name="Rectangle 11"/>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10456342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46198722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35874"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6" name="Date Placeholder 4"/>
          <p:cNvSpPr>
            <a:spLocks noGrp="1"/>
          </p:cNvSpPr>
          <p:nvPr>
            <p:ph type="dt" sz="half" idx="10"/>
          </p:nvPr>
        </p:nvSpPr>
        <p:spPr>
          <a:xfrm>
            <a:off x="9653459" y="6405036"/>
            <a:ext cx="1478385" cy="153888"/>
          </a:xfr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1" name="TextBox 10"/>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7" name="Rectangle 6"/>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8" name="Rectangle 7"/>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6357533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106885867"/>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36898"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387177378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48435915"/>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37922"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584" y="1588"/>
                        <a:ext cx="1584" cy="1588"/>
                      </a:xfrm>
                      <a:prstGeom prst="rect">
                        <a:avLst/>
                      </a:prstGeom>
                    </p:spPr>
                  </p:pic>
                </p:oleObj>
              </mc:Fallback>
            </mc:AlternateContent>
          </a:graphicData>
        </a:graphic>
      </p:graphicFrame>
      <p:sp>
        <p:nvSpPr>
          <p:cNvPr id="4" name="Date Placeholder 3"/>
          <p:cNvSpPr>
            <a:spLocks noGrp="1"/>
          </p:cNvSpPr>
          <p:nvPr>
            <p:ph type="dt" sz="half" idx="10"/>
          </p:nvPr>
        </p:nvSpPr>
        <p:spPr/>
        <p:txBody>
          <a:bodyPr/>
          <a:lstStyle>
            <a:lvl1pPr>
              <a:defRPr>
                <a:latin typeface="+mn-lt"/>
                <a:ea typeface="+mn-ea"/>
                <a:cs typeface="+mn-cs"/>
                <a:sym typeface="+mn-lt"/>
              </a:defRPr>
            </a:lvl1pPr>
          </a:lstStyle>
          <a:p>
            <a:endParaRPr lang="en-US"/>
          </a:p>
        </p:txBody>
      </p:sp>
      <p:sp>
        <p:nvSpPr>
          <p:cNvPr id="10"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21920822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a:prstGeom prst="rect">
            <a:avLst/>
          </a:prstGeom>
        </p:spPr>
        <p:txBody>
          <a:bodyPr anchor="b" anchorCtr="0"/>
          <a:lstStyle>
            <a:lvl1pPr>
              <a:lnSpc>
                <a:spcPts val="2993"/>
              </a:lnSpc>
              <a:defRPr sz="2793" b="1" baseline="0">
                <a:effectLst/>
              </a:defRPr>
            </a:lvl1pPr>
          </a:lstStyle>
          <a:p>
            <a:r>
              <a:rPr lang="en-US"/>
              <a:t>Click to edit Master title style</a:t>
            </a:r>
          </a:p>
        </p:txBody>
      </p:sp>
      <p:sp>
        <p:nvSpPr>
          <p:cNvPr id="3" name="Content Placeholder 2"/>
          <p:cNvSpPr>
            <a:spLocks noGrp="1"/>
          </p:cNvSpPr>
          <p:nvPr>
            <p:ph idx="1"/>
          </p:nvPr>
        </p:nvSpPr>
        <p:spPr>
          <a:xfrm>
            <a:off x="608092" y="1600201"/>
            <a:ext cx="10945654" cy="4191000"/>
          </a:xfrm>
          <a:prstGeom prst="rect">
            <a:avLst/>
          </a:prstGeom>
        </p:spPr>
        <p:txBody>
          <a:bodyPr/>
          <a:lstStyle>
            <a:lvl1pPr>
              <a:buClr>
                <a:schemeClr val="tx1"/>
              </a:buClr>
              <a:buSzPct val="70000"/>
              <a:buFont typeface="Wingdings" pitchFamily="2" charset="2"/>
              <a:buChar char="q"/>
              <a:defRPr sz="2394" b="1" baseline="0">
                <a:solidFill>
                  <a:schemeClr val="bg2"/>
                </a:solidFill>
              </a:defRPr>
            </a:lvl1pPr>
            <a:lvl2pPr>
              <a:buClr>
                <a:schemeClr val="tx1"/>
              </a:buClr>
              <a:buSzPct val="100000"/>
              <a:buFont typeface="Wingdings" pitchFamily="2" charset="2"/>
              <a:buChar char="§"/>
              <a:defRPr sz="1995">
                <a:solidFill>
                  <a:schemeClr val="bg2"/>
                </a:solidFill>
              </a:defRPr>
            </a:lvl2pPr>
            <a:lvl3pPr>
              <a:buClr>
                <a:schemeClr val="tx1"/>
              </a:buClr>
              <a:buSzPct val="100000"/>
              <a:buFont typeface="Arial" pitchFamily="34" charset="0"/>
              <a:buChar char="•"/>
              <a:defRPr sz="1796">
                <a:solidFill>
                  <a:schemeClr val="bg2"/>
                </a:solidFill>
              </a:defRPr>
            </a:lvl3pPr>
            <a:lvl4pPr>
              <a:buClr>
                <a:schemeClr val="tx1"/>
              </a:buClr>
              <a:buSzPct val="70000"/>
              <a:buFont typeface="Courier New" pitchFamily="49" charset="0"/>
              <a:buChar char="o"/>
              <a:defRPr sz="1796" baseline="0">
                <a:solidFill>
                  <a:schemeClr val="bg2"/>
                </a:solidFill>
              </a:defRPr>
            </a:lvl4pPr>
            <a:lvl5pPr>
              <a:buClr>
                <a:schemeClr val="tx1"/>
              </a:buClr>
              <a:buSzPct val="70000"/>
              <a:buFont typeface="Arial" pitchFamily="34" charset="0"/>
              <a:buChar char="•"/>
              <a:defRPr sz="1796">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1"/>
          </p:nvPr>
        </p:nvSpPr>
        <p:spPr>
          <a:xfrm>
            <a:off x="608092" y="5791200"/>
            <a:ext cx="10945654" cy="609600"/>
          </a:xfrm>
          <a:prstGeom prst="rect">
            <a:avLst/>
          </a:prstGeom>
        </p:spPr>
        <p:txBody>
          <a:bodyPr anchor="b"/>
          <a:lstStyle>
            <a:lvl1pPr>
              <a:buNone/>
              <a:defRPr sz="1097">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090868820"/>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909602671"/>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338946"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11" name="TextBox 10"/>
          <p:cNvSpPr txBox="1"/>
          <p:nvPr userDrawn="1"/>
        </p:nvSpPr>
        <p:spPr>
          <a:xfrm>
            <a:off x="3648552" y="5084082"/>
            <a:ext cx="4864735" cy="127635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1" fromWordArt="0" anchor="ctr" anchorCtr="0" forceAA="0" compatLnSpc="1">
            <a:prstTxWarp prst="textNoShape">
              <a:avLst/>
            </a:prstTxWarp>
            <a:noAutofit/>
          </a:bodyPr>
          <a:lstStyle/>
          <a:p>
            <a:pPr algn="ctr"/>
            <a:r>
              <a:rPr lang="en-US" sz="5985" b="1">
                <a:solidFill>
                  <a:schemeClr val="bg1"/>
                </a:solidFill>
                <a:latin typeface="+mn-lt"/>
                <a:ea typeface="+mn-ea"/>
                <a:cs typeface="+mn-cs"/>
                <a:sym typeface="+mn-lt"/>
              </a:rPr>
              <a:t>Thank</a:t>
            </a:r>
            <a:r>
              <a:rPr lang="en-US" sz="5985" b="1" baseline="0">
                <a:solidFill>
                  <a:schemeClr val="bg1"/>
                </a:solidFill>
                <a:latin typeface="+mn-lt"/>
                <a:ea typeface="+mn-ea"/>
                <a:cs typeface="+mn-cs"/>
                <a:sym typeface="+mn-lt"/>
              </a:rPr>
              <a:t> you!</a:t>
            </a:r>
            <a:endParaRPr lang="en-US" sz="5985" b="1">
              <a:solidFill>
                <a:schemeClr val="bg1"/>
              </a:solidFill>
              <a:latin typeface="+mn-lt"/>
              <a:ea typeface="+mn-ea"/>
              <a:cs typeface="+mn-cs"/>
              <a:sym typeface="+mn-lt"/>
            </a:endParaRPr>
          </a:p>
        </p:txBody>
      </p:sp>
      <p:sp>
        <p:nvSpPr>
          <p:cNvPr id="8" name="Freeform 7"/>
          <p:cNvSpPr/>
          <p:nvPr userDrawn="1"/>
        </p:nvSpPr>
        <p:spPr>
          <a:xfrm>
            <a:off x="0" y="3367314"/>
            <a:ext cx="12161838" cy="3490686"/>
          </a:xfrm>
          <a:custGeom>
            <a:avLst/>
            <a:gdLst>
              <a:gd name="connsiteX0" fmla="*/ 0 w 12192000"/>
              <a:gd name="connsiteY0" fmla="*/ 0 h 3490686"/>
              <a:gd name="connsiteX1" fmla="*/ 483577 w 12192000"/>
              <a:gd name="connsiteY1" fmla="*/ 0 h 3490686"/>
              <a:gd name="connsiteX2" fmla="*/ 4070316 w 12192000"/>
              <a:gd name="connsiteY2" fmla="*/ 0 h 3490686"/>
              <a:gd name="connsiteX3" fmla="*/ 8121684 w 12192000"/>
              <a:gd name="connsiteY3" fmla="*/ 0 h 3490686"/>
              <a:gd name="connsiteX4" fmla="*/ 11544300 w 12192000"/>
              <a:gd name="connsiteY4" fmla="*/ 0 h 3490686"/>
              <a:gd name="connsiteX5" fmla="*/ 12192000 w 12192000"/>
              <a:gd name="connsiteY5" fmla="*/ 0 h 3490686"/>
              <a:gd name="connsiteX6" fmla="*/ 12192000 w 12192000"/>
              <a:gd name="connsiteY6" fmla="*/ 3490686 h 3490686"/>
              <a:gd name="connsiteX7" fmla="*/ 0 w 12192000"/>
              <a:gd name="connsiteY7" fmla="*/ 3490686 h 349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90686">
                <a:moveTo>
                  <a:pt x="0" y="0"/>
                </a:moveTo>
                <a:lnTo>
                  <a:pt x="483577" y="0"/>
                </a:lnTo>
                <a:lnTo>
                  <a:pt x="4070316" y="0"/>
                </a:lnTo>
                <a:lnTo>
                  <a:pt x="8121684" y="0"/>
                </a:lnTo>
                <a:lnTo>
                  <a:pt x="11544300" y="0"/>
                </a:lnTo>
                <a:lnTo>
                  <a:pt x="12192000" y="0"/>
                </a:lnTo>
                <a:lnTo>
                  <a:pt x="12192000" y="3490686"/>
                </a:lnTo>
                <a:lnTo>
                  <a:pt x="0" y="3490686"/>
                </a:lnTo>
                <a:close/>
              </a:path>
            </a:pathLst>
          </a:cu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197">
              <a:solidFill>
                <a:srgbClr val="FFFFFF"/>
              </a:solidFill>
              <a:latin typeface="+mn-lt"/>
              <a:ea typeface="+mn-ea"/>
              <a:cs typeface="+mn-cs"/>
              <a:sym typeface="+mn-lt"/>
            </a:endParaRPr>
          </a:p>
        </p:txBody>
      </p:sp>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414484" y="818948"/>
            <a:ext cx="1756958" cy="1759844"/>
          </a:xfrm>
          <a:prstGeom prst="rect">
            <a:avLst/>
          </a:prstGeom>
        </p:spPr>
      </p:pic>
      <p:sp>
        <p:nvSpPr>
          <p:cNvPr id="15" name="TextBox 14"/>
          <p:cNvSpPr txBox="1"/>
          <p:nvPr userDrawn="1"/>
        </p:nvSpPr>
        <p:spPr>
          <a:xfrm>
            <a:off x="3800574" y="5236482"/>
            <a:ext cx="4864735" cy="127635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1" fromWordArt="0" anchor="ctr" anchorCtr="0" forceAA="0" compatLnSpc="1">
            <a:prstTxWarp prst="textNoShape">
              <a:avLst/>
            </a:prstTxWarp>
            <a:noAutofit/>
          </a:bodyPr>
          <a:lstStyle/>
          <a:p>
            <a:pPr algn="ctr"/>
            <a:r>
              <a:rPr lang="en-US" sz="5985" b="1">
                <a:solidFill>
                  <a:schemeClr val="bg1"/>
                </a:solidFill>
                <a:latin typeface="+mn-lt"/>
                <a:ea typeface="+mn-ea"/>
                <a:cs typeface="+mn-cs"/>
                <a:sym typeface="+mn-lt"/>
              </a:rPr>
              <a:t>Thank</a:t>
            </a:r>
            <a:r>
              <a:rPr lang="en-US" sz="5985" b="1" baseline="0">
                <a:solidFill>
                  <a:schemeClr val="bg1"/>
                </a:solidFill>
                <a:latin typeface="+mn-lt"/>
                <a:ea typeface="+mn-ea"/>
                <a:cs typeface="+mn-cs"/>
                <a:sym typeface="+mn-lt"/>
              </a:rPr>
              <a:t> you!</a:t>
            </a:r>
            <a:endParaRPr lang="en-US" sz="5985" b="1">
              <a:solidFill>
                <a:schemeClr val="bg1"/>
              </a:solidFill>
              <a:latin typeface="+mn-lt"/>
              <a:ea typeface="+mn-ea"/>
              <a:cs typeface="+mn-cs"/>
              <a:sym typeface="+mn-lt"/>
            </a:endParaRPr>
          </a:p>
        </p:txBody>
      </p:sp>
      <p:pic>
        <p:nvPicPr>
          <p:cNvPr id="9" name="Picture 8">
            <a:extLst>
              <a:ext uri="{FF2B5EF4-FFF2-40B4-BE49-F238E27FC236}">
                <a16:creationId xmlns:a16="http://schemas.microsoft.com/office/drawing/2014/main" id="{82014EF4-6052-4090-B13E-CEE84765301C}"/>
              </a:ext>
            </a:extLst>
          </p:cNvPr>
          <p:cNvPicPr>
            <a:picLocks noChangeAspect="1"/>
          </p:cNvPicPr>
          <p:nvPr userDrawn="1"/>
        </p:nvPicPr>
        <p:blipFill>
          <a:blip r:embed="rId7"/>
          <a:stretch>
            <a:fillRect/>
          </a:stretch>
        </p:blipFill>
        <p:spPr>
          <a:xfrm>
            <a:off x="2541824" y="512433"/>
            <a:ext cx="2159418" cy="2221443"/>
          </a:xfrm>
          <a:prstGeom prst="rect">
            <a:avLst/>
          </a:prstGeom>
        </p:spPr>
      </p:pic>
    </p:spTree>
    <p:extLst>
      <p:ext uri="{BB962C8B-B14F-4D97-AF65-F5344CB8AC3E}">
        <p14:creationId xmlns:p14="http://schemas.microsoft.com/office/powerpoint/2010/main" val="408412323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993300796"/>
              </p:ext>
            </p:extLst>
          </p:nvPr>
        </p:nvGraphicFramePr>
        <p:xfrm>
          <a:off x="1584" y="1588"/>
          <a:ext cx="1584" cy="1588"/>
        </p:xfrm>
        <a:graphic>
          <a:graphicData uri="http://schemas.openxmlformats.org/presentationml/2006/ole">
            <mc:AlternateContent xmlns:mc="http://schemas.openxmlformats.org/markup-compatibility/2006">
              <mc:Choice xmlns:v="urn:schemas-microsoft-com:vml" Requires="v">
                <p:oleObj spid="_x0000_s339970"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4" y="1588"/>
                        <a:ext cx="1584" cy="1588"/>
                      </a:xfrm>
                      <a:prstGeom prst="rect">
                        <a:avLst/>
                      </a:prstGeom>
                    </p:spPr>
                  </p:pic>
                </p:oleObj>
              </mc:Fallback>
            </mc:AlternateContent>
          </a:graphicData>
        </a:graphic>
      </p:graphicFrame>
      <p:grpSp>
        <p:nvGrpSpPr>
          <p:cNvPr id="144" name="Group 143"/>
          <p:cNvGrpSpPr/>
          <p:nvPr userDrawn="1"/>
        </p:nvGrpSpPr>
        <p:grpSpPr>
          <a:xfrm>
            <a:off x="-599" y="-1"/>
            <a:ext cx="12163634"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solidFill>
                  <a:schemeClr val="tx1"/>
                </a:solidFill>
                <a:latin typeface="+mn-lt"/>
                <a:ea typeface="+mn-ea"/>
                <a:cs typeface="+mn-cs"/>
                <a:sym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95">
                  <a:latin typeface="+mn-lt"/>
                  <a:ea typeface="+mn-ea"/>
                  <a:cs typeface="+mn-cs"/>
                  <a:sym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998"/>
                </a:spcAft>
              </a:pPr>
              <a:endParaRPr lang="en-US" sz="1197">
                <a:solidFill>
                  <a:schemeClr val="bg1"/>
                </a:solidFill>
                <a:latin typeface="+mn-lt"/>
                <a:ea typeface="+mn-ea"/>
                <a:cs typeface="+mn-cs"/>
                <a:sym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1. xxxx  2. xxxx  3. xxxx</a:t>
              </a:r>
            </a:p>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Note: List footnotes in numerical order. Footnote numbers are not bracketed. Use 10pt font. Do not put a period at the end of the note or the source</a:t>
              </a:r>
            </a:p>
            <a:p>
              <a:pPr marL="0" marR="0" lvl="0" indent="0" algn="l" defTabSz="912114" rtl="0" eaLnBrk="1" fontAlgn="auto" latinLnBrk="0" hangingPunct="1">
                <a:lnSpc>
                  <a:spcPct val="90000"/>
                </a:lnSpc>
                <a:spcBef>
                  <a:spcPts val="0"/>
                </a:spcBef>
                <a:spcAft>
                  <a:spcPts val="0"/>
                </a:spcAft>
                <a:buClrTx/>
                <a:buSzTx/>
                <a:buFontTx/>
                <a:buNone/>
                <a:tabLst/>
                <a:defRPr/>
              </a:pPr>
              <a:r>
                <a:rPr kumimoji="0" lang="en-US" sz="998" b="0" i="0" u="none" strike="noStrike" kern="1200" cap="none" spc="0" normalizeH="0" baseline="0" noProof="0">
                  <a:ln>
                    <a:noFill/>
                  </a:ln>
                  <a:solidFill>
                    <a:schemeClr val="bg1">
                      <a:lumMod val="50000"/>
                    </a:schemeClr>
                  </a:solidFill>
                  <a:effectLst/>
                  <a:uLnTx/>
                  <a:uFillTx/>
                  <a:latin typeface="+mn-lt"/>
                  <a:ea typeface="+mn-ea"/>
                  <a:cs typeface="+mn-cs"/>
                  <a:sym typeface="+mn-lt"/>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mn-lt"/>
              </a:defRPr>
            </a:lvl1pPr>
          </a:lstStyle>
          <a:p>
            <a:endParaRPr lang="en-US"/>
          </a:p>
        </p:txBody>
      </p:sp>
      <p:sp>
        <p:nvSpPr>
          <p:cNvPr id="56"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Tree>
    <p:extLst>
      <p:ext uri="{BB962C8B-B14F-4D97-AF65-F5344CB8AC3E}">
        <p14:creationId xmlns:p14="http://schemas.microsoft.com/office/powerpoint/2010/main" val="426375731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209653619"/>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340994"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5" y="1589"/>
                        <a:ext cx="1583" cy="1587"/>
                      </a:xfrm>
                      <a:prstGeom prst="rect">
                        <a:avLst/>
                      </a:prstGeom>
                    </p:spPr>
                  </p:pic>
                </p:oleObj>
              </mc:Fallback>
            </mc:AlternateContent>
          </a:graphicData>
        </a:graphic>
      </p:graphicFrame>
      <p:sp>
        <p:nvSpPr>
          <p:cNvPr id="7" name="TextBox 6"/>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1" name="Rectangle 10"/>
          <p:cNvSpPr/>
          <p:nvPr userDrawn="1"/>
        </p:nvSpPr>
        <p:spPr bwMode="invGray">
          <a:xfrm>
            <a:off x="1384711" y="4691187"/>
            <a:ext cx="927038"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995">
              <a:solidFill>
                <a:prstClr val="white"/>
              </a:solidFill>
              <a:latin typeface="+mn-lt"/>
              <a:ea typeface="+mn-ea"/>
              <a:cs typeface="+mn-cs"/>
              <a:sym typeface="+mn-lt"/>
            </a:endParaRPr>
          </a:p>
        </p:txBody>
      </p:sp>
      <p:sp>
        <p:nvSpPr>
          <p:cNvPr id="12" name="Rectangle 11"/>
          <p:cNvSpPr/>
          <p:nvPr userDrawn="1">
            <p:custDataLst>
              <p:tags r:id="rId3"/>
            </p:custDataLst>
          </p:nvPr>
        </p:nvSpPr>
        <p:spPr>
          <a:xfrm>
            <a:off x="2503274" y="4691187"/>
            <a:ext cx="1566268"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428" tIns="179555" rIns="182428" bIns="182428" numCol="1" spcCol="0" rtlCol="0" fromWordArt="0" anchor="t" anchorCtr="0" forceAA="0" compatLnSpc="1">
            <a:prstTxWarp prst="textNoShape">
              <a:avLst/>
            </a:prstTxWarp>
            <a:noAutofit/>
          </a:bodyPr>
          <a:lstStyle/>
          <a:p>
            <a:pPr>
              <a:lnSpc>
                <a:spcPct val="95000"/>
              </a:lnSpc>
            </a:pPr>
            <a:endParaRPr lang="en-US" sz="1197">
              <a:solidFill>
                <a:srgbClr val="FFFFFF"/>
              </a:solidFill>
              <a:latin typeface="+mn-lt"/>
              <a:ea typeface="+mn-ea"/>
              <a:cs typeface="+mn-cs"/>
              <a:sym typeface="+mn-lt"/>
            </a:endParaRPr>
          </a:p>
        </p:txBody>
      </p:sp>
      <p:sp>
        <p:nvSpPr>
          <p:cNvPr id="2" name="TextBox 1"/>
          <p:cNvSpPr txBox="1"/>
          <p:nvPr userDrawn="1"/>
        </p:nvSpPr>
        <p:spPr>
          <a:xfrm>
            <a:off x="628441" y="907198"/>
            <a:ext cx="3440268" cy="1218672"/>
          </a:xfrm>
          <a:prstGeom prst="rect">
            <a:avLst/>
          </a:prstGeom>
          <a:noFill/>
          <a:ln>
            <a:solidFill>
              <a:schemeClr val="bg1"/>
            </a:solidFill>
          </a:ln>
        </p:spPr>
        <p:txBody>
          <a:bodyPr wrap="square" lIns="610486" tIns="466842" rIns="0" bIns="0" rtlCol="0" anchor="t">
            <a:spAutoFit/>
          </a:bodyPr>
          <a:lstStyle/>
          <a:p>
            <a:pPr>
              <a:lnSpc>
                <a:spcPct val="90000"/>
              </a:lnSpc>
              <a:spcAft>
                <a:spcPts val="599"/>
              </a:spcAft>
            </a:pPr>
            <a:endParaRPr lang="en-US" sz="5387">
              <a:solidFill>
                <a:schemeClr val="bg1"/>
              </a:solidFill>
              <a:latin typeface="+mn-lt"/>
              <a:ea typeface="+mn-ea"/>
              <a:cs typeface="+mn-cs"/>
              <a:sym typeface="+mn-lt"/>
            </a:endParaRPr>
          </a:p>
        </p:txBody>
      </p:sp>
      <p:sp>
        <p:nvSpPr>
          <p:cNvPr id="10" name="TextBox 1"/>
          <p:cNvSpPr txBox="1"/>
          <p:nvPr userDrawn="1"/>
        </p:nvSpPr>
        <p:spPr>
          <a:xfrm>
            <a:off x="989674" y="1115416"/>
            <a:ext cx="2717085" cy="881780"/>
          </a:xfrm>
          <a:prstGeom prst="rect">
            <a:avLst/>
          </a:prstGeom>
          <a:noFill/>
        </p:spPr>
        <p:txBody>
          <a:bodyPr wrap="none" rtlCol="0">
            <a:spAutoFit/>
          </a:bodyPr>
          <a:lstStyle/>
          <a:p>
            <a:pPr algn="ctr" fontAlgn="auto">
              <a:lnSpc>
                <a:spcPct val="95000"/>
              </a:lnSpc>
              <a:spcBef>
                <a:spcPts val="0"/>
              </a:spcBef>
              <a:spcAft>
                <a:spcPts val="0"/>
              </a:spcAft>
            </a:pPr>
            <a:r>
              <a:rPr lang="en-US" sz="5387" b="1">
                <a:solidFill>
                  <a:schemeClr val="bg1"/>
                </a:solidFill>
                <a:latin typeface="+mn-lt"/>
                <a:ea typeface="+mn-ea"/>
                <a:cs typeface="+mn-cs"/>
                <a:sym typeface="+mn-lt"/>
              </a:rPr>
              <a:t>Agenda</a:t>
            </a:r>
          </a:p>
        </p:txBody>
      </p:sp>
      <p:sp>
        <p:nvSpPr>
          <p:cNvPr id="13" name="Rectangle 12"/>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4" name="Rectangle 13"/>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42512267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3782938"/>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342018"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7" name="TextBox 6"/>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0" name="Rectangle 9"/>
          <p:cNvSpPr/>
          <p:nvPr userDrawn="1"/>
        </p:nvSpPr>
        <p:spPr bwMode="white">
          <a:xfrm>
            <a:off x="1281564" y="1428131"/>
            <a:ext cx="945328"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13" name="Rectangle 12"/>
          <p:cNvSpPr/>
          <p:nvPr userDrawn="1"/>
        </p:nvSpPr>
        <p:spPr>
          <a:xfrm>
            <a:off x="1282020" y="2667600"/>
            <a:ext cx="9595403"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995">
              <a:solidFill>
                <a:prstClr val="white"/>
              </a:solidFill>
              <a:latin typeface="+mn-lt"/>
              <a:ea typeface="+mn-ea"/>
              <a:cs typeface="+mn-cs"/>
              <a:sym typeface="+mn-lt"/>
            </a:endParaRP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1357297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011160831"/>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343042"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7" name="TextBox 6"/>
          <p:cNvSpPr txBox="1"/>
          <p:nvPr userDrawn="1"/>
        </p:nvSpPr>
        <p:spPr bwMode="white">
          <a:xfrm>
            <a:off x="11140244" y="6404400"/>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sp>
        <p:nvSpPr>
          <p:cNvPr id="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0" name="Title 1"/>
          <p:cNvSpPr txBox="1">
            <a:spLocks/>
          </p:cNvSpPr>
          <p:nvPr userDrawn="1"/>
        </p:nvSpPr>
        <p:spPr>
          <a:xfrm>
            <a:off x="628441" y="622800"/>
            <a:ext cx="7172211"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3392" b="1">
                <a:solidFill>
                  <a:schemeClr val="bg1"/>
                </a:solidFill>
                <a:latin typeface="+mn-lt"/>
                <a:ea typeface="+mn-ea"/>
                <a:cs typeface="+mn-cs"/>
                <a:sym typeface="+mn-lt"/>
              </a:rPr>
              <a:t>Agenda</a:t>
            </a:r>
          </a:p>
        </p:txBody>
      </p:sp>
      <p:cxnSp>
        <p:nvCxnSpPr>
          <p:cNvPr id="13" name="Straight Connector 12"/>
          <p:cNvCxnSpPr/>
          <p:nvPr userDrawn="1"/>
        </p:nvCxnSpPr>
        <p:spPr bwMode="white">
          <a:xfrm>
            <a:off x="617367" y="1206000"/>
            <a:ext cx="11547665"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41917722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580029242"/>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344066"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61987" y="0"/>
            <a:ext cx="415919" cy="6858000"/>
          </a:xfrm>
          <a:prstGeom prst="rect">
            <a:avLst/>
          </a:prstGeom>
        </p:spPr>
      </p:pic>
      <p:sp>
        <p:nvSpPr>
          <p:cNvPr id="13" name="Rectangle 12"/>
          <p:cNvSpPr/>
          <p:nvPr userDrawn="1"/>
        </p:nvSpPr>
        <p:spPr bwMode="white">
          <a:xfrm>
            <a:off x="4070668" y="-1309"/>
            <a:ext cx="8091170"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16"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15" name="TextBox 14"/>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7" name="TextBox 16"/>
          <p:cNvSpPr txBox="1"/>
          <p:nvPr userDrawn="1"/>
        </p:nvSpPr>
        <p:spPr>
          <a:xfrm>
            <a:off x="628442" y="3207715"/>
            <a:ext cx="1543315" cy="443198"/>
          </a:xfrm>
          <a:prstGeom prst="rect">
            <a:avLst/>
          </a:prstGeom>
          <a:noFill/>
        </p:spPr>
        <p:txBody>
          <a:bodyPr wrap="square" lIns="0" tIns="0" rIns="0" bIns="0" rtlCol="0" anchor="t">
            <a:spAutoFit/>
          </a:bodyPr>
          <a:lstStyle/>
          <a:p>
            <a:pPr>
              <a:lnSpc>
                <a:spcPct val="90000"/>
              </a:lnSpc>
              <a:spcAft>
                <a:spcPts val="599"/>
              </a:spcAft>
            </a:pPr>
            <a:r>
              <a:rPr lang="en-US" sz="3192" b="1">
                <a:solidFill>
                  <a:schemeClr val="bg1"/>
                </a:solidFill>
                <a:latin typeface="+mn-lt"/>
                <a:ea typeface="+mn-ea"/>
                <a:cs typeface="+mn-cs"/>
                <a:sym typeface="+mn-lt"/>
              </a:rPr>
              <a:t>Agenda</a:t>
            </a:r>
          </a:p>
        </p:txBody>
      </p:sp>
    </p:spTree>
    <p:extLst>
      <p:ext uri="{BB962C8B-B14F-4D97-AF65-F5344CB8AC3E}">
        <p14:creationId xmlns:p14="http://schemas.microsoft.com/office/powerpoint/2010/main" val="22540787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607630753"/>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345090"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5" y="1589"/>
                        <a:ext cx="1583" cy="1587"/>
                      </a:xfrm>
                      <a:prstGeom prst="rect">
                        <a:avLst/>
                      </a:prstGeom>
                    </p:spPr>
                  </p:pic>
                </p:oleObj>
              </mc:Fallback>
            </mc:AlternateContent>
          </a:graphicData>
        </a:graphic>
      </p:graphicFrame>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8" name="Rectangle 7"/>
          <p:cNvSpPr/>
          <p:nvPr userDrawn="1"/>
        </p:nvSpPr>
        <p:spPr bwMode="invGray">
          <a:xfrm>
            <a:off x="1384711" y="4691187"/>
            <a:ext cx="927038" cy="995874"/>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995">
              <a:solidFill>
                <a:prstClr val="white"/>
              </a:solidFill>
              <a:latin typeface="+mn-lt"/>
              <a:ea typeface="+mn-ea"/>
              <a:cs typeface="+mn-cs"/>
              <a:sym typeface="+mn-lt"/>
            </a:endParaRPr>
          </a:p>
        </p:txBody>
      </p:sp>
      <p:sp>
        <p:nvSpPr>
          <p:cNvPr id="10" name="Rectangle 9"/>
          <p:cNvSpPr/>
          <p:nvPr userDrawn="1">
            <p:custDataLst>
              <p:tags r:id="rId3"/>
            </p:custDataLst>
          </p:nvPr>
        </p:nvSpPr>
        <p:spPr>
          <a:xfrm>
            <a:off x="2503274" y="4691187"/>
            <a:ext cx="1566268" cy="1468176"/>
          </a:xfrm>
          <a:prstGeom prst="rect">
            <a:avLst/>
          </a:prstGeom>
          <a:noFill/>
          <a:ln w="9525" cmpd="sng">
            <a:solidFill>
              <a:schemeClr val="tx2"/>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428" tIns="179555" rIns="182428" bIns="182428" numCol="1" spcCol="0" rtlCol="0" fromWordArt="0" anchor="t" anchorCtr="0" forceAA="0" compatLnSpc="1">
            <a:prstTxWarp prst="textNoShape">
              <a:avLst/>
            </a:prstTxWarp>
            <a:noAutofit/>
          </a:bodyPr>
          <a:lstStyle/>
          <a:p>
            <a:pPr>
              <a:lnSpc>
                <a:spcPct val="95000"/>
              </a:lnSpc>
            </a:pPr>
            <a:endParaRPr lang="en-US" sz="1197">
              <a:solidFill>
                <a:srgbClr val="FFFFFF"/>
              </a:solidFill>
              <a:latin typeface="+mn-lt"/>
              <a:ea typeface="+mn-ea"/>
              <a:cs typeface="+mn-cs"/>
              <a:sym typeface="+mn-lt"/>
            </a:endParaRPr>
          </a:p>
        </p:txBody>
      </p:sp>
      <p:sp>
        <p:nvSpPr>
          <p:cNvPr id="11" name="TextBox 10"/>
          <p:cNvSpPr txBox="1"/>
          <p:nvPr userDrawn="1"/>
        </p:nvSpPr>
        <p:spPr>
          <a:xfrm>
            <a:off x="628441" y="907197"/>
            <a:ext cx="3440268" cy="3493008"/>
          </a:xfrm>
          <a:prstGeom prst="rect">
            <a:avLst/>
          </a:prstGeom>
          <a:noFill/>
          <a:ln>
            <a:solidFill>
              <a:schemeClr val="tx2"/>
            </a:solidFill>
          </a:ln>
        </p:spPr>
        <p:txBody>
          <a:bodyPr wrap="square" lIns="610486" tIns="466842" rIns="0" bIns="0" rtlCol="0" anchor="t">
            <a:noAutofit/>
          </a:bodyPr>
          <a:lstStyle/>
          <a:p>
            <a:pPr>
              <a:lnSpc>
                <a:spcPct val="90000"/>
              </a:lnSpc>
              <a:spcAft>
                <a:spcPts val="599"/>
              </a:spcAft>
            </a:pPr>
            <a:endParaRPr lang="en-US" sz="5387">
              <a:solidFill>
                <a:schemeClr val="accent4"/>
              </a:solidFill>
              <a:latin typeface="+mn-lt"/>
              <a:ea typeface="+mn-ea"/>
              <a:cs typeface="+mn-cs"/>
              <a:sym typeface="+mn-lt"/>
            </a:endParaRPr>
          </a:p>
        </p:txBody>
      </p:sp>
      <p:sp>
        <p:nvSpPr>
          <p:cNvPr id="9" name="TextBox 1"/>
          <p:cNvSpPr txBox="1"/>
          <p:nvPr userDrawn="1"/>
        </p:nvSpPr>
        <p:spPr>
          <a:xfrm>
            <a:off x="989674" y="1115416"/>
            <a:ext cx="2717085"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5387" b="1">
                <a:solidFill>
                  <a:schemeClr val="tx2"/>
                </a:solidFill>
                <a:latin typeface="+mn-lt"/>
                <a:ea typeface="+mn-ea"/>
                <a:cs typeface="+mn-cs"/>
                <a:sym typeface="+mn-lt"/>
              </a:rPr>
              <a:t>Agenda</a:t>
            </a:r>
          </a:p>
        </p:txBody>
      </p:sp>
    </p:spTree>
    <p:extLst>
      <p:ext uri="{BB962C8B-B14F-4D97-AF65-F5344CB8AC3E}">
        <p14:creationId xmlns:p14="http://schemas.microsoft.com/office/powerpoint/2010/main" val="188713318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820242548"/>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346114"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8" name="Rectangle 7"/>
          <p:cNvSpPr/>
          <p:nvPr userDrawn="1"/>
        </p:nvSpPr>
        <p:spPr bwMode="white">
          <a:xfrm>
            <a:off x="1281564" y="1428131"/>
            <a:ext cx="945328" cy="947672"/>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197">
              <a:solidFill>
                <a:schemeClr val="bg1"/>
              </a:solidFill>
              <a:latin typeface="+mn-lt"/>
              <a:ea typeface="+mn-ea"/>
              <a:cs typeface="+mn-cs"/>
              <a:sym typeface="+mn-lt"/>
            </a:endParaRPr>
          </a:p>
        </p:txBody>
      </p:sp>
      <p:sp>
        <p:nvSpPr>
          <p:cNvPr id="10" name="Rectangle 9"/>
          <p:cNvSpPr/>
          <p:nvPr userDrawn="1"/>
        </p:nvSpPr>
        <p:spPr>
          <a:xfrm>
            <a:off x="1282020" y="2667600"/>
            <a:ext cx="9595403" cy="3200400"/>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995">
              <a:solidFill>
                <a:prstClr val="white"/>
              </a:solidFill>
              <a:latin typeface="+mn-lt"/>
              <a:ea typeface="+mn-ea"/>
              <a:cs typeface="+mn-cs"/>
              <a:sym typeface="+mn-lt"/>
            </a:endParaRPr>
          </a:p>
        </p:txBody>
      </p:sp>
    </p:spTree>
    <p:extLst>
      <p:ext uri="{BB962C8B-B14F-4D97-AF65-F5344CB8AC3E}">
        <p14:creationId xmlns:p14="http://schemas.microsoft.com/office/powerpoint/2010/main" val="235094782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183108944"/>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347138"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5"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7" name="Title 1"/>
          <p:cNvSpPr txBox="1">
            <a:spLocks/>
          </p:cNvSpPr>
          <p:nvPr userDrawn="1"/>
        </p:nvSpPr>
        <p:spPr>
          <a:xfrm>
            <a:off x="628441" y="622800"/>
            <a:ext cx="7172211"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3392" b="1">
                <a:solidFill>
                  <a:schemeClr val="tx2"/>
                </a:solidFill>
                <a:latin typeface="+mn-lt"/>
                <a:ea typeface="+mn-ea"/>
                <a:cs typeface="+mn-cs"/>
                <a:sym typeface="+mn-lt"/>
              </a:rPr>
              <a:t>Agenda</a:t>
            </a:r>
          </a:p>
        </p:txBody>
      </p:sp>
      <p:cxnSp>
        <p:nvCxnSpPr>
          <p:cNvPr id="9" name="Straight Connector 8"/>
          <p:cNvCxnSpPr/>
          <p:nvPr userDrawn="1"/>
        </p:nvCxnSpPr>
        <p:spPr bwMode="white">
          <a:xfrm>
            <a:off x="617367" y="1206000"/>
            <a:ext cx="11547665" cy="0"/>
          </a:xfrm>
          <a:prstGeom prst="line">
            <a:avLst/>
          </a:prstGeom>
          <a:ln w="9525"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438238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401420449"/>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348162"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61987" y="0"/>
            <a:ext cx="415919" cy="6858000"/>
          </a:xfrm>
          <a:prstGeom prst="rect">
            <a:avLst/>
          </a:prstGeom>
        </p:spPr>
      </p:pic>
      <p:sp>
        <p:nvSpPr>
          <p:cNvPr id="26" name="Rectangle 25"/>
          <p:cNvSpPr/>
          <p:nvPr userDrawn="1"/>
        </p:nvSpPr>
        <p:spPr bwMode="ltGray">
          <a:xfrm>
            <a:off x="4070668" y="-1309"/>
            <a:ext cx="8091170"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197">
              <a:solidFill>
                <a:schemeClr val="bg1"/>
              </a:solidFill>
              <a:latin typeface="+mn-lt"/>
              <a:ea typeface="+mn-ea"/>
              <a:cs typeface="+mn-cs"/>
              <a:sym typeface="+mn-lt"/>
            </a:endParaRPr>
          </a:p>
        </p:txBody>
      </p:sp>
      <p:sp>
        <p:nvSpPr>
          <p:cNvPr id="29"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lumMod val="50000"/>
                  </a:schemeClr>
                </a:solidFill>
                <a:latin typeface="+mn-lt"/>
                <a:ea typeface="+mn-ea"/>
                <a:cs typeface="+mn-cs"/>
                <a:sym typeface="+mn-lt"/>
              </a:rPr>
              <a:t>Copyright © 2021 by Boston Consulting Group. All rights reserved.</a:t>
            </a:r>
          </a:p>
        </p:txBody>
      </p:sp>
      <p:sp>
        <p:nvSpPr>
          <p:cNvPr id="28" name="TextBox 27"/>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10" name="TextBox 9"/>
          <p:cNvSpPr txBox="1"/>
          <p:nvPr userDrawn="1"/>
        </p:nvSpPr>
        <p:spPr>
          <a:xfrm>
            <a:off x="628442" y="3262146"/>
            <a:ext cx="1158175" cy="332399"/>
          </a:xfrm>
          <a:prstGeom prst="rect">
            <a:avLst/>
          </a:prstGeom>
          <a:noFill/>
        </p:spPr>
        <p:txBody>
          <a:bodyPr wrap="square" lIns="0" tIns="0" rIns="0" bIns="0" rtlCol="0" anchor="t">
            <a:spAutoFit/>
          </a:bodyPr>
          <a:lstStyle/>
          <a:p>
            <a:pPr>
              <a:lnSpc>
                <a:spcPct val="90000"/>
              </a:lnSpc>
              <a:spcAft>
                <a:spcPts val="599"/>
              </a:spcAft>
            </a:pPr>
            <a:r>
              <a:rPr lang="en-US" sz="2394" b="1">
                <a:solidFill>
                  <a:schemeClr val="bg1"/>
                </a:solidFill>
                <a:latin typeface="+mn-lt"/>
                <a:ea typeface="+mn-ea"/>
                <a:cs typeface="+mn-cs"/>
                <a:sym typeface="+mn-lt"/>
              </a:rPr>
              <a:t>Agenda</a:t>
            </a:r>
          </a:p>
        </p:txBody>
      </p:sp>
      <p:sp>
        <p:nvSpPr>
          <p:cNvPr id="8" name="Rectangle 7"/>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DRAFT – PRE-DECISIONAL &amp; DELIBERATIVE</a:t>
            </a:r>
          </a:p>
        </p:txBody>
      </p:sp>
      <p:sp>
        <p:nvSpPr>
          <p:cNvPr id="9" name="Rectangle 8"/>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63666A"/>
                </a:solidFill>
                <a:effectLst/>
                <a:uLnTx/>
                <a:uFillTx/>
                <a:latin typeface="+mn-lt"/>
                <a:ea typeface="+mn-ea"/>
                <a:cs typeface="+mn-cs"/>
                <a:sym typeface="+mn-lt"/>
              </a:rPr>
              <a:t>FOR OFFICIAL USE ONLY - DO NOT DISTRIBUTE</a:t>
            </a:r>
          </a:p>
        </p:txBody>
      </p:sp>
    </p:spTree>
    <p:extLst>
      <p:ext uri="{BB962C8B-B14F-4D97-AF65-F5344CB8AC3E}">
        <p14:creationId xmlns:p14="http://schemas.microsoft.com/office/powerpoint/2010/main" val="34815230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9246885" y="5816009"/>
            <a:ext cx="2579088" cy="905466"/>
          </a:xfrm>
          <a:blipFill>
            <a:blip r:embed="rId2"/>
            <a:stretch>
              <a:fillRect/>
            </a:stretch>
          </a:blipFill>
        </p:spPr>
        <p:txBody>
          <a:bodyPr/>
          <a:lstStyle/>
          <a:p>
            <a:endParaRPr lang="en-US"/>
          </a:p>
        </p:txBody>
      </p:sp>
    </p:spTree>
    <p:extLst>
      <p:ext uri="{BB962C8B-B14F-4D97-AF65-F5344CB8AC3E}">
        <p14:creationId xmlns:p14="http://schemas.microsoft.com/office/powerpoint/2010/main" val="1880976288"/>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accent1"/>
            </a:gs>
            <a:gs pos="100000">
              <a:schemeClr val="tx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102360907"/>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349186"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5" y="1589"/>
                        <a:ext cx="1583" cy="1587"/>
                      </a:xfrm>
                      <a:prstGeom prst="rect">
                        <a:avLst/>
                      </a:prstGeom>
                    </p:spPr>
                  </p:pic>
                </p:oleObj>
              </mc:Fallback>
            </mc:AlternateContent>
          </a:graphicData>
        </a:graphic>
      </p:graphicFrame>
      <p:sp>
        <p:nvSpPr>
          <p:cNvPr id="13" name="Freeform 12"/>
          <p:cNvSpPr/>
          <p:nvPr/>
        </p:nvSpPr>
        <p:spPr bwMode="ltGray">
          <a:xfrm>
            <a:off x="0" y="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17" name="Freeform 12"/>
          <p:cNvSpPr/>
          <p:nvPr userDrawn="1"/>
        </p:nvSpPr>
        <p:spPr bwMode="ltGray">
          <a:xfrm>
            <a:off x="0" y="0"/>
            <a:ext cx="4078198"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998"/>
              </a:spcAft>
            </a:pPr>
            <a:endParaRPr lang="en-US" sz="1197">
              <a:solidFill>
                <a:prstClr val="white"/>
              </a:solidFill>
              <a:latin typeface="+mn-lt"/>
              <a:ea typeface="+mn-ea"/>
              <a:cs typeface="+mn-cs"/>
              <a:sym typeface="+mn-lt"/>
            </a:endParaRPr>
          </a:p>
        </p:txBody>
      </p:sp>
      <p:sp>
        <p:nvSpPr>
          <p:cNvPr id="20" name="TextBox 19"/>
          <p:cNvSpPr txBox="1"/>
          <p:nvPr userDrawn="1"/>
        </p:nvSpPr>
        <p:spPr>
          <a:xfrm>
            <a:off x="628442" y="2577934"/>
            <a:ext cx="2944098" cy="1761764"/>
          </a:xfrm>
          <a:prstGeom prst="rect">
            <a:avLst/>
          </a:prstGeom>
          <a:noFill/>
        </p:spPr>
        <p:txBody>
          <a:bodyPr wrap="square" lIns="0" tIns="0" rIns="0" bIns="0" rtlCol="0" anchor="ctr">
            <a:spAutoFit/>
          </a:bodyPr>
          <a:lstStyle/>
          <a:p>
            <a:pPr marL="0" indent="0">
              <a:lnSpc>
                <a:spcPct val="106000"/>
              </a:lnSpc>
              <a:spcAft>
                <a:spcPts val="698"/>
              </a:spcAft>
              <a:buFontTx/>
              <a:buNone/>
            </a:pPr>
            <a:r>
              <a:rPr lang="en-US" sz="5387" b="1">
                <a:solidFill>
                  <a:schemeClr val="tx2"/>
                </a:solidFill>
                <a:latin typeface="+mn-lt"/>
                <a:ea typeface="+mn-ea"/>
                <a:cs typeface="+mn-cs"/>
                <a:sym typeface="+mn-lt"/>
              </a:rPr>
              <a:t>Table of contents</a:t>
            </a:r>
          </a:p>
        </p:txBody>
      </p:sp>
      <p:sp>
        <p:nvSpPr>
          <p:cNvPr id="24" name="Copyright" hidden="1"/>
          <p:cNvSpPr txBox="1"/>
          <p:nvPr userDrawn="1"/>
        </p:nvSpPr>
        <p:spPr>
          <a:xfrm rot="16200000">
            <a:off x="9457080" y="3921723"/>
            <a:ext cx="5133975" cy="98501"/>
          </a:xfrm>
          <a:prstGeom prst="rect">
            <a:avLst/>
          </a:prstGeom>
          <a:noFill/>
        </p:spPr>
        <p:txBody>
          <a:bodyPr wrap="square" lIns="0" tIns="0" rIns="0" bIns="0" rtlCol="0" anchor="t">
            <a:spAutoFit/>
          </a:bodyPr>
          <a:lstStyle/>
          <a:p>
            <a:pPr>
              <a:lnSpc>
                <a:spcPct val="90000"/>
              </a:lnSpc>
              <a:spcAft>
                <a:spcPts val="599"/>
              </a:spcAft>
            </a:pPr>
            <a:r>
              <a:rPr lang="en-US" sz="698">
                <a:solidFill>
                  <a:schemeClr val="bg1"/>
                </a:solidFill>
                <a:latin typeface="+mn-lt"/>
                <a:ea typeface="+mn-ea"/>
                <a:cs typeface="+mn-cs"/>
                <a:sym typeface="+mn-lt"/>
              </a:rPr>
              <a:t>Copyright © 2021 by Boston Consulting Group. All rights reserved.</a:t>
            </a:r>
          </a:p>
        </p:txBody>
      </p:sp>
      <p:sp>
        <p:nvSpPr>
          <p:cNvPr id="19" name="TextBox 18"/>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100948" y="3586748"/>
            <a:ext cx="1361872"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3801248" y="1320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DRAFT – PRE-DECISIONAL &amp; DELIBERATIVE</a:t>
            </a:r>
          </a:p>
        </p:txBody>
      </p:sp>
      <p:sp>
        <p:nvSpPr>
          <p:cNvPr id="11" name="Rectangle 10"/>
          <p:cNvSpPr/>
          <p:nvPr userDrawn="1"/>
        </p:nvSpPr>
        <p:spPr>
          <a:xfrm>
            <a:off x="3801248" y="6583680"/>
            <a:ext cx="4560689" cy="274320"/>
          </a:xfrm>
          <a:prstGeom prst="rect">
            <a:avLst/>
          </a:prstGeom>
          <a:noFill/>
          <a:ln w="9525" cap="rnd" cmpd="sng" algn="ctr">
            <a:noFill/>
            <a:prstDash val="solid"/>
            <a:round/>
            <a:headEnd type="none" w="med" len="med"/>
            <a:tailEnd type="none" w="med" len="med"/>
          </a:ln>
          <a:extLst>
            <a:ext uri="{909E8E84-426E-40DD-AFC4-6F175D3DCCD1}">
              <a14:hiddenFill xmlns:a14="http://schemas.microsoft.com/office/drawing/2010/main">
                <a:solidFill>
                  <a:schemeClr val="tx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r>
              <a:rPr kumimoji="0" lang="en-US" sz="1197" b="0" i="0" u="none" strike="noStrike" cap="none" spc="0" normalizeH="0" baseline="0" noProof="0">
                <a:ln>
                  <a:noFill/>
                </a:ln>
                <a:solidFill>
                  <a:schemeClr val="bg1"/>
                </a:solidFill>
                <a:effectLst/>
                <a:uLnTx/>
                <a:uFillTx/>
                <a:sym typeface="+mn-lt"/>
              </a:rPr>
              <a:t>FOR OFFICIAL USE ONLY - DO NOT DISTRIBUTE</a:t>
            </a:r>
          </a:p>
        </p:txBody>
      </p:sp>
    </p:spTree>
    <p:extLst>
      <p:ext uri="{BB962C8B-B14F-4D97-AF65-F5344CB8AC3E}">
        <p14:creationId xmlns:p14="http://schemas.microsoft.com/office/powerpoint/2010/main" val="42779467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41.xml><?xml version="1.0" encoding="utf-8"?>
<p:sldLayout xmlns:a="http://schemas.openxmlformats.org/drawingml/2006/main" xmlns:r="http://schemas.openxmlformats.org/officeDocument/2006/relationships" xmlns:p="http://schemas.openxmlformats.org/presentationml/2006/main" userDrawn="1">
  <p:cSld name="1_Title and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2114" y="1590"/>
          <a:ext cx="2111" cy="1587"/>
        </p:xfrm>
        <a:graphic>
          <a:graphicData uri="http://schemas.openxmlformats.org/presentationml/2006/ole">
            <mc:AlternateContent xmlns:mc="http://schemas.openxmlformats.org/markup-compatibility/2006">
              <mc:Choice xmlns:v="urn:schemas-microsoft-com:vml" Requires="v">
                <p:oleObj spid="_x0000_s350210"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14" y="1590"/>
                        <a:ext cx="2111"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3"/>
          </p:nvPr>
        </p:nvSpPr>
        <p:spPr>
          <a:xfrm>
            <a:off x="561316" y="1277258"/>
            <a:ext cx="11040680" cy="4821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204258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cSld name="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2138" y="694944"/>
            <a:ext cx="10337562" cy="594360"/>
          </a:xfrm>
        </p:spPr>
        <p:txBody>
          <a:bodyPr vert="horz" lIns="0" tIns="45720" rIns="0" bIns="0" rtlCol="0" anchor="b" anchorCtr="0">
            <a:noAutofit/>
          </a:bodyPr>
          <a:lstStyle>
            <a:lvl1pPr>
              <a:defRPr lang="en-US" sz="2693" spc="-56" dirty="0">
                <a:latin typeface="+mj-lt"/>
              </a:defRPr>
            </a:lvl1pPr>
          </a:lstStyle>
          <a:p>
            <a:pPr lvl="0" defTabSz="513064">
              <a:lnSpc>
                <a:spcPct val="85000"/>
              </a:lnSpc>
            </a:pPr>
            <a:r>
              <a:rPr lang="en-US"/>
              <a:t>Click to edit Master title style</a:t>
            </a:r>
          </a:p>
        </p:txBody>
      </p:sp>
      <p:sp>
        <p:nvSpPr>
          <p:cNvPr id="4" name="Text Placeholder 8"/>
          <p:cNvSpPr>
            <a:spLocks noGrp="1"/>
          </p:cNvSpPr>
          <p:nvPr>
            <p:ph type="body" sz="quarter" idx="14"/>
          </p:nvPr>
        </p:nvSpPr>
        <p:spPr>
          <a:xfrm>
            <a:off x="912458" y="1353312"/>
            <a:ext cx="10337243" cy="475488"/>
          </a:xfrm>
        </p:spPr>
        <p:txBody>
          <a:bodyPr vert="horz" lIns="0" tIns="0" rIns="0" bIns="0" rtlCol="0">
            <a:noAutofit/>
          </a:bodyPr>
          <a:lstStyle>
            <a:lvl1pPr marL="0" indent="0">
              <a:buNone/>
              <a:defRPr lang="en-US" sz="898"/>
            </a:lvl1pPr>
          </a:lstStyle>
          <a:p>
            <a:pPr marL="171021" lvl="0" indent="-171021">
              <a:lnSpc>
                <a:spcPct val="130000"/>
              </a:lnSpc>
            </a:pPr>
            <a:r>
              <a:rPr lang="en-US"/>
              <a:t>Edit Master text styles</a:t>
            </a:r>
          </a:p>
        </p:txBody>
      </p:sp>
      <p:sp>
        <p:nvSpPr>
          <p:cNvPr id="8" name="Text Placeholder 5"/>
          <p:cNvSpPr>
            <a:spLocks noGrp="1"/>
          </p:cNvSpPr>
          <p:nvPr>
            <p:ph type="body" sz="quarter" idx="15" hasCustomPrompt="1"/>
          </p:nvPr>
        </p:nvSpPr>
        <p:spPr>
          <a:xfrm>
            <a:off x="912707" y="466344"/>
            <a:ext cx="3347546" cy="203200"/>
          </a:xfrm>
        </p:spPr>
        <p:txBody>
          <a:bodyPr vert="horz" lIns="0" tIns="0" rIns="0" bIns="0" rtlCol="0">
            <a:noAutofit/>
          </a:bodyPr>
          <a:lstStyle>
            <a:lvl1pPr marL="0" indent="0">
              <a:buNone/>
              <a:defRPr lang="en-US" sz="673" b="1" kern="0" cap="all" spc="188" baseline="0" dirty="0">
                <a:solidFill>
                  <a:schemeClr val="accent5">
                    <a:lumMod val="60000"/>
                    <a:lumOff val="40000"/>
                  </a:schemeClr>
                </a:solidFill>
                <a:ea typeface="Nexa Black" charset="0"/>
                <a:cs typeface="Nexa Black" charset="0"/>
              </a:defRPr>
            </a:lvl1pPr>
          </a:lstStyle>
          <a:p>
            <a:pPr marL="171021" lvl="0" indent="-171021"/>
            <a:r>
              <a:rPr lang="en-US"/>
              <a:t>BREADCRUMBS</a:t>
            </a:r>
          </a:p>
        </p:txBody>
      </p:sp>
    </p:spTree>
    <p:extLst>
      <p:ext uri="{BB962C8B-B14F-4D97-AF65-F5344CB8AC3E}">
        <p14:creationId xmlns:p14="http://schemas.microsoft.com/office/powerpoint/2010/main" val="148996019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76541EC-167F-46EB-9665-50BA5DF3864A}"/>
              </a:ext>
            </a:extLst>
          </p:cNvPr>
          <p:cNvSpPr>
            <a:spLocks noGrp="1"/>
          </p:cNvSpPr>
          <p:nvPr>
            <p:ph type="subTitle" idx="1"/>
          </p:nvPr>
        </p:nvSpPr>
        <p:spPr>
          <a:xfrm>
            <a:off x="1520230" y="3602037"/>
            <a:ext cx="9121379" cy="1655763"/>
          </a:xfrm>
        </p:spPr>
        <p:txBody>
          <a:bodyPr/>
          <a:lstStyle>
            <a:lvl1pPr marL="0" indent="0" algn="ctr">
              <a:buNone/>
              <a:defRPr sz="1795">
                <a:latin typeface="Arial" panose="020B0604020202020204" pitchFamily="34" charset="0"/>
                <a:cs typeface="Arial" panose="020B0604020202020204" pitchFamily="34" charset="0"/>
              </a:defRPr>
            </a:lvl1pPr>
            <a:lvl2pPr marL="342043" indent="0" algn="ctr">
              <a:buNone/>
              <a:defRPr sz="1496"/>
            </a:lvl2pPr>
            <a:lvl3pPr marL="684086" indent="0" algn="ctr">
              <a:buNone/>
              <a:defRPr sz="1347"/>
            </a:lvl3pPr>
            <a:lvl4pPr marL="1026128" indent="0" algn="ctr">
              <a:buNone/>
              <a:defRPr sz="1197"/>
            </a:lvl4pPr>
            <a:lvl5pPr marL="1368171" indent="0" algn="ctr">
              <a:buNone/>
              <a:defRPr sz="1197"/>
            </a:lvl5pPr>
            <a:lvl6pPr marL="1710214" indent="0" algn="ctr">
              <a:buNone/>
              <a:defRPr sz="1197"/>
            </a:lvl6pPr>
            <a:lvl7pPr marL="2052257" indent="0" algn="ctr">
              <a:buNone/>
              <a:defRPr sz="1197"/>
            </a:lvl7pPr>
            <a:lvl8pPr marL="2394299" indent="0" algn="ctr">
              <a:buNone/>
              <a:defRPr sz="1197"/>
            </a:lvl8pPr>
            <a:lvl9pPr marL="2736342" indent="0" algn="ctr">
              <a:buNone/>
              <a:defRPr sz="1197"/>
            </a:lvl9pPr>
          </a:lstStyle>
          <a:p>
            <a:r>
              <a:rPr lang="en-US"/>
              <a:t>Click to edit Master subtitle style</a:t>
            </a:r>
          </a:p>
        </p:txBody>
      </p:sp>
      <p:cxnSp>
        <p:nvCxnSpPr>
          <p:cNvPr id="10" name="Straight Connector 9">
            <a:extLst>
              <a:ext uri="{FF2B5EF4-FFF2-40B4-BE49-F238E27FC236}">
                <a16:creationId xmlns:a16="http://schemas.microsoft.com/office/drawing/2014/main" id="{6E754344-2D33-4DC4-902E-63B3D4BD0C92}"/>
              </a:ext>
            </a:extLst>
          </p:cNvPr>
          <p:cNvCxnSpPr/>
          <p:nvPr/>
        </p:nvCxnSpPr>
        <p:spPr>
          <a:xfrm>
            <a:off x="1520230" y="3505200"/>
            <a:ext cx="912137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6FE6F6B7-7C05-433D-B4B6-895ADBE4A74D}"/>
              </a:ext>
            </a:extLst>
          </p:cNvPr>
          <p:cNvSpPr>
            <a:spLocks noGrp="1"/>
          </p:cNvSpPr>
          <p:nvPr>
            <p:ph type="title"/>
          </p:nvPr>
        </p:nvSpPr>
        <p:spPr/>
        <p:txBody>
          <a:bodyPr/>
          <a:lstStyle/>
          <a:p>
            <a:r>
              <a:rPr lang="en-US"/>
              <a:t>Click to edit Master title style</a:t>
            </a:r>
          </a:p>
        </p:txBody>
      </p:sp>
      <p:sp>
        <p:nvSpPr>
          <p:cNvPr id="8" name="Date Placeholder 7">
            <a:extLst>
              <a:ext uri="{FF2B5EF4-FFF2-40B4-BE49-F238E27FC236}">
                <a16:creationId xmlns:a16="http://schemas.microsoft.com/office/drawing/2014/main" id="{3733BAE4-CA96-4957-ADB3-1A85F9E1CEA5}"/>
              </a:ext>
            </a:extLst>
          </p:cNvPr>
          <p:cNvSpPr>
            <a:spLocks noGrp="1"/>
          </p:cNvSpPr>
          <p:nvPr>
            <p:ph type="dt" sz="half" idx="10"/>
          </p:nvPr>
        </p:nvSpPr>
        <p:spPr/>
        <p:txBody>
          <a:bodyPr/>
          <a:lstStyle/>
          <a:p>
            <a:endParaRPr lang="en-US"/>
          </a:p>
        </p:txBody>
      </p:sp>
      <p:sp>
        <p:nvSpPr>
          <p:cNvPr id="9" name="Footer Placeholder 8">
            <a:extLst>
              <a:ext uri="{FF2B5EF4-FFF2-40B4-BE49-F238E27FC236}">
                <a16:creationId xmlns:a16="http://schemas.microsoft.com/office/drawing/2014/main" id="{F047DB13-C01A-4BE5-B888-8E8BADD07704}"/>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2380AD03-440D-42E6-9788-49D7A1906CEC}"/>
              </a:ext>
            </a:extLst>
          </p:cNvPr>
          <p:cNvSpPr>
            <a:spLocks noGrp="1"/>
          </p:cNvSpPr>
          <p:nvPr>
            <p:ph type="sldNum" sz="quarter" idx="12"/>
          </p:nvPr>
        </p:nvSpPr>
        <p:spPr/>
        <p:txBody>
          <a:bodyPr/>
          <a:lstStyle/>
          <a:p>
            <a:fld id="{617BEAE7-53BF-A04F-9C8E-7045C9D494E5}" type="slidenum">
              <a:rPr lang="en-US" smtClean="0"/>
              <a:t>‹#›</a:t>
            </a:fld>
            <a:endParaRPr lang="en-US"/>
          </a:p>
        </p:txBody>
      </p:sp>
    </p:spTree>
    <p:extLst>
      <p:ext uri="{BB962C8B-B14F-4D97-AF65-F5344CB8AC3E}">
        <p14:creationId xmlns:p14="http://schemas.microsoft.com/office/powerpoint/2010/main" val="536883928"/>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11557-9D10-4E47-8B98-1549D4D24738}"/>
              </a:ext>
            </a:extLst>
          </p:cNvPr>
          <p:cNvSpPr>
            <a:spLocks noGrp="1"/>
          </p:cNvSpPr>
          <p:nvPr>
            <p:ph type="title"/>
          </p:nvPr>
        </p:nvSpPr>
        <p:spPr>
          <a:xfrm>
            <a:off x="810789" y="609599"/>
            <a:ext cx="10489585" cy="762001"/>
          </a:xfrm>
        </p:spPr>
        <p:txBody>
          <a:bodyPr>
            <a:normAutofit/>
          </a:bodyPr>
          <a:lstStyle>
            <a:lvl1pPr algn="l">
              <a:defRPr sz="4389" b="1">
                <a:latin typeface="+mn-lt"/>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846F561-3202-40CC-9F70-0529CB3C7C55}"/>
              </a:ext>
            </a:extLst>
          </p:cNvPr>
          <p:cNvSpPr>
            <a:spLocks noGrp="1"/>
          </p:cNvSpPr>
          <p:nvPr>
            <p:ph idx="1"/>
          </p:nvPr>
        </p:nvSpPr>
        <p:spPr>
          <a:xfrm>
            <a:off x="836127" y="1524001"/>
            <a:ext cx="10489585" cy="4652963"/>
          </a:xfrm>
        </p:spPr>
        <p:txBody>
          <a:bodyPr/>
          <a:lstStyle>
            <a:lvl1pPr>
              <a:defRPr sz="2394">
                <a:latin typeface="+mn-lt"/>
                <a:cs typeface="Arial" panose="020B0604020202020204" pitchFamily="34" charset="0"/>
              </a:defRPr>
            </a:lvl1pPr>
            <a:lvl2pPr>
              <a:defRPr sz="1995">
                <a:latin typeface="+mj-lt"/>
                <a:cs typeface="Arial" panose="020B0604020202020204" pitchFamily="34" charset="0"/>
              </a:defRPr>
            </a:lvl2pPr>
            <a:lvl3pPr>
              <a:defRPr sz="1995">
                <a:latin typeface="+mj-lt"/>
                <a:cs typeface="Arial" panose="020B0604020202020204" pitchFamily="34" charset="0"/>
              </a:defRPr>
            </a:lvl3pPr>
            <a:lvl4pPr>
              <a:defRPr sz="1995">
                <a:latin typeface="+mj-lt"/>
                <a:cs typeface="Arial" panose="020B0604020202020204" pitchFamily="34" charset="0"/>
              </a:defRPr>
            </a:lvl4pPr>
            <a:lvl5pPr>
              <a:defRPr sz="1995">
                <a:latin typeface="+mj-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5F04B8-A814-40D1-88AF-C74A8F67E3A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BFC9CFC-2E04-4440-834E-026659695343}"/>
              </a:ext>
            </a:extLst>
          </p:cNvPr>
          <p:cNvSpPr>
            <a:spLocks noGrp="1"/>
          </p:cNvSpPr>
          <p:nvPr>
            <p:ph type="ftr" sz="quarter" idx="11"/>
          </p:nvPr>
        </p:nvSpPr>
        <p:spPr>
          <a:xfrm>
            <a:off x="3040460" y="6400802"/>
            <a:ext cx="5776873" cy="365125"/>
          </a:xfrm>
        </p:spPr>
        <p:txBody>
          <a:bodyPr/>
          <a:lstStyle>
            <a:lvl1pPr>
              <a:defRPr sz="1795">
                <a:solidFill>
                  <a:srgbClr val="000000"/>
                </a:solidFill>
              </a:defRPr>
            </a:lvl1pPr>
          </a:lstStyle>
          <a:p>
            <a:endParaRPr lang="en-US"/>
          </a:p>
        </p:txBody>
      </p:sp>
      <p:sp>
        <p:nvSpPr>
          <p:cNvPr id="6" name="Slide Number Placeholder 5">
            <a:extLst>
              <a:ext uri="{FF2B5EF4-FFF2-40B4-BE49-F238E27FC236}">
                <a16:creationId xmlns:a16="http://schemas.microsoft.com/office/drawing/2014/main" id="{678FF0D7-FB40-4876-8552-DA2A51243A8F}"/>
              </a:ext>
            </a:extLst>
          </p:cNvPr>
          <p:cNvSpPr>
            <a:spLocks noGrp="1"/>
          </p:cNvSpPr>
          <p:nvPr>
            <p:ph type="sldNum" sz="quarter" idx="12"/>
          </p:nvPr>
        </p:nvSpPr>
        <p:spPr>
          <a:xfrm>
            <a:off x="10236214" y="6400802"/>
            <a:ext cx="1089498" cy="365125"/>
          </a:xfrm>
        </p:spPr>
        <p:txBody>
          <a:bodyPr/>
          <a:lstStyle>
            <a:lvl1pPr>
              <a:defRPr sz="1795"/>
            </a:lvl1pPr>
          </a:lstStyle>
          <a:p>
            <a:fld id="{617BEAE7-53BF-A04F-9C8E-7045C9D494E5}" type="slidenum">
              <a:rPr lang="en-US" smtClean="0"/>
              <a:t>‹#›</a:t>
            </a:fld>
            <a:endParaRPr lang="en-US"/>
          </a:p>
        </p:txBody>
      </p:sp>
      <p:cxnSp>
        <p:nvCxnSpPr>
          <p:cNvPr id="8" name="Straight Connector 7">
            <a:extLst>
              <a:ext uri="{FF2B5EF4-FFF2-40B4-BE49-F238E27FC236}">
                <a16:creationId xmlns:a16="http://schemas.microsoft.com/office/drawing/2014/main" id="{97F334B9-E3C4-481A-9775-49D9098C8923}"/>
              </a:ext>
            </a:extLst>
          </p:cNvPr>
          <p:cNvCxnSpPr>
            <a:cxnSpLocks/>
          </p:cNvCxnSpPr>
          <p:nvPr/>
        </p:nvCxnSpPr>
        <p:spPr>
          <a:xfrm>
            <a:off x="810789" y="1371600"/>
            <a:ext cx="105402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0538975"/>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A071-C823-4E03-A2BF-86B62B37720C}"/>
              </a:ext>
            </a:extLst>
          </p:cNvPr>
          <p:cNvSpPr>
            <a:spLocks noGrp="1"/>
          </p:cNvSpPr>
          <p:nvPr>
            <p:ph type="title"/>
          </p:nvPr>
        </p:nvSpPr>
        <p:spPr>
          <a:xfrm>
            <a:off x="829793" y="1709741"/>
            <a:ext cx="10489585" cy="2852737"/>
          </a:xfrm>
        </p:spPr>
        <p:txBody>
          <a:bodyPr anchor="b"/>
          <a:lstStyle>
            <a:lvl1pPr>
              <a:defRPr sz="4489" b="1">
                <a:latin typeface="+mn-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274937B-5F93-45EF-9C04-517D7906ED89}"/>
              </a:ext>
            </a:extLst>
          </p:cNvPr>
          <p:cNvSpPr>
            <a:spLocks noGrp="1"/>
          </p:cNvSpPr>
          <p:nvPr>
            <p:ph type="body" idx="1"/>
          </p:nvPr>
        </p:nvSpPr>
        <p:spPr>
          <a:xfrm>
            <a:off x="829793" y="4589465"/>
            <a:ext cx="10489585" cy="1500187"/>
          </a:xfrm>
        </p:spPr>
        <p:txBody>
          <a:bodyPr/>
          <a:lstStyle>
            <a:lvl1pPr marL="0" indent="0">
              <a:buNone/>
              <a:defRPr sz="1795">
                <a:solidFill>
                  <a:schemeClr val="tx1">
                    <a:tint val="75000"/>
                  </a:schemeClr>
                </a:solidFill>
                <a:latin typeface="Arial" panose="020B0604020202020204" pitchFamily="34" charset="0"/>
                <a:cs typeface="Arial" panose="020B0604020202020204" pitchFamily="34" charset="0"/>
              </a:defRPr>
            </a:lvl1pPr>
            <a:lvl2pPr marL="342043" indent="0">
              <a:buNone/>
              <a:defRPr sz="1496">
                <a:solidFill>
                  <a:schemeClr val="tx1">
                    <a:tint val="75000"/>
                  </a:schemeClr>
                </a:solidFill>
              </a:defRPr>
            </a:lvl2pPr>
            <a:lvl3pPr marL="684086" indent="0">
              <a:buNone/>
              <a:defRPr sz="1347">
                <a:solidFill>
                  <a:schemeClr val="tx1">
                    <a:tint val="75000"/>
                  </a:schemeClr>
                </a:solidFill>
              </a:defRPr>
            </a:lvl3pPr>
            <a:lvl4pPr marL="1026128" indent="0">
              <a:buNone/>
              <a:defRPr sz="1197">
                <a:solidFill>
                  <a:schemeClr val="tx1">
                    <a:tint val="75000"/>
                  </a:schemeClr>
                </a:solidFill>
              </a:defRPr>
            </a:lvl4pPr>
            <a:lvl5pPr marL="1368171" indent="0">
              <a:buNone/>
              <a:defRPr sz="1197">
                <a:solidFill>
                  <a:schemeClr val="tx1">
                    <a:tint val="75000"/>
                  </a:schemeClr>
                </a:solidFill>
              </a:defRPr>
            </a:lvl5pPr>
            <a:lvl6pPr marL="1710214" indent="0">
              <a:buNone/>
              <a:defRPr sz="1197">
                <a:solidFill>
                  <a:schemeClr val="tx1">
                    <a:tint val="75000"/>
                  </a:schemeClr>
                </a:solidFill>
              </a:defRPr>
            </a:lvl6pPr>
            <a:lvl7pPr marL="2052257" indent="0">
              <a:buNone/>
              <a:defRPr sz="1197">
                <a:solidFill>
                  <a:schemeClr val="tx1">
                    <a:tint val="75000"/>
                  </a:schemeClr>
                </a:solidFill>
              </a:defRPr>
            </a:lvl7pPr>
            <a:lvl8pPr marL="2394299" indent="0">
              <a:buNone/>
              <a:defRPr sz="1197">
                <a:solidFill>
                  <a:schemeClr val="tx1">
                    <a:tint val="75000"/>
                  </a:schemeClr>
                </a:solidFill>
              </a:defRPr>
            </a:lvl8pPr>
            <a:lvl9pPr marL="2736342" indent="0">
              <a:buNone/>
              <a:defRPr sz="119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37F4D3-D416-41EE-96D8-1DDE5EB12FB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D6F2751-A1DD-4FD4-923E-6FC8669969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47F988-AAA0-46B6-82CC-8700E08E071E}"/>
              </a:ext>
            </a:extLst>
          </p:cNvPr>
          <p:cNvSpPr>
            <a:spLocks noGrp="1"/>
          </p:cNvSpPr>
          <p:nvPr>
            <p:ph type="sldNum" sz="quarter" idx="12"/>
          </p:nvPr>
        </p:nvSpPr>
        <p:spPr/>
        <p:txBody>
          <a:bodyPr/>
          <a:lstStyle>
            <a:lvl1pPr>
              <a:defRPr sz="1795"/>
            </a:lvl1pPr>
          </a:lstStyle>
          <a:p>
            <a:fld id="{617BEAE7-53BF-A04F-9C8E-7045C9D494E5}" type="slidenum">
              <a:rPr lang="en-US" smtClean="0"/>
              <a:t>‹#›</a:t>
            </a:fld>
            <a:endParaRPr lang="en-US"/>
          </a:p>
        </p:txBody>
      </p:sp>
    </p:spTree>
    <p:extLst>
      <p:ext uri="{BB962C8B-B14F-4D97-AF65-F5344CB8AC3E}">
        <p14:creationId xmlns:p14="http://schemas.microsoft.com/office/powerpoint/2010/main" val="189387362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DCCC0-243F-4987-9787-60BD9246A530}"/>
              </a:ext>
            </a:extLst>
          </p:cNvPr>
          <p:cNvSpPr>
            <a:spLocks noGrp="1"/>
          </p:cNvSpPr>
          <p:nvPr>
            <p:ph type="title"/>
          </p:nvPr>
        </p:nvSpPr>
        <p:spPr>
          <a:xfrm>
            <a:off x="836127" y="685800"/>
            <a:ext cx="10489585" cy="685800"/>
          </a:xfrm>
        </p:spPr>
        <p:txBody>
          <a:bodyPr>
            <a:noAutofit/>
          </a:bodyPr>
          <a:lstStyle>
            <a:lvl1pPr>
              <a:defRPr sz="4389" b="1">
                <a:latin typeface="+mn-lt"/>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0F5553A-DF69-4FD4-BBFC-65A216CD593E}"/>
              </a:ext>
            </a:extLst>
          </p:cNvPr>
          <p:cNvSpPr>
            <a:spLocks noGrp="1"/>
          </p:cNvSpPr>
          <p:nvPr>
            <p:ph sz="half" idx="1"/>
          </p:nvPr>
        </p:nvSpPr>
        <p:spPr>
          <a:xfrm>
            <a:off x="836126" y="1524001"/>
            <a:ext cx="5168781" cy="4652963"/>
          </a:xfrm>
        </p:spPr>
        <p:txBody>
          <a:bodyPr/>
          <a:lstStyle>
            <a:lvl1pPr>
              <a:defRPr>
                <a:latin typeface="+mj-lt"/>
                <a:cs typeface="Arial" panose="020B0604020202020204" pitchFamily="34" charset="0"/>
              </a:defRPr>
            </a:lvl1pPr>
            <a:lvl2pPr>
              <a:defRPr>
                <a:latin typeface="+mj-lt"/>
                <a:cs typeface="Arial" panose="020B0604020202020204" pitchFamily="34" charset="0"/>
              </a:defRPr>
            </a:lvl2pPr>
            <a:lvl3pPr>
              <a:defRPr>
                <a:latin typeface="+mj-lt"/>
                <a:cs typeface="Arial" panose="020B0604020202020204" pitchFamily="34" charset="0"/>
              </a:defRPr>
            </a:lvl3pPr>
            <a:lvl4pPr>
              <a:defRPr>
                <a:latin typeface="+mj-lt"/>
                <a:cs typeface="Arial" panose="020B0604020202020204" pitchFamily="34" charset="0"/>
              </a:defRPr>
            </a:lvl4pPr>
            <a:lvl5pPr>
              <a:defRPr>
                <a:latin typeface="+mj-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F26CF0-4242-4DC7-B873-4D1464E7A895}"/>
              </a:ext>
            </a:extLst>
          </p:cNvPr>
          <p:cNvSpPr>
            <a:spLocks noGrp="1"/>
          </p:cNvSpPr>
          <p:nvPr>
            <p:ph sz="half" idx="2"/>
          </p:nvPr>
        </p:nvSpPr>
        <p:spPr>
          <a:xfrm>
            <a:off x="6156931" y="1524001"/>
            <a:ext cx="5168781" cy="4652963"/>
          </a:xfrm>
        </p:spPr>
        <p:txBody>
          <a:bodyPr/>
          <a:lstStyle>
            <a:lvl1pPr>
              <a:defRPr>
                <a:latin typeface="+mj-lt"/>
                <a:cs typeface="Arial" panose="020B0604020202020204" pitchFamily="34" charset="0"/>
              </a:defRPr>
            </a:lvl1pPr>
            <a:lvl2pPr>
              <a:defRPr>
                <a:latin typeface="+mj-lt"/>
                <a:cs typeface="Arial" panose="020B0604020202020204" pitchFamily="34" charset="0"/>
              </a:defRPr>
            </a:lvl2pPr>
            <a:lvl3pPr>
              <a:defRPr>
                <a:latin typeface="+mj-lt"/>
                <a:cs typeface="Arial" panose="020B0604020202020204" pitchFamily="34" charset="0"/>
              </a:defRPr>
            </a:lvl3pPr>
            <a:lvl4pPr>
              <a:defRPr>
                <a:latin typeface="+mj-lt"/>
                <a:cs typeface="Arial" panose="020B0604020202020204" pitchFamily="34" charset="0"/>
              </a:defRPr>
            </a:lvl4pPr>
            <a:lvl5pPr>
              <a:defRPr>
                <a:latin typeface="+mj-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725315-5961-4BDC-8AE7-8635BFC1091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E38D0E6-4659-424E-999D-B37A71786043}"/>
              </a:ext>
            </a:extLst>
          </p:cNvPr>
          <p:cNvSpPr>
            <a:spLocks noGrp="1"/>
          </p:cNvSpPr>
          <p:nvPr>
            <p:ph type="ftr" sz="quarter" idx="11"/>
          </p:nvPr>
        </p:nvSpPr>
        <p:spPr/>
        <p:txBody>
          <a:bodyPr/>
          <a:lstStyle>
            <a:lvl1pPr>
              <a:defRPr>
                <a:latin typeface="+mj-lt"/>
              </a:defRPr>
            </a:lvl1pPr>
          </a:lstStyle>
          <a:p>
            <a:endParaRPr lang="en-US"/>
          </a:p>
        </p:txBody>
      </p:sp>
      <p:sp>
        <p:nvSpPr>
          <p:cNvPr id="7" name="Slide Number Placeholder 6">
            <a:extLst>
              <a:ext uri="{FF2B5EF4-FFF2-40B4-BE49-F238E27FC236}">
                <a16:creationId xmlns:a16="http://schemas.microsoft.com/office/drawing/2014/main" id="{2824174A-1496-44D7-946C-450345C9B159}"/>
              </a:ext>
            </a:extLst>
          </p:cNvPr>
          <p:cNvSpPr>
            <a:spLocks noGrp="1"/>
          </p:cNvSpPr>
          <p:nvPr>
            <p:ph type="sldNum" sz="quarter" idx="12"/>
          </p:nvPr>
        </p:nvSpPr>
        <p:spPr/>
        <p:txBody>
          <a:bodyPr/>
          <a:lstStyle>
            <a:lvl1pPr>
              <a:defRPr sz="1795"/>
            </a:lvl1pPr>
          </a:lstStyle>
          <a:p>
            <a:fld id="{617BEAE7-53BF-A04F-9C8E-7045C9D494E5}" type="slidenum">
              <a:rPr lang="en-US" smtClean="0"/>
              <a:t>‹#›</a:t>
            </a:fld>
            <a:endParaRPr lang="en-US"/>
          </a:p>
        </p:txBody>
      </p:sp>
      <p:cxnSp>
        <p:nvCxnSpPr>
          <p:cNvPr id="8" name="Straight Connector 7">
            <a:extLst>
              <a:ext uri="{FF2B5EF4-FFF2-40B4-BE49-F238E27FC236}">
                <a16:creationId xmlns:a16="http://schemas.microsoft.com/office/drawing/2014/main" id="{AAE947D9-FDF1-42BD-AAC4-5F4759A9EAD6}"/>
              </a:ext>
            </a:extLst>
          </p:cNvPr>
          <p:cNvCxnSpPr>
            <a:cxnSpLocks/>
          </p:cNvCxnSpPr>
          <p:nvPr/>
        </p:nvCxnSpPr>
        <p:spPr>
          <a:xfrm>
            <a:off x="810789" y="1371600"/>
            <a:ext cx="105402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0042FA8-4C2D-4FE5-8B60-1CFE7AE27893}"/>
              </a:ext>
            </a:extLst>
          </p:cNvPr>
          <p:cNvSpPr/>
          <p:nvPr/>
        </p:nvSpPr>
        <p:spPr>
          <a:xfrm>
            <a:off x="0" y="6248400"/>
            <a:ext cx="12161838" cy="76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p>
        </p:txBody>
      </p:sp>
    </p:spTree>
    <p:extLst>
      <p:ext uri="{BB962C8B-B14F-4D97-AF65-F5344CB8AC3E}">
        <p14:creationId xmlns:p14="http://schemas.microsoft.com/office/powerpoint/2010/main" val="351320712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5FA8A-CE14-4D74-8901-2ADF48441527}"/>
              </a:ext>
            </a:extLst>
          </p:cNvPr>
          <p:cNvSpPr>
            <a:spLocks noGrp="1"/>
          </p:cNvSpPr>
          <p:nvPr>
            <p:ph type="title"/>
          </p:nvPr>
        </p:nvSpPr>
        <p:spPr>
          <a:xfrm>
            <a:off x="837711" y="365127"/>
            <a:ext cx="10489585" cy="1006475"/>
          </a:xfrm>
        </p:spPr>
        <p:txBody>
          <a:bodyPr>
            <a:normAutofit/>
          </a:bodyPr>
          <a:lstStyle>
            <a:lvl1pPr>
              <a:defRPr sz="4389" b="1">
                <a:latin typeface="+mn-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8039828D-08A2-4F42-BC56-2457A3B768FF}"/>
              </a:ext>
            </a:extLst>
          </p:cNvPr>
          <p:cNvSpPr>
            <a:spLocks noGrp="1"/>
          </p:cNvSpPr>
          <p:nvPr>
            <p:ph type="body" idx="1"/>
          </p:nvPr>
        </p:nvSpPr>
        <p:spPr>
          <a:xfrm>
            <a:off x="837712" y="1524001"/>
            <a:ext cx="5145027" cy="981075"/>
          </a:xfrm>
        </p:spPr>
        <p:txBody>
          <a:bodyPr anchor="b"/>
          <a:lstStyle>
            <a:lvl1pPr marL="0" indent="0">
              <a:buNone/>
              <a:defRPr sz="1795" b="1">
                <a:latin typeface="+mn-lt"/>
                <a:cs typeface="Arial" panose="020B0604020202020204" pitchFamily="34" charset="0"/>
              </a:defRPr>
            </a:lvl1pPr>
            <a:lvl2pPr marL="342043" indent="0">
              <a:buNone/>
              <a:defRPr sz="1496" b="1"/>
            </a:lvl2pPr>
            <a:lvl3pPr marL="684086" indent="0">
              <a:buNone/>
              <a:defRPr sz="1347" b="1"/>
            </a:lvl3pPr>
            <a:lvl4pPr marL="1026128" indent="0">
              <a:buNone/>
              <a:defRPr sz="1197" b="1"/>
            </a:lvl4pPr>
            <a:lvl5pPr marL="1368171" indent="0">
              <a:buNone/>
              <a:defRPr sz="1197" b="1"/>
            </a:lvl5pPr>
            <a:lvl6pPr marL="1710214" indent="0">
              <a:buNone/>
              <a:defRPr sz="1197" b="1"/>
            </a:lvl6pPr>
            <a:lvl7pPr marL="2052257" indent="0">
              <a:buNone/>
              <a:defRPr sz="1197" b="1"/>
            </a:lvl7pPr>
            <a:lvl8pPr marL="2394299" indent="0">
              <a:buNone/>
              <a:defRPr sz="1197" b="1"/>
            </a:lvl8pPr>
            <a:lvl9pPr marL="2736342" indent="0">
              <a:buNone/>
              <a:defRPr sz="1197" b="1"/>
            </a:lvl9pPr>
          </a:lstStyle>
          <a:p>
            <a:pPr lvl="0"/>
            <a:r>
              <a:rPr lang="en-US"/>
              <a:t>Click to edit Master text styles</a:t>
            </a:r>
          </a:p>
        </p:txBody>
      </p:sp>
      <p:sp>
        <p:nvSpPr>
          <p:cNvPr id="4" name="Content Placeholder 3">
            <a:extLst>
              <a:ext uri="{FF2B5EF4-FFF2-40B4-BE49-F238E27FC236}">
                <a16:creationId xmlns:a16="http://schemas.microsoft.com/office/drawing/2014/main" id="{993CDC8E-3D2B-4492-9092-A4FD52B53857}"/>
              </a:ext>
            </a:extLst>
          </p:cNvPr>
          <p:cNvSpPr>
            <a:spLocks noGrp="1"/>
          </p:cNvSpPr>
          <p:nvPr>
            <p:ph sz="half" idx="2"/>
          </p:nvPr>
        </p:nvSpPr>
        <p:spPr>
          <a:xfrm>
            <a:off x="837712" y="2505075"/>
            <a:ext cx="5145027" cy="3684588"/>
          </a:xfrm>
        </p:spPr>
        <p:txBody>
          <a:bodyPr/>
          <a:lstStyle>
            <a:lvl1pPr>
              <a:defRPr>
                <a:latin typeface="+mn-lt"/>
                <a:cs typeface="Arial" panose="020B0604020202020204" pitchFamily="34" charset="0"/>
              </a:defRPr>
            </a:lvl1pPr>
            <a:lvl2pPr>
              <a:defRPr>
                <a:latin typeface="+mn-lt"/>
                <a:cs typeface="Arial" panose="020B0604020202020204" pitchFamily="34" charset="0"/>
              </a:defRPr>
            </a:lvl2pPr>
            <a:lvl3pPr>
              <a:defRPr>
                <a:latin typeface="+mn-lt"/>
                <a:cs typeface="Arial" panose="020B0604020202020204" pitchFamily="34" charset="0"/>
              </a:defRPr>
            </a:lvl3pPr>
            <a:lvl4pPr>
              <a:defRPr>
                <a:latin typeface="+mn-lt"/>
                <a:cs typeface="Arial" panose="020B0604020202020204" pitchFamily="34" charset="0"/>
              </a:defRPr>
            </a:lvl4pPr>
            <a:lvl5pP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AA2661-2DCC-4F08-8AF5-17A5DD2ADCD3}"/>
              </a:ext>
            </a:extLst>
          </p:cNvPr>
          <p:cNvSpPr>
            <a:spLocks noGrp="1"/>
          </p:cNvSpPr>
          <p:nvPr>
            <p:ph type="body" sz="quarter" idx="3"/>
          </p:nvPr>
        </p:nvSpPr>
        <p:spPr>
          <a:xfrm>
            <a:off x="6156933" y="1524001"/>
            <a:ext cx="5170365" cy="981075"/>
          </a:xfrm>
        </p:spPr>
        <p:txBody>
          <a:bodyPr anchor="b"/>
          <a:lstStyle>
            <a:lvl1pPr marL="0" indent="0">
              <a:buNone/>
              <a:defRPr sz="1795" b="1">
                <a:latin typeface="+mn-lt"/>
                <a:cs typeface="Arial" panose="020B0604020202020204" pitchFamily="34" charset="0"/>
              </a:defRPr>
            </a:lvl1pPr>
            <a:lvl2pPr marL="342043" indent="0">
              <a:buNone/>
              <a:defRPr sz="1496" b="1"/>
            </a:lvl2pPr>
            <a:lvl3pPr marL="684086" indent="0">
              <a:buNone/>
              <a:defRPr sz="1347" b="1"/>
            </a:lvl3pPr>
            <a:lvl4pPr marL="1026128" indent="0">
              <a:buNone/>
              <a:defRPr sz="1197" b="1"/>
            </a:lvl4pPr>
            <a:lvl5pPr marL="1368171" indent="0">
              <a:buNone/>
              <a:defRPr sz="1197" b="1"/>
            </a:lvl5pPr>
            <a:lvl6pPr marL="1710214" indent="0">
              <a:buNone/>
              <a:defRPr sz="1197" b="1"/>
            </a:lvl6pPr>
            <a:lvl7pPr marL="2052257" indent="0">
              <a:buNone/>
              <a:defRPr sz="1197" b="1"/>
            </a:lvl7pPr>
            <a:lvl8pPr marL="2394299" indent="0">
              <a:buNone/>
              <a:defRPr sz="1197" b="1"/>
            </a:lvl8pPr>
            <a:lvl9pPr marL="2736342" indent="0">
              <a:buNone/>
              <a:defRPr sz="1197" b="1"/>
            </a:lvl9pPr>
          </a:lstStyle>
          <a:p>
            <a:pPr lvl="0"/>
            <a:r>
              <a:rPr lang="en-US"/>
              <a:t>Click to edit Master text styles</a:t>
            </a:r>
          </a:p>
        </p:txBody>
      </p:sp>
      <p:sp>
        <p:nvSpPr>
          <p:cNvPr id="6" name="Content Placeholder 5">
            <a:extLst>
              <a:ext uri="{FF2B5EF4-FFF2-40B4-BE49-F238E27FC236}">
                <a16:creationId xmlns:a16="http://schemas.microsoft.com/office/drawing/2014/main" id="{91E588D0-BB3A-4561-A7E6-DA0F27ECC7E3}"/>
              </a:ext>
            </a:extLst>
          </p:cNvPr>
          <p:cNvSpPr>
            <a:spLocks noGrp="1"/>
          </p:cNvSpPr>
          <p:nvPr>
            <p:ph sz="quarter" idx="4"/>
          </p:nvPr>
        </p:nvSpPr>
        <p:spPr>
          <a:xfrm>
            <a:off x="6156933" y="2505075"/>
            <a:ext cx="5170365" cy="3684588"/>
          </a:xfrm>
        </p:spPr>
        <p:txBody>
          <a:bodyPr/>
          <a:lstStyle>
            <a:lvl1pPr>
              <a:defRPr>
                <a:latin typeface="+mn-lt"/>
                <a:cs typeface="Arial" panose="020B0604020202020204" pitchFamily="34" charset="0"/>
              </a:defRPr>
            </a:lvl1pPr>
            <a:lvl2pPr>
              <a:defRPr>
                <a:latin typeface="+mn-lt"/>
                <a:cs typeface="Arial" panose="020B0604020202020204" pitchFamily="34" charset="0"/>
              </a:defRPr>
            </a:lvl2pPr>
            <a:lvl3pPr>
              <a:defRPr>
                <a:latin typeface="+mn-lt"/>
                <a:cs typeface="Arial" panose="020B0604020202020204" pitchFamily="34" charset="0"/>
              </a:defRPr>
            </a:lvl3pPr>
            <a:lvl4pPr>
              <a:defRPr>
                <a:latin typeface="+mn-lt"/>
                <a:cs typeface="Arial" panose="020B0604020202020204" pitchFamily="34" charset="0"/>
              </a:defRPr>
            </a:lvl4pPr>
            <a:lvl5pP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C4D886-E725-4817-9CFC-44EA68310D2C}"/>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F21539A3-C0CD-49AF-A762-FB0B393BDA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B60F47-604E-4C34-A787-9734DA77D388}"/>
              </a:ext>
            </a:extLst>
          </p:cNvPr>
          <p:cNvSpPr>
            <a:spLocks noGrp="1"/>
          </p:cNvSpPr>
          <p:nvPr>
            <p:ph type="sldNum" sz="quarter" idx="12"/>
          </p:nvPr>
        </p:nvSpPr>
        <p:spPr/>
        <p:txBody>
          <a:bodyPr/>
          <a:lstStyle>
            <a:lvl1pPr>
              <a:defRPr sz="1795"/>
            </a:lvl1pPr>
          </a:lstStyle>
          <a:p>
            <a:fld id="{617BEAE7-53BF-A04F-9C8E-7045C9D494E5}" type="slidenum">
              <a:rPr lang="en-US" smtClean="0"/>
              <a:t>‹#›</a:t>
            </a:fld>
            <a:endParaRPr lang="en-US"/>
          </a:p>
        </p:txBody>
      </p:sp>
      <p:cxnSp>
        <p:nvCxnSpPr>
          <p:cNvPr id="10" name="Straight Connector 9">
            <a:extLst>
              <a:ext uri="{FF2B5EF4-FFF2-40B4-BE49-F238E27FC236}">
                <a16:creationId xmlns:a16="http://schemas.microsoft.com/office/drawing/2014/main" id="{8A3E4ABB-2BC3-4131-8A29-5CEEC76C6B1F}"/>
              </a:ext>
            </a:extLst>
          </p:cNvPr>
          <p:cNvCxnSpPr>
            <a:cxnSpLocks/>
          </p:cNvCxnSpPr>
          <p:nvPr/>
        </p:nvCxnSpPr>
        <p:spPr>
          <a:xfrm>
            <a:off x="810789" y="1371600"/>
            <a:ext cx="105402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6EA1207C-D6C3-4D8D-B98D-048EAF086B92}"/>
              </a:ext>
            </a:extLst>
          </p:cNvPr>
          <p:cNvSpPr/>
          <p:nvPr/>
        </p:nvSpPr>
        <p:spPr>
          <a:xfrm>
            <a:off x="0" y="6248400"/>
            <a:ext cx="12161838" cy="76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p>
        </p:txBody>
      </p:sp>
    </p:spTree>
    <p:extLst>
      <p:ext uri="{BB962C8B-B14F-4D97-AF65-F5344CB8AC3E}">
        <p14:creationId xmlns:p14="http://schemas.microsoft.com/office/powerpoint/2010/main" val="4219753834"/>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B356C-7ABD-4142-A11B-B9164AD63F9C}"/>
              </a:ext>
            </a:extLst>
          </p:cNvPr>
          <p:cNvSpPr>
            <a:spLocks noGrp="1"/>
          </p:cNvSpPr>
          <p:nvPr>
            <p:ph type="title"/>
          </p:nvPr>
        </p:nvSpPr>
        <p:spPr>
          <a:xfrm>
            <a:off x="836127" y="609602"/>
            <a:ext cx="10489585" cy="762001"/>
          </a:xfrm>
        </p:spPr>
        <p:txBody>
          <a:bodyPr>
            <a:normAutofit/>
          </a:bodyPr>
          <a:lstStyle>
            <a:lvl1pPr>
              <a:defRPr sz="4389" b="1">
                <a:latin typeface="+mn-lt"/>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151BBEB2-D717-4DF3-A76E-C41B4681129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11FEEA4A-62A5-4D43-B94A-31982351AB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88BB2D-6C78-46B2-B32B-2F786E4FFBEB}"/>
              </a:ext>
            </a:extLst>
          </p:cNvPr>
          <p:cNvSpPr>
            <a:spLocks noGrp="1"/>
          </p:cNvSpPr>
          <p:nvPr>
            <p:ph type="sldNum" sz="quarter" idx="12"/>
          </p:nvPr>
        </p:nvSpPr>
        <p:spPr/>
        <p:txBody>
          <a:bodyPr/>
          <a:lstStyle>
            <a:lvl1pPr>
              <a:defRPr sz="1795"/>
            </a:lvl1pPr>
          </a:lstStyle>
          <a:p>
            <a:fld id="{617BEAE7-53BF-A04F-9C8E-7045C9D494E5}" type="slidenum">
              <a:rPr lang="en-US" smtClean="0"/>
              <a:t>‹#›</a:t>
            </a:fld>
            <a:endParaRPr lang="en-US"/>
          </a:p>
        </p:txBody>
      </p:sp>
      <p:cxnSp>
        <p:nvCxnSpPr>
          <p:cNvPr id="6" name="Straight Connector 5">
            <a:extLst>
              <a:ext uri="{FF2B5EF4-FFF2-40B4-BE49-F238E27FC236}">
                <a16:creationId xmlns:a16="http://schemas.microsoft.com/office/drawing/2014/main" id="{26A3AB68-5C6A-46F1-85DD-9ABF77E5FECD}"/>
              </a:ext>
            </a:extLst>
          </p:cNvPr>
          <p:cNvCxnSpPr>
            <a:cxnSpLocks/>
          </p:cNvCxnSpPr>
          <p:nvPr/>
        </p:nvCxnSpPr>
        <p:spPr>
          <a:xfrm>
            <a:off x="810789" y="1371600"/>
            <a:ext cx="105402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EFBC0E1-984A-4359-A411-1B2A9CF87A4D}"/>
              </a:ext>
            </a:extLst>
          </p:cNvPr>
          <p:cNvSpPr/>
          <p:nvPr/>
        </p:nvSpPr>
        <p:spPr>
          <a:xfrm>
            <a:off x="0" y="6248400"/>
            <a:ext cx="12161838" cy="76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p>
        </p:txBody>
      </p:sp>
    </p:spTree>
    <p:extLst>
      <p:ext uri="{BB962C8B-B14F-4D97-AF65-F5344CB8AC3E}">
        <p14:creationId xmlns:p14="http://schemas.microsoft.com/office/powerpoint/2010/main" val="51764376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C210E0-2779-4DC7-8E7A-0E634A7F5B21}"/>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9192058E-0107-4FD3-93F8-22F4FF7194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7FD69A-FE78-4988-AAFA-3DE8BAEC6E81}"/>
              </a:ext>
            </a:extLst>
          </p:cNvPr>
          <p:cNvSpPr>
            <a:spLocks noGrp="1"/>
          </p:cNvSpPr>
          <p:nvPr>
            <p:ph type="sldNum" sz="quarter" idx="12"/>
          </p:nvPr>
        </p:nvSpPr>
        <p:spPr/>
        <p:txBody>
          <a:bodyPr/>
          <a:lstStyle>
            <a:lvl1pPr>
              <a:defRPr sz="1795"/>
            </a:lvl1pPr>
          </a:lstStyle>
          <a:p>
            <a:fld id="{617BEAE7-53BF-A04F-9C8E-7045C9D494E5}" type="slidenum">
              <a:rPr lang="en-US" smtClean="0"/>
              <a:t>‹#›</a:t>
            </a:fld>
            <a:endParaRPr lang="en-US"/>
          </a:p>
        </p:txBody>
      </p:sp>
    </p:spTree>
    <p:extLst>
      <p:ext uri="{BB962C8B-B14F-4D97-AF65-F5344CB8AC3E}">
        <p14:creationId xmlns:p14="http://schemas.microsoft.com/office/powerpoint/2010/main" val="41438971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_O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 b="12824"/>
          <a:stretch/>
        </p:blipFill>
        <p:spPr>
          <a:xfrm>
            <a:off x="2" y="1"/>
            <a:ext cx="12179990" cy="1254035"/>
          </a:xfrm>
          <a:prstGeom prst="rect">
            <a:avLst/>
          </a:prstGeom>
        </p:spPr>
      </p:pic>
      <p:sp>
        <p:nvSpPr>
          <p:cNvPr id="11" name="Title 1"/>
          <p:cNvSpPr>
            <a:spLocks noGrp="1"/>
          </p:cNvSpPr>
          <p:nvPr>
            <p:ph type="title"/>
          </p:nvPr>
        </p:nvSpPr>
        <p:spPr>
          <a:xfrm>
            <a:off x="608092" y="1275656"/>
            <a:ext cx="10945654" cy="1155779"/>
          </a:xfrm>
          <a:prstGeom prst="rect">
            <a:avLst/>
          </a:prstGeom>
        </p:spPr>
        <p:txBody>
          <a:bodyPr>
            <a:normAutofit/>
          </a:bodyPr>
          <a:lstStyle>
            <a:lvl1pPr algn="l">
              <a:lnSpc>
                <a:spcPts val="3990"/>
              </a:lnSpc>
              <a:defRPr sz="3791" b="1" baseline="0">
                <a:solidFill>
                  <a:schemeClr val="accent6"/>
                </a:solidFill>
                <a:effectLst/>
                <a:latin typeface="Calibri" pitchFamily="34" charset="0"/>
              </a:defRPr>
            </a:lvl1pPr>
          </a:lstStyle>
          <a:p>
            <a:r>
              <a:rPr lang="en-US"/>
              <a:t>Click to edit Master title style</a:t>
            </a:r>
          </a:p>
        </p:txBody>
      </p:sp>
      <p:sp>
        <p:nvSpPr>
          <p:cNvPr id="5" name="Subtitle 2"/>
          <p:cNvSpPr>
            <a:spLocks noGrp="1"/>
          </p:cNvSpPr>
          <p:nvPr>
            <p:ph type="subTitle" idx="1"/>
          </p:nvPr>
        </p:nvSpPr>
        <p:spPr>
          <a:xfrm>
            <a:off x="608092" y="2748933"/>
            <a:ext cx="8513287" cy="457200"/>
          </a:xfrm>
          <a:prstGeom prst="rect">
            <a:avLst/>
          </a:prstGeom>
        </p:spPr>
        <p:txBody>
          <a:bodyPr/>
          <a:lstStyle>
            <a:lvl1pPr marL="0" indent="0" algn="l">
              <a:buNone/>
              <a:defRPr sz="2660" b="1" baseline="0">
                <a:solidFill>
                  <a:schemeClr val="tx1"/>
                </a:solidFill>
                <a:effectLst/>
                <a:latin typeface="+mn-lt"/>
              </a:defRPr>
            </a:lvl1pPr>
            <a:lvl2pPr marL="608061" indent="0" algn="ctr">
              <a:buNone/>
              <a:defRPr>
                <a:solidFill>
                  <a:schemeClr val="tx1">
                    <a:tint val="75000"/>
                  </a:schemeClr>
                </a:solidFill>
              </a:defRPr>
            </a:lvl2pPr>
            <a:lvl3pPr marL="1216122" indent="0" algn="ctr">
              <a:buNone/>
              <a:defRPr>
                <a:solidFill>
                  <a:schemeClr val="tx1">
                    <a:tint val="75000"/>
                  </a:schemeClr>
                </a:solidFill>
              </a:defRPr>
            </a:lvl3pPr>
            <a:lvl4pPr marL="1824182" indent="0" algn="ctr">
              <a:buNone/>
              <a:defRPr>
                <a:solidFill>
                  <a:schemeClr val="tx1">
                    <a:tint val="75000"/>
                  </a:schemeClr>
                </a:solidFill>
              </a:defRPr>
            </a:lvl4pPr>
            <a:lvl5pPr marL="2432243" indent="0" algn="ctr">
              <a:buNone/>
              <a:defRPr>
                <a:solidFill>
                  <a:schemeClr val="tx1">
                    <a:tint val="75000"/>
                  </a:schemeClr>
                </a:solidFill>
              </a:defRPr>
            </a:lvl5pPr>
            <a:lvl6pPr marL="3040304" indent="0" algn="ctr">
              <a:buNone/>
              <a:defRPr>
                <a:solidFill>
                  <a:schemeClr val="tx1">
                    <a:tint val="75000"/>
                  </a:schemeClr>
                </a:solidFill>
              </a:defRPr>
            </a:lvl6pPr>
            <a:lvl7pPr marL="3648365" indent="0" algn="ctr">
              <a:buNone/>
              <a:defRPr>
                <a:solidFill>
                  <a:schemeClr val="tx1">
                    <a:tint val="75000"/>
                  </a:schemeClr>
                </a:solidFill>
              </a:defRPr>
            </a:lvl7pPr>
            <a:lvl8pPr marL="4256425" indent="0" algn="ctr">
              <a:buNone/>
              <a:defRPr>
                <a:solidFill>
                  <a:schemeClr val="tx1">
                    <a:tint val="75000"/>
                  </a:schemeClr>
                </a:solidFill>
              </a:defRPr>
            </a:lvl8pPr>
            <a:lvl9pPr marL="4864486" indent="0" algn="ctr">
              <a:buNone/>
              <a:defRPr>
                <a:solidFill>
                  <a:schemeClr val="tx1">
                    <a:tint val="75000"/>
                  </a:schemeClr>
                </a:solidFill>
              </a:defRPr>
            </a:lvl9pPr>
          </a:lstStyle>
          <a:p>
            <a:r>
              <a:rPr lang="en-US"/>
              <a:t>Click to edit Master subtitle style</a:t>
            </a:r>
          </a:p>
        </p:txBody>
      </p:sp>
      <p:sp>
        <p:nvSpPr>
          <p:cNvPr id="9" name="Text Placeholder 8"/>
          <p:cNvSpPr>
            <a:spLocks noGrp="1"/>
          </p:cNvSpPr>
          <p:nvPr>
            <p:ph type="body" sz="quarter" idx="10"/>
          </p:nvPr>
        </p:nvSpPr>
        <p:spPr>
          <a:xfrm>
            <a:off x="608092" y="3835603"/>
            <a:ext cx="8513287" cy="1295400"/>
          </a:xfrm>
          <a:prstGeom prst="rect">
            <a:avLst/>
          </a:prstGeom>
        </p:spPr>
        <p:txBody>
          <a:bodyPr/>
          <a:lstStyle>
            <a:lvl1pPr marL="0" indent="0" algn="l">
              <a:lnSpc>
                <a:spcPts val="2660"/>
              </a:lnSpc>
              <a:buNone/>
              <a:defRPr sz="2394" baseline="0">
                <a:solidFill>
                  <a:schemeClr val="tx2"/>
                </a:solidFill>
                <a:latin typeface="+mn-lt"/>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
        <p:nvSpPr>
          <p:cNvPr id="10" name="TextBox 9"/>
          <p:cNvSpPr txBox="1"/>
          <p:nvPr/>
        </p:nvSpPr>
        <p:spPr>
          <a:xfrm>
            <a:off x="608092" y="192628"/>
            <a:ext cx="9181331" cy="461665"/>
          </a:xfrm>
          <a:prstGeom prst="rect">
            <a:avLst/>
          </a:prstGeom>
          <a:noFill/>
        </p:spPr>
        <p:txBody>
          <a:bodyPr wrap="square" rtlCol="0">
            <a:spAutoFit/>
          </a:bodyPr>
          <a:lstStyle/>
          <a:p>
            <a:r>
              <a:rPr lang="en-US" sz="2394" b="1">
                <a:solidFill>
                  <a:schemeClr val="tx2">
                    <a:lumMod val="95000"/>
                  </a:schemeClr>
                </a:solidFill>
                <a:latin typeface="Calibri" panose="020F0502020204030204" pitchFamily="34" charset="0"/>
              </a:rPr>
              <a:t>Centers for Disease Control and Prevention</a:t>
            </a:r>
          </a:p>
        </p:txBody>
      </p:sp>
      <p:sp>
        <p:nvSpPr>
          <p:cNvPr id="7" name="Rectangle 6"/>
          <p:cNvSpPr/>
          <p:nvPr/>
        </p:nvSpPr>
        <p:spPr>
          <a:xfrm>
            <a:off x="608091" y="577002"/>
            <a:ext cx="9181331" cy="400110"/>
          </a:xfrm>
          <a:prstGeom prst="rect">
            <a:avLst/>
          </a:prstGeom>
        </p:spPr>
        <p:txBody>
          <a:bodyPr wrap="square">
            <a:spAutoFit/>
          </a:bodyPr>
          <a:lstStyle/>
          <a:p>
            <a:r>
              <a:rPr lang="en-US" sz="1995">
                <a:solidFill>
                  <a:schemeClr val="tx2">
                    <a:lumMod val="95000"/>
                  </a:schemeClr>
                </a:solidFill>
                <a:latin typeface="+mj-lt"/>
              </a:rPr>
              <a:t>National Center for Immunization and Respiratory Diseases</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1" b="12824"/>
          <a:stretch/>
        </p:blipFill>
        <p:spPr>
          <a:xfrm>
            <a:off x="2" y="1"/>
            <a:ext cx="12179990" cy="1254035"/>
          </a:xfrm>
          <a:prstGeom prst="rect">
            <a:avLst/>
          </a:prstGeom>
        </p:spPr>
      </p:pic>
      <p:sp>
        <p:nvSpPr>
          <p:cNvPr id="12" name="TextBox 11"/>
          <p:cNvSpPr txBox="1"/>
          <p:nvPr/>
        </p:nvSpPr>
        <p:spPr>
          <a:xfrm>
            <a:off x="608092" y="192628"/>
            <a:ext cx="9181331" cy="461665"/>
          </a:xfrm>
          <a:prstGeom prst="rect">
            <a:avLst/>
          </a:prstGeom>
          <a:noFill/>
        </p:spPr>
        <p:txBody>
          <a:bodyPr wrap="square" rtlCol="0">
            <a:spAutoFit/>
          </a:bodyPr>
          <a:lstStyle/>
          <a:p>
            <a:r>
              <a:rPr lang="en-US" sz="2394" b="1">
                <a:solidFill>
                  <a:schemeClr val="bg2"/>
                </a:solidFill>
                <a:latin typeface="Calibri" panose="020F0502020204030204" pitchFamily="34" charset="0"/>
              </a:rPr>
              <a:t>Centers for Disease Control and Prevention</a:t>
            </a:r>
          </a:p>
        </p:txBody>
      </p:sp>
      <p:sp>
        <p:nvSpPr>
          <p:cNvPr id="13" name="Rectangle 12"/>
          <p:cNvSpPr/>
          <p:nvPr/>
        </p:nvSpPr>
        <p:spPr>
          <a:xfrm>
            <a:off x="608091" y="577002"/>
            <a:ext cx="9181331" cy="400110"/>
          </a:xfrm>
          <a:prstGeom prst="rect">
            <a:avLst/>
          </a:prstGeom>
        </p:spPr>
        <p:txBody>
          <a:bodyPr wrap="square">
            <a:spAutoFit/>
          </a:bodyPr>
          <a:lstStyle/>
          <a:p>
            <a:r>
              <a:rPr lang="en-US" sz="1995">
                <a:solidFill>
                  <a:schemeClr val="bg2"/>
                </a:solidFill>
                <a:latin typeface="+mj-lt"/>
              </a:rPr>
              <a:t>National Center for Immunization and Respiratory Diseases</a:t>
            </a:r>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t="-1" b="12824"/>
          <a:stretch/>
        </p:blipFill>
        <p:spPr>
          <a:xfrm>
            <a:off x="2" y="1"/>
            <a:ext cx="12179990" cy="1254035"/>
          </a:xfrm>
          <a:prstGeom prst="rect">
            <a:avLst/>
          </a:prstGeom>
        </p:spPr>
      </p:pic>
      <p:sp>
        <p:nvSpPr>
          <p:cNvPr id="15" name="TextBox 14"/>
          <p:cNvSpPr txBox="1"/>
          <p:nvPr/>
        </p:nvSpPr>
        <p:spPr>
          <a:xfrm>
            <a:off x="608092" y="192628"/>
            <a:ext cx="9181331" cy="461665"/>
          </a:xfrm>
          <a:prstGeom prst="rect">
            <a:avLst/>
          </a:prstGeom>
          <a:noFill/>
        </p:spPr>
        <p:txBody>
          <a:bodyPr wrap="square" rtlCol="0">
            <a:spAutoFit/>
          </a:bodyPr>
          <a:lstStyle/>
          <a:p>
            <a:r>
              <a:rPr lang="en-US" sz="2394" b="1">
                <a:solidFill>
                  <a:schemeClr val="bg2"/>
                </a:solidFill>
                <a:latin typeface="Calibri" panose="020F0502020204030204" pitchFamily="34" charset="0"/>
              </a:rPr>
              <a:t>Centers for Disease Control and Prevention</a:t>
            </a:r>
          </a:p>
        </p:txBody>
      </p:sp>
      <p:sp>
        <p:nvSpPr>
          <p:cNvPr id="16" name="Rectangle 15"/>
          <p:cNvSpPr/>
          <p:nvPr/>
        </p:nvSpPr>
        <p:spPr>
          <a:xfrm>
            <a:off x="608091" y="577002"/>
            <a:ext cx="9181331" cy="400110"/>
          </a:xfrm>
          <a:prstGeom prst="rect">
            <a:avLst/>
          </a:prstGeom>
        </p:spPr>
        <p:txBody>
          <a:bodyPr wrap="square">
            <a:spAutoFit/>
          </a:bodyPr>
          <a:lstStyle/>
          <a:p>
            <a:r>
              <a:rPr lang="en-US" sz="1995">
                <a:solidFill>
                  <a:schemeClr val="bg2"/>
                </a:solidFill>
                <a:latin typeface="+mj-lt"/>
              </a:rPr>
              <a:t>National Center for Immunization and Respiratory Diseases</a:t>
            </a:r>
          </a:p>
        </p:txBody>
      </p:sp>
      <p:pic>
        <p:nvPicPr>
          <p:cNvPr id="17" name="Picture 16"/>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12824"/>
          <a:stretch/>
        </p:blipFill>
        <p:spPr>
          <a:xfrm>
            <a:off x="2" y="1"/>
            <a:ext cx="12179990" cy="1254035"/>
          </a:xfrm>
          <a:prstGeom prst="rect">
            <a:avLst/>
          </a:prstGeom>
        </p:spPr>
      </p:pic>
      <p:sp>
        <p:nvSpPr>
          <p:cNvPr id="18" name="TextBox 17"/>
          <p:cNvSpPr txBox="1"/>
          <p:nvPr userDrawn="1"/>
        </p:nvSpPr>
        <p:spPr>
          <a:xfrm>
            <a:off x="608092" y="192628"/>
            <a:ext cx="9181331" cy="461665"/>
          </a:xfrm>
          <a:prstGeom prst="rect">
            <a:avLst/>
          </a:prstGeom>
          <a:noFill/>
        </p:spPr>
        <p:txBody>
          <a:bodyPr wrap="square" rtlCol="0">
            <a:spAutoFit/>
          </a:bodyPr>
          <a:lstStyle/>
          <a:p>
            <a:r>
              <a:rPr lang="en-US" sz="2394" b="1">
                <a:solidFill>
                  <a:schemeClr val="bg1"/>
                </a:solidFill>
                <a:latin typeface="Calibri" panose="020F0502020204030204" pitchFamily="34" charset="0"/>
              </a:rPr>
              <a:t>Centers for Disease Control and Prevention</a:t>
            </a:r>
          </a:p>
        </p:txBody>
      </p:sp>
      <p:sp>
        <p:nvSpPr>
          <p:cNvPr id="19" name="Rectangle 18"/>
          <p:cNvSpPr/>
          <p:nvPr userDrawn="1"/>
        </p:nvSpPr>
        <p:spPr>
          <a:xfrm>
            <a:off x="608091" y="577002"/>
            <a:ext cx="9181331" cy="400110"/>
          </a:xfrm>
          <a:prstGeom prst="rect">
            <a:avLst/>
          </a:prstGeom>
        </p:spPr>
        <p:txBody>
          <a:bodyPr wrap="square">
            <a:spAutoFit/>
          </a:bodyPr>
          <a:lstStyle/>
          <a:p>
            <a:r>
              <a:rPr lang="en-US" sz="1995">
                <a:solidFill>
                  <a:schemeClr val="bg1"/>
                </a:solidFill>
                <a:latin typeface="+mj-lt"/>
              </a:rPr>
              <a:t>National Center for Immunization and Respiratory Diseases</a:t>
            </a:r>
          </a:p>
        </p:txBody>
      </p:sp>
      <p:sp>
        <p:nvSpPr>
          <p:cNvPr id="21" name="Rectangle 20"/>
          <p:cNvSpPr/>
          <p:nvPr userDrawn="1"/>
        </p:nvSpPr>
        <p:spPr>
          <a:xfrm>
            <a:off x="608091" y="6495064"/>
            <a:ext cx="10945655" cy="230832"/>
          </a:xfrm>
          <a:prstGeom prst="rect">
            <a:avLst/>
          </a:prstGeom>
        </p:spPr>
        <p:txBody>
          <a:bodyPr wrap="square" anchor="b" anchorCtr="0">
            <a:spAutoFit/>
          </a:bodyPr>
          <a:lstStyle/>
          <a:p>
            <a:r>
              <a:rPr lang="en-US" sz="898">
                <a:solidFill>
                  <a:schemeClr val="tx2"/>
                </a:solidFill>
                <a:latin typeface="+mj-lt"/>
                <a:ea typeface="Calibri" panose="020F0502020204030204" pitchFamily="34" charset="0"/>
                <a:cs typeface="Times New Roman" panose="02020603050405020304" pitchFamily="18" charset="0"/>
              </a:rPr>
              <a:t>Photographs and images included in this presentation</a:t>
            </a:r>
            <a:r>
              <a:rPr lang="en-US" sz="898" baseline="0">
                <a:solidFill>
                  <a:schemeClr val="tx2"/>
                </a:solidFill>
                <a:latin typeface="+mj-lt"/>
                <a:ea typeface="Calibri" panose="020F0502020204030204" pitchFamily="34" charset="0"/>
                <a:cs typeface="Times New Roman" panose="02020603050405020304" pitchFamily="18" charset="0"/>
              </a:rPr>
              <a:t> </a:t>
            </a:r>
            <a:r>
              <a:rPr lang="en-US" sz="898">
                <a:solidFill>
                  <a:schemeClr val="tx2"/>
                </a:solidFill>
                <a:latin typeface="+mj-lt"/>
                <a:ea typeface="Calibri" panose="020F0502020204030204" pitchFamily="34" charset="0"/>
                <a:cs typeface="Times New Roman" panose="02020603050405020304" pitchFamily="18" charset="0"/>
              </a:rPr>
              <a:t>are licensed solely for CDC/NCIRD online and presentation use. No rights are implied or extended for use in printing or any use by other CDC CIOs or any external audiences.</a:t>
            </a:r>
          </a:p>
        </p:txBody>
      </p:sp>
    </p:spTree>
    <p:extLst>
      <p:ext uri="{BB962C8B-B14F-4D97-AF65-F5344CB8AC3E}">
        <p14:creationId xmlns:p14="http://schemas.microsoft.com/office/powerpoint/2010/main" val="183310792"/>
      </p:ext>
    </p:extLst>
  </p:cSld>
  <p:clrMapOvr>
    <a:masterClrMapping/>
  </p:clrMapOvr>
  <p:transition>
    <p:fade/>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7A3AF-0851-40A5-B1BE-8BF094ED3A48}"/>
              </a:ext>
            </a:extLst>
          </p:cNvPr>
          <p:cNvSpPr>
            <a:spLocks noGrp="1"/>
          </p:cNvSpPr>
          <p:nvPr>
            <p:ph type="title"/>
          </p:nvPr>
        </p:nvSpPr>
        <p:spPr>
          <a:xfrm>
            <a:off x="837711" y="457200"/>
            <a:ext cx="3922509" cy="1600200"/>
          </a:xfrm>
        </p:spPr>
        <p:txBody>
          <a:bodyPr anchor="b"/>
          <a:lstStyle>
            <a:lvl1pPr>
              <a:defRPr sz="2394">
                <a:latin typeface="+mn-lt"/>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CE24AC2-09E7-4CA9-ACC5-5076900FBE8B}"/>
              </a:ext>
            </a:extLst>
          </p:cNvPr>
          <p:cNvSpPr>
            <a:spLocks noGrp="1"/>
          </p:cNvSpPr>
          <p:nvPr>
            <p:ph idx="1"/>
          </p:nvPr>
        </p:nvSpPr>
        <p:spPr>
          <a:xfrm>
            <a:off x="5170365" y="987429"/>
            <a:ext cx="6156930" cy="4873625"/>
          </a:xfrm>
        </p:spPr>
        <p:txBody>
          <a:bodyPr/>
          <a:lstStyle>
            <a:lvl1pPr>
              <a:defRPr sz="2394">
                <a:latin typeface="+mn-lt"/>
                <a:cs typeface="Arial" panose="020B0604020202020204" pitchFamily="34" charset="0"/>
              </a:defRPr>
            </a:lvl1pPr>
            <a:lvl2pPr>
              <a:defRPr sz="2095">
                <a:latin typeface="+mn-lt"/>
                <a:cs typeface="Arial" panose="020B0604020202020204" pitchFamily="34" charset="0"/>
              </a:defRPr>
            </a:lvl2pPr>
            <a:lvl3pPr>
              <a:defRPr sz="1795">
                <a:latin typeface="+mn-lt"/>
                <a:cs typeface="Arial" panose="020B0604020202020204" pitchFamily="34" charset="0"/>
              </a:defRPr>
            </a:lvl3pPr>
            <a:lvl4pPr>
              <a:defRPr sz="1496">
                <a:latin typeface="+mn-lt"/>
                <a:cs typeface="Arial" panose="020B0604020202020204" pitchFamily="34" charset="0"/>
              </a:defRPr>
            </a:lvl4pPr>
            <a:lvl5pPr>
              <a:defRPr sz="1496">
                <a:latin typeface="+mn-lt"/>
                <a:cs typeface="Arial" panose="020B0604020202020204" pitchFamily="34" charset="0"/>
              </a:defRPr>
            </a:lvl5pPr>
            <a:lvl6pPr>
              <a:defRPr sz="1496"/>
            </a:lvl6pPr>
            <a:lvl7pPr>
              <a:defRPr sz="1496"/>
            </a:lvl7pPr>
            <a:lvl8pPr>
              <a:defRPr sz="1496"/>
            </a:lvl8pPr>
            <a:lvl9pPr>
              <a:defRPr sz="14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DE1A29-5534-4594-893F-44A14B407163}"/>
              </a:ext>
            </a:extLst>
          </p:cNvPr>
          <p:cNvSpPr>
            <a:spLocks noGrp="1"/>
          </p:cNvSpPr>
          <p:nvPr>
            <p:ph type="body" sz="half" idx="2"/>
          </p:nvPr>
        </p:nvSpPr>
        <p:spPr>
          <a:xfrm>
            <a:off x="837711" y="2057401"/>
            <a:ext cx="3922509" cy="3811588"/>
          </a:xfrm>
        </p:spPr>
        <p:txBody>
          <a:bodyPr/>
          <a:lstStyle>
            <a:lvl1pPr marL="0" indent="0">
              <a:buNone/>
              <a:defRPr sz="1197">
                <a:latin typeface="+mn-lt"/>
                <a:cs typeface="Arial" panose="020B0604020202020204" pitchFamily="34" charset="0"/>
              </a:defRPr>
            </a:lvl1pPr>
            <a:lvl2pPr marL="342043" indent="0">
              <a:buNone/>
              <a:defRPr sz="1048"/>
            </a:lvl2pPr>
            <a:lvl3pPr marL="684086" indent="0">
              <a:buNone/>
              <a:defRPr sz="898"/>
            </a:lvl3pPr>
            <a:lvl4pPr marL="1026128" indent="0">
              <a:buNone/>
              <a:defRPr sz="749"/>
            </a:lvl4pPr>
            <a:lvl5pPr marL="1368171" indent="0">
              <a:buNone/>
              <a:defRPr sz="749"/>
            </a:lvl5pPr>
            <a:lvl6pPr marL="1710214" indent="0">
              <a:buNone/>
              <a:defRPr sz="749"/>
            </a:lvl6pPr>
            <a:lvl7pPr marL="2052257" indent="0">
              <a:buNone/>
              <a:defRPr sz="749"/>
            </a:lvl7pPr>
            <a:lvl8pPr marL="2394299" indent="0">
              <a:buNone/>
              <a:defRPr sz="749"/>
            </a:lvl8pPr>
            <a:lvl9pPr marL="2736342" indent="0">
              <a:buNone/>
              <a:defRPr sz="749"/>
            </a:lvl9pPr>
          </a:lstStyle>
          <a:p>
            <a:pPr lvl="0"/>
            <a:r>
              <a:rPr lang="en-US"/>
              <a:t>Click to edit Master text styles</a:t>
            </a:r>
          </a:p>
        </p:txBody>
      </p:sp>
      <p:sp>
        <p:nvSpPr>
          <p:cNvPr id="5" name="Date Placeholder 4">
            <a:extLst>
              <a:ext uri="{FF2B5EF4-FFF2-40B4-BE49-F238E27FC236}">
                <a16:creationId xmlns:a16="http://schemas.microsoft.com/office/drawing/2014/main" id="{140374B0-DF31-4CFC-8855-0E03C2B517F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CF8F8BC-1796-4CAF-9CB3-B7DA8B0F61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D7AC62-C4EB-4130-A2F6-8AC3BB0B9A04}"/>
              </a:ext>
            </a:extLst>
          </p:cNvPr>
          <p:cNvSpPr>
            <a:spLocks noGrp="1"/>
          </p:cNvSpPr>
          <p:nvPr>
            <p:ph type="sldNum" sz="quarter" idx="12"/>
          </p:nvPr>
        </p:nvSpPr>
        <p:spPr/>
        <p:txBody>
          <a:bodyPr/>
          <a:lstStyle/>
          <a:p>
            <a:fld id="{617BEAE7-53BF-A04F-9C8E-7045C9D494E5}" type="slidenum">
              <a:rPr lang="en-US" smtClean="0"/>
              <a:t>‹#›</a:t>
            </a:fld>
            <a:endParaRPr lang="en-US"/>
          </a:p>
        </p:txBody>
      </p:sp>
    </p:spTree>
    <p:extLst>
      <p:ext uri="{BB962C8B-B14F-4D97-AF65-F5344CB8AC3E}">
        <p14:creationId xmlns:p14="http://schemas.microsoft.com/office/powerpoint/2010/main" val="2289110034"/>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BF31F-4375-49EA-9D25-903F404CB87A}"/>
              </a:ext>
            </a:extLst>
          </p:cNvPr>
          <p:cNvSpPr>
            <a:spLocks noGrp="1"/>
          </p:cNvSpPr>
          <p:nvPr>
            <p:ph type="title"/>
          </p:nvPr>
        </p:nvSpPr>
        <p:spPr>
          <a:xfrm>
            <a:off x="837711" y="457200"/>
            <a:ext cx="3922509" cy="1600200"/>
          </a:xfrm>
        </p:spPr>
        <p:txBody>
          <a:bodyPr anchor="b"/>
          <a:lstStyle>
            <a:lvl1pPr>
              <a:defRPr sz="2394">
                <a:latin typeface="+mn-lt"/>
                <a:cs typeface="Arial"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47812E36-2E09-4AD1-8698-6F99DAA63D3C}"/>
              </a:ext>
            </a:extLst>
          </p:cNvPr>
          <p:cNvSpPr>
            <a:spLocks noGrp="1"/>
          </p:cNvSpPr>
          <p:nvPr>
            <p:ph type="pic" idx="1"/>
          </p:nvPr>
        </p:nvSpPr>
        <p:spPr>
          <a:xfrm>
            <a:off x="5170365" y="987429"/>
            <a:ext cx="6156930" cy="4873625"/>
          </a:xfrm>
        </p:spPr>
        <p:txBody>
          <a:bodyPr/>
          <a:lstStyle>
            <a:lvl1pPr marL="0" indent="0">
              <a:buNone/>
              <a:defRPr sz="2394">
                <a:latin typeface="Arial" panose="020B0604020202020204" pitchFamily="34" charset="0"/>
                <a:cs typeface="Arial" panose="020B0604020202020204" pitchFamily="34" charset="0"/>
              </a:defRPr>
            </a:lvl1pPr>
            <a:lvl2pPr marL="342043" indent="0">
              <a:buNone/>
              <a:defRPr sz="2095"/>
            </a:lvl2pPr>
            <a:lvl3pPr marL="684086" indent="0">
              <a:buNone/>
              <a:defRPr sz="1795"/>
            </a:lvl3pPr>
            <a:lvl4pPr marL="1026128" indent="0">
              <a:buNone/>
              <a:defRPr sz="1496"/>
            </a:lvl4pPr>
            <a:lvl5pPr marL="1368171" indent="0">
              <a:buNone/>
              <a:defRPr sz="1496"/>
            </a:lvl5pPr>
            <a:lvl6pPr marL="1710214" indent="0">
              <a:buNone/>
              <a:defRPr sz="1496"/>
            </a:lvl6pPr>
            <a:lvl7pPr marL="2052257" indent="0">
              <a:buNone/>
              <a:defRPr sz="1496"/>
            </a:lvl7pPr>
            <a:lvl8pPr marL="2394299" indent="0">
              <a:buNone/>
              <a:defRPr sz="1496"/>
            </a:lvl8pPr>
            <a:lvl9pPr marL="2736342" indent="0">
              <a:buNone/>
              <a:defRPr sz="1496"/>
            </a:lvl9pPr>
          </a:lstStyle>
          <a:p>
            <a:r>
              <a:rPr lang="en-US"/>
              <a:t>Click icon to add picture</a:t>
            </a:r>
          </a:p>
        </p:txBody>
      </p:sp>
      <p:sp>
        <p:nvSpPr>
          <p:cNvPr id="4" name="Text Placeholder 3">
            <a:extLst>
              <a:ext uri="{FF2B5EF4-FFF2-40B4-BE49-F238E27FC236}">
                <a16:creationId xmlns:a16="http://schemas.microsoft.com/office/drawing/2014/main" id="{6B320D93-DDD5-436F-A3E0-FC8E4C5656A7}"/>
              </a:ext>
            </a:extLst>
          </p:cNvPr>
          <p:cNvSpPr>
            <a:spLocks noGrp="1"/>
          </p:cNvSpPr>
          <p:nvPr>
            <p:ph type="body" sz="half" idx="2"/>
          </p:nvPr>
        </p:nvSpPr>
        <p:spPr>
          <a:xfrm>
            <a:off x="837711" y="2057401"/>
            <a:ext cx="3922509" cy="3811588"/>
          </a:xfrm>
        </p:spPr>
        <p:txBody>
          <a:bodyPr/>
          <a:lstStyle>
            <a:lvl1pPr marL="0" indent="0">
              <a:buNone/>
              <a:defRPr sz="1197">
                <a:latin typeface="+mn-lt"/>
                <a:cs typeface="Arial" panose="020B0604020202020204" pitchFamily="34" charset="0"/>
              </a:defRPr>
            </a:lvl1pPr>
            <a:lvl2pPr marL="342043" indent="0">
              <a:buNone/>
              <a:defRPr sz="1048"/>
            </a:lvl2pPr>
            <a:lvl3pPr marL="684086" indent="0">
              <a:buNone/>
              <a:defRPr sz="898"/>
            </a:lvl3pPr>
            <a:lvl4pPr marL="1026128" indent="0">
              <a:buNone/>
              <a:defRPr sz="749"/>
            </a:lvl4pPr>
            <a:lvl5pPr marL="1368171" indent="0">
              <a:buNone/>
              <a:defRPr sz="749"/>
            </a:lvl5pPr>
            <a:lvl6pPr marL="1710214" indent="0">
              <a:buNone/>
              <a:defRPr sz="749"/>
            </a:lvl6pPr>
            <a:lvl7pPr marL="2052257" indent="0">
              <a:buNone/>
              <a:defRPr sz="749"/>
            </a:lvl7pPr>
            <a:lvl8pPr marL="2394299" indent="0">
              <a:buNone/>
              <a:defRPr sz="749"/>
            </a:lvl8pPr>
            <a:lvl9pPr marL="2736342" indent="0">
              <a:buNone/>
              <a:defRPr sz="749"/>
            </a:lvl9pPr>
          </a:lstStyle>
          <a:p>
            <a:pPr lvl="0"/>
            <a:r>
              <a:rPr lang="en-US"/>
              <a:t>Click to edit Master text styles</a:t>
            </a:r>
          </a:p>
        </p:txBody>
      </p:sp>
      <p:sp>
        <p:nvSpPr>
          <p:cNvPr id="5" name="Date Placeholder 4">
            <a:extLst>
              <a:ext uri="{FF2B5EF4-FFF2-40B4-BE49-F238E27FC236}">
                <a16:creationId xmlns:a16="http://schemas.microsoft.com/office/drawing/2014/main" id="{6E138F95-331C-41DF-8F27-E7E4F5B1059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36D4BFF-C07A-4643-A4FE-C402F1C143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A1C92E-68A1-44D6-9280-7A0746A20ACD}"/>
              </a:ext>
            </a:extLst>
          </p:cNvPr>
          <p:cNvSpPr>
            <a:spLocks noGrp="1"/>
          </p:cNvSpPr>
          <p:nvPr>
            <p:ph type="sldNum" sz="quarter" idx="12"/>
          </p:nvPr>
        </p:nvSpPr>
        <p:spPr/>
        <p:txBody>
          <a:bodyPr/>
          <a:lstStyle/>
          <a:p>
            <a:fld id="{617BEAE7-53BF-A04F-9C8E-7045C9D494E5}" type="slidenum">
              <a:rPr lang="en-US" smtClean="0"/>
              <a:t>‹#›</a:t>
            </a:fld>
            <a:endParaRPr lang="en-US"/>
          </a:p>
        </p:txBody>
      </p:sp>
    </p:spTree>
    <p:extLst>
      <p:ext uri="{BB962C8B-B14F-4D97-AF65-F5344CB8AC3E}">
        <p14:creationId xmlns:p14="http://schemas.microsoft.com/office/powerpoint/2010/main" val="289089281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F6608-70EE-4F8A-B815-A4BFE1C48B97}"/>
              </a:ext>
            </a:extLst>
          </p:cNvPr>
          <p:cNvSpPr>
            <a:spLocks noGrp="1"/>
          </p:cNvSpPr>
          <p:nvPr>
            <p:ph type="title"/>
          </p:nvPr>
        </p:nvSpPr>
        <p:spPr/>
        <p:txBody>
          <a:bodyPr>
            <a:normAutofit/>
          </a:bodyPr>
          <a:lstStyle>
            <a:lvl1pPr>
              <a:defRPr sz="4389" b="1">
                <a:latin typeface="+mn-lt"/>
                <a:cs typeface="Arial" panose="020B0604020202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8A700450-B177-48D8-AC70-3D24B15259EA}"/>
              </a:ext>
            </a:extLst>
          </p:cNvPr>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7FE6E1-2121-446E-8127-D47ADF1943C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305D54C-6373-4D4C-BE2B-865B9E7A79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D572C4-190D-4685-B4F5-F34061C94808}"/>
              </a:ext>
            </a:extLst>
          </p:cNvPr>
          <p:cNvSpPr>
            <a:spLocks noGrp="1"/>
          </p:cNvSpPr>
          <p:nvPr>
            <p:ph type="sldNum" sz="quarter" idx="12"/>
          </p:nvPr>
        </p:nvSpPr>
        <p:spPr/>
        <p:txBody>
          <a:bodyPr/>
          <a:lstStyle/>
          <a:p>
            <a:fld id="{617BEAE7-53BF-A04F-9C8E-7045C9D494E5}" type="slidenum">
              <a:rPr lang="en-US" smtClean="0"/>
              <a:t>‹#›</a:t>
            </a:fld>
            <a:endParaRPr lang="en-US"/>
          </a:p>
        </p:txBody>
      </p:sp>
    </p:spTree>
    <p:extLst>
      <p:ext uri="{BB962C8B-B14F-4D97-AF65-F5344CB8AC3E}">
        <p14:creationId xmlns:p14="http://schemas.microsoft.com/office/powerpoint/2010/main" val="106356926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665228-BCD1-4853-9699-D18B639895AD}"/>
              </a:ext>
            </a:extLst>
          </p:cNvPr>
          <p:cNvSpPr>
            <a:spLocks noGrp="1"/>
          </p:cNvSpPr>
          <p:nvPr>
            <p:ph type="title" orient="vert"/>
          </p:nvPr>
        </p:nvSpPr>
        <p:spPr>
          <a:xfrm>
            <a:off x="8703317" y="365126"/>
            <a:ext cx="2622396" cy="5811839"/>
          </a:xfrm>
        </p:spPr>
        <p:txBody>
          <a:bodyPr vert="eaVert"/>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1D879B3D-9B35-4A90-B942-E0F203B2B97B}"/>
              </a:ext>
            </a:extLst>
          </p:cNvPr>
          <p:cNvSpPr>
            <a:spLocks noGrp="1"/>
          </p:cNvSpPr>
          <p:nvPr>
            <p:ph type="body" orient="vert" idx="1"/>
          </p:nvPr>
        </p:nvSpPr>
        <p:spPr>
          <a:xfrm>
            <a:off x="836128" y="365126"/>
            <a:ext cx="7715166" cy="5811839"/>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1CEA84-2EC2-4018-B3C9-B395E6E2499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F630035-B427-41A5-B10C-0F7E3FD53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CFEC30-A624-43F5-A464-4FC520B2C227}"/>
              </a:ext>
            </a:extLst>
          </p:cNvPr>
          <p:cNvSpPr>
            <a:spLocks noGrp="1"/>
          </p:cNvSpPr>
          <p:nvPr>
            <p:ph type="sldNum" sz="quarter" idx="12"/>
          </p:nvPr>
        </p:nvSpPr>
        <p:spPr/>
        <p:txBody>
          <a:bodyPr/>
          <a:lstStyle/>
          <a:p>
            <a:fld id="{617BEAE7-53BF-A04F-9C8E-7045C9D494E5}" type="slidenum">
              <a:rPr lang="en-US" smtClean="0"/>
              <a:t>‹#›</a:t>
            </a:fld>
            <a:endParaRPr lang="en-US"/>
          </a:p>
        </p:txBody>
      </p:sp>
    </p:spTree>
    <p:extLst>
      <p:ext uri="{BB962C8B-B14F-4D97-AF65-F5344CB8AC3E}">
        <p14:creationId xmlns:p14="http://schemas.microsoft.com/office/powerpoint/2010/main" val="207175646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F35E44-72CB-4AFA-8DA6-C89EBC957A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15" r="19754"/>
          <a:stretch/>
        </p:blipFill>
        <p:spPr>
          <a:xfrm>
            <a:off x="6930356" y="1288497"/>
            <a:ext cx="4900878" cy="4634459"/>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418064" y="1"/>
            <a:ext cx="11743776"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p>
        </p:txBody>
      </p:sp>
      <p:sp>
        <p:nvSpPr>
          <p:cNvPr id="11" name="Title 1"/>
          <p:cNvSpPr>
            <a:spLocks noGrp="1"/>
          </p:cNvSpPr>
          <p:nvPr userDrawn="1">
            <p:ph type="title"/>
          </p:nvPr>
        </p:nvSpPr>
        <p:spPr>
          <a:xfrm>
            <a:off x="694964" y="12130"/>
            <a:ext cx="11466877" cy="1155779"/>
          </a:xfrm>
          <a:prstGeom prst="rect">
            <a:avLst/>
          </a:prstGeom>
        </p:spPr>
        <p:txBody>
          <a:bodyPr anchor="ctr"/>
          <a:lstStyle>
            <a:lvl1pPr algn="l">
              <a:lnSpc>
                <a:spcPts val="3990"/>
              </a:lnSpc>
              <a:defRPr sz="3724"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694964" y="1368341"/>
            <a:ext cx="10131066" cy="457200"/>
          </a:xfrm>
          <a:prstGeom prst="rect">
            <a:avLst/>
          </a:prstGeom>
        </p:spPr>
        <p:txBody>
          <a:bodyPr/>
          <a:lstStyle>
            <a:lvl1pPr marL="0" indent="0" algn="l">
              <a:buNone/>
              <a:defRPr sz="2660" b="1" baseline="0">
                <a:solidFill>
                  <a:srgbClr val="2D2D2D"/>
                </a:solidFill>
                <a:effectLst/>
                <a:latin typeface="Calibri" pitchFamily="34" charset="0"/>
              </a:defRPr>
            </a:lvl1pPr>
            <a:lvl2pPr marL="608061" indent="0" algn="ctr">
              <a:buNone/>
              <a:defRPr>
                <a:solidFill>
                  <a:schemeClr val="tx1">
                    <a:tint val="75000"/>
                  </a:schemeClr>
                </a:solidFill>
              </a:defRPr>
            </a:lvl2pPr>
            <a:lvl3pPr marL="1216122" indent="0" algn="ctr">
              <a:buNone/>
              <a:defRPr>
                <a:solidFill>
                  <a:schemeClr val="tx1">
                    <a:tint val="75000"/>
                  </a:schemeClr>
                </a:solidFill>
              </a:defRPr>
            </a:lvl3pPr>
            <a:lvl4pPr marL="1824182" indent="0" algn="ctr">
              <a:buNone/>
              <a:defRPr>
                <a:solidFill>
                  <a:schemeClr val="tx1">
                    <a:tint val="75000"/>
                  </a:schemeClr>
                </a:solidFill>
              </a:defRPr>
            </a:lvl4pPr>
            <a:lvl5pPr marL="2432243" indent="0" algn="ctr">
              <a:buNone/>
              <a:defRPr>
                <a:solidFill>
                  <a:schemeClr val="tx1">
                    <a:tint val="75000"/>
                  </a:schemeClr>
                </a:solidFill>
              </a:defRPr>
            </a:lvl5pPr>
            <a:lvl6pPr marL="3040304" indent="0" algn="ctr">
              <a:buNone/>
              <a:defRPr>
                <a:solidFill>
                  <a:schemeClr val="tx1">
                    <a:tint val="75000"/>
                  </a:schemeClr>
                </a:solidFill>
              </a:defRPr>
            </a:lvl6pPr>
            <a:lvl7pPr marL="3648365" indent="0" algn="ctr">
              <a:buNone/>
              <a:defRPr>
                <a:solidFill>
                  <a:schemeClr val="tx1">
                    <a:tint val="75000"/>
                  </a:schemeClr>
                </a:solidFill>
              </a:defRPr>
            </a:lvl7pPr>
            <a:lvl8pPr marL="4256425" indent="0" algn="ctr">
              <a:buNone/>
              <a:defRPr>
                <a:solidFill>
                  <a:schemeClr val="tx1">
                    <a:tint val="75000"/>
                  </a:schemeClr>
                </a:solidFill>
              </a:defRPr>
            </a:lvl8pPr>
            <a:lvl9pPr marL="4864486"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15214" y="2520847"/>
            <a:ext cx="10131066" cy="1039317"/>
          </a:xfrm>
          <a:prstGeom prst="rect">
            <a:avLst/>
          </a:prstGeom>
        </p:spPr>
        <p:txBody>
          <a:bodyPr/>
          <a:lstStyle>
            <a:lvl1pPr marL="0" indent="0" algn="l">
              <a:lnSpc>
                <a:spcPts val="2660"/>
              </a:lnSpc>
              <a:buNone/>
              <a:defRPr sz="2394"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380" y="5706814"/>
            <a:ext cx="1668641" cy="959001"/>
          </a:xfrm>
          <a:prstGeom prst="rect">
            <a:avLst/>
          </a:prstGeom>
        </p:spPr>
      </p:pic>
      <p:sp>
        <p:nvSpPr>
          <p:cNvPr id="4" name="TextBox 3">
            <a:extLst>
              <a:ext uri="{FF2B5EF4-FFF2-40B4-BE49-F238E27FC236}">
                <a16:creationId xmlns:a16="http://schemas.microsoft.com/office/drawing/2014/main" id="{954EDCE1-A912-48DB-9E58-051F8752A375}"/>
              </a:ext>
            </a:extLst>
          </p:cNvPr>
          <p:cNvSpPr txBox="1"/>
          <p:nvPr userDrawn="1"/>
        </p:nvSpPr>
        <p:spPr>
          <a:xfrm>
            <a:off x="6599752" y="6014056"/>
            <a:ext cx="5562089" cy="502766"/>
          </a:xfrm>
          <a:prstGeom prst="rect">
            <a:avLst/>
          </a:prstGeom>
          <a:solidFill>
            <a:srgbClr val="FBAB18"/>
          </a:solidFill>
        </p:spPr>
        <p:txBody>
          <a:bodyPr wrap="square" rtlCol="0">
            <a:spAutoFit/>
          </a:bodyPr>
          <a:lstStyle/>
          <a:p>
            <a:pPr marL="380038" marR="0" lvl="0" indent="0" algn="l" defTabSz="1216122" rtl="0" eaLnBrk="0" fontAlgn="base" latinLnBrk="0" hangingPunct="0">
              <a:lnSpc>
                <a:spcPct val="100000"/>
              </a:lnSpc>
              <a:spcBef>
                <a:spcPct val="0"/>
              </a:spcBef>
              <a:spcAft>
                <a:spcPct val="0"/>
              </a:spcAft>
              <a:buClrTx/>
              <a:buSzTx/>
              <a:buFontTx/>
              <a:buNone/>
              <a:tabLst/>
              <a:defRPr/>
            </a:pPr>
            <a:r>
              <a:rPr lang="en-US" sz="2660" b="1">
                <a:solidFill>
                  <a:srgbClr val="2D2D2D"/>
                </a:solidFill>
                <a:latin typeface="Calibri" panose="020F0502020204030204" pitchFamily="34" charset="0"/>
                <a:cs typeface="Calibri" panose="020F0502020204030204" pitchFamily="34" charset="0"/>
              </a:rPr>
              <a:t>cdc.gov/coronavirus</a:t>
            </a:r>
          </a:p>
        </p:txBody>
      </p:sp>
      <p:grpSp>
        <p:nvGrpSpPr>
          <p:cNvPr id="10" name="Group 9">
            <a:extLst>
              <a:ext uri="{FF2B5EF4-FFF2-40B4-BE49-F238E27FC236}">
                <a16:creationId xmlns:a16="http://schemas.microsoft.com/office/drawing/2014/main" id="{2900023D-2373-43F5-A4AA-FD7F91255A55}"/>
              </a:ext>
            </a:extLst>
          </p:cNvPr>
          <p:cNvGrpSpPr/>
          <p:nvPr userDrawn="1"/>
        </p:nvGrpSpPr>
        <p:grpSpPr>
          <a:xfrm>
            <a:off x="1" y="3"/>
            <a:ext cx="355328" cy="1194093"/>
            <a:chOff x="2721769" y="2050256"/>
            <a:chExt cx="442912" cy="1469660"/>
          </a:xfrm>
        </p:grpSpPr>
        <p:sp>
          <p:nvSpPr>
            <p:cNvPr id="12" name="Rectangle 11">
              <a:extLst>
                <a:ext uri="{FF2B5EF4-FFF2-40B4-BE49-F238E27FC236}">
                  <a16:creationId xmlns:a16="http://schemas.microsoft.com/office/drawing/2014/main" id="{275925BE-9EF0-43F9-9D78-64BD587500CA}"/>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14" name="Rectangle 13">
              <a:extLst>
                <a:ext uri="{FF2B5EF4-FFF2-40B4-BE49-F238E27FC236}">
                  <a16:creationId xmlns:a16="http://schemas.microsoft.com/office/drawing/2014/main" id="{79245E9D-1A1B-4F74-AD8C-354693087FC0}"/>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120464818"/>
      </p:ext>
    </p:extLst>
  </p:cSld>
  <p:clrMapOvr>
    <a:masterClrMapping/>
  </p:clrMapOvr>
  <p:transition>
    <p:fade/>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61838"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p>
        </p:txBody>
      </p:sp>
      <p:sp>
        <p:nvSpPr>
          <p:cNvPr id="11" name="Title 1"/>
          <p:cNvSpPr>
            <a:spLocks noGrp="1"/>
          </p:cNvSpPr>
          <p:nvPr userDrawn="1">
            <p:ph type="title"/>
          </p:nvPr>
        </p:nvSpPr>
        <p:spPr>
          <a:xfrm>
            <a:off x="912139" y="12130"/>
            <a:ext cx="11249700" cy="1155779"/>
          </a:xfrm>
          <a:prstGeom prst="rect">
            <a:avLst/>
          </a:prstGeom>
        </p:spPr>
        <p:txBody>
          <a:bodyPr anchor="ctr"/>
          <a:lstStyle>
            <a:lvl1pPr algn="l">
              <a:lnSpc>
                <a:spcPts val="3990"/>
              </a:lnSpc>
              <a:defRPr sz="3724"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912140" y="1415968"/>
            <a:ext cx="9913890" cy="457200"/>
          </a:xfrm>
          <a:prstGeom prst="rect">
            <a:avLst/>
          </a:prstGeom>
        </p:spPr>
        <p:txBody>
          <a:bodyPr/>
          <a:lstStyle>
            <a:lvl1pPr marL="0" indent="0" algn="l">
              <a:buNone/>
              <a:defRPr sz="2660" b="1" baseline="0">
                <a:solidFill>
                  <a:schemeClr val="tx2"/>
                </a:solidFill>
                <a:effectLst/>
                <a:latin typeface="Calibri" pitchFamily="34" charset="0"/>
              </a:defRPr>
            </a:lvl1pPr>
            <a:lvl2pPr marL="608061" indent="0" algn="ctr">
              <a:buNone/>
              <a:defRPr>
                <a:solidFill>
                  <a:schemeClr val="tx1">
                    <a:tint val="75000"/>
                  </a:schemeClr>
                </a:solidFill>
              </a:defRPr>
            </a:lvl2pPr>
            <a:lvl3pPr marL="1216122" indent="0" algn="ctr">
              <a:buNone/>
              <a:defRPr>
                <a:solidFill>
                  <a:schemeClr val="tx1">
                    <a:tint val="75000"/>
                  </a:schemeClr>
                </a:solidFill>
              </a:defRPr>
            </a:lvl3pPr>
            <a:lvl4pPr marL="1824182" indent="0" algn="ctr">
              <a:buNone/>
              <a:defRPr>
                <a:solidFill>
                  <a:schemeClr val="tx1">
                    <a:tint val="75000"/>
                  </a:schemeClr>
                </a:solidFill>
              </a:defRPr>
            </a:lvl4pPr>
            <a:lvl5pPr marL="2432243" indent="0" algn="ctr">
              <a:buNone/>
              <a:defRPr>
                <a:solidFill>
                  <a:schemeClr val="tx1">
                    <a:tint val="75000"/>
                  </a:schemeClr>
                </a:solidFill>
              </a:defRPr>
            </a:lvl5pPr>
            <a:lvl6pPr marL="3040304" indent="0" algn="ctr">
              <a:buNone/>
              <a:defRPr>
                <a:solidFill>
                  <a:schemeClr val="tx1">
                    <a:tint val="75000"/>
                  </a:schemeClr>
                </a:solidFill>
              </a:defRPr>
            </a:lvl6pPr>
            <a:lvl7pPr marL="3648365" indent="0" algn="ctr">
              <a:buNone/>
              <a:defRPr>
                <a:solidFill>
                  <a:schemeClr val="tx1">
                    <a:tint val="75000"/>
                  </a:schemeClr>
                </a:solidFill>
              </a:defRPr>
            </a:lvl7pPr>
            <a:lvl8pPr marL="4256425" indent="0" algn="ctr">
              <a:buNone/>
              <a:defRPr>
                <a:solidFill>
                  <a:schemeClr val="tx1">
                    <a:tint val="75000"/>
                  </a:schemeClr>
                </a:solidFill>
              </a:defRPr>
            </a:lvl8pPr>
            <a:lvl9pPr marL="4864486"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912139" y="2520847"/>
            <a:ext cx="9834142" cy="1039317"/>
          </a:xfrm>
          <a:prstGeom prst="rect">
            <a:avLst/>
          </a:prstGeom>
        </p:spPr>
        <p:txBody>
          <a:bodyPr/>
          <a:lstStyle>
            <a:lvl1pPr marL="0" indent="0" algn="l">
              <a:lnSpc>
                <a:spcPts val="2660"/>
              </a:lnSpc>
              <a:buNone/>
              <a:defRPr sz="2394"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0" y="5706814"/>
            <a:ext cx="1668641" cy="959001"/>
          </a:xfrm>
          <a:prstGeom prst="rect">
            <a:avLst/>
          </a:prstGeom>
        </p:spPr>
      </p:pic>
      <p:grpSp>
        <p:nvGrpSpPr>
          <p:cNvPr id="21" name="Group 20">
            <a:extLst>
              <a:ext uri="{FF2B5EF4-FFF2-40B4-BE49-F238E27FC236}">
                <a16:creationId xmlns:a16="http://schemas.microsoft.com/office/drawing/2014/main" id="{CC3D0F8F-59A2-423C-A3F9-4CCC5E04EB88}"/>
              </a:ext>
            </a:extLst>
          </p:cNvPr>
          <p:cNvGrpSpPr/>
          <p:nvPr userDrawn="1"/>
        </p:nvGrpSpPr>
        <p:grpSpPr>
          <a:xfrm>
            <a:off x="1" y="3"/>
            <a:ext cx="355328" cy="1194093"/>
            <a:chOff x="2721769" y="2050256"/>
            <a:chExt cx="442912" cy="1469660"/>
          </a:xfrm>
        </p:grpSpPr>
        <p:sp>
          <p:nvSpPr>
            <p:cNvPr id="22" name="Rectangle 21">
              <a:extLst>
                <a:ext uri="{FF2B5EF4-FFF2-40B4-BE49-F238E27FC236}">
                  <a16:creationId xmlns:a16="http://schemas.microsoft.com/office/drawing/2014/main"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3" name="Rectangle 22">
              <a:extLst>
                <a:ext uri="{FF2B5EF4-FFF2-40B4-BE49-F238E27FC236}">
                  <a16:creationId xmlns:a16="http://schemas.microsoft.com/office/drawing/2014/main"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2192281513"/>
      </p:ext>
    </p:extLst>
  </p:cSld>
  <p:clrMapOvr>
    <a:masterClrMapping/>
  </p:clrMapOvr>
  <p:transition>
    <p:fade/>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9" name="Rectangle 8"/>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0" name="Rectangle 9"/>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1" name="Rectangle 10"/>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2" name="Rectangle 20"/>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3" name="Rectangle 12"/>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2" name="Title 1"/>
          <p:cNvSpPr>
            <a:spLocks noGrp="1"/>
          </p:cNvSpPr>
          <p:nvPr userDrawn="1">
            <p:ph type="title" hasCustomPrompt="1"/>
          </p:nvPr>
        </p:nvSpPr>
        <p:spPr>
          <a:xfrm>
            <a:off x="608092" y="274640"/>
            <a:ext cx="10945654" cy="919455"/>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8092" y="1545167"/>
            <a:ext cx="10945654" cy="4455584"/>
          </a:xfrm>
        </p:spPr>
        <p:txBody>
          <a:bodyPr/>
          <a:lstStyle>
            <a:lvl1pPr marL="306143" indent="-306143">
              <a:buClr>
                <a:srgbClr val="005DAA"/>
              </a:buClr>
              <a:buFont typeface="Wingdings" panose="05000000000000000000" pitchFamily="2" charset="2"/>
              <a:buChar char="§"/>
              <a:defRPr sz="2660">
                <a:solidFill>
                  <a:srgbClr val="2D2D2D"/>
                </a:solidFill>
              </a:defRPr>
            </a:lvl1pPr>
            <a:lvl2pPr>
              <a:buClr>
                <a:srgbClr val="532E63"/>
              </a:buClr>
              <a:defRPr sz="2660">
                <a:solidFill>
                  <a:srgbClr val="2D2D2D"/>
                </a:solidFill>
              </a:defRPr>
            </a:lvl2pPr>
            <a:lvl3pPr>
              <a:buClr>
                <a:srgbClr val="9A3B26"/>
              </a:buClr>
              <a:defRPr sz="2660">
                <a:solidFill>
                  <a:srgbClr val="2D2D2D"/>
                </a:solidFill>
              </a:defRPr>
            </a:lvl3pPr>
            <a:lvl4pPr>
              <a:defRPr sz="2660">
                <a:solidFill>
                  <a:schemeClr val="accent4">
                    <a:lumMod val="75000"/>
                  </a:schemeClr>
                </a:solidFill>
              </a:defRPr>
            </a:lvl4pPr>
            <a:lvl5pPr>
              <a:defRPr sz="266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5EB3B0CC-979E-4460-961A-7E5D5213A0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0" y="6001465"/>
            <a:ext cx="1155952" cy="664349"/>
          </a:xfrm>
          <a:prstGeom prst="rect">
            <a:avLst/>
          </a:prstGeom>
        </p:spPr>
      </p:pic>
      <p:grpSp>
        <p:nvGrpSpPr>
          <p:cNvPr id="20" name="Group 19">
            <a:extLst>
              <a:ext uri="{FF2B5EF4-FFF2-40B4-BE49-F238E27FC236}">
                <a16:creationId xmlns:a16="http://schemas.microsoft.com/office/drawing/2014/main" id="{9256BCB5-3FA6-46A4-BD0C-A091D9F1922D}"/>
              </a:ext>
            </a:extLst>
          </p:cNvPr>
          <p:cNvGrpSpPr/>
          <p:nvPr userDrawn="1"/>
        </p:nvGrpSpPr>
        <p:grpSpPr>
          <a:xfrm>
            <a:off x="1" y="3"/>
            <a:ext cx="355328"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817382159"/>
      </p:ext>
    </p:extLst>
  </p:cSld>
  <p:clrMapOvr>
    <a:masterClrMapping/>
  </p:clrMapOvr>
  <p:transition>
    <p:fade/>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8093" y="1600201"/>
            <a:ext cx="5160095" cy="4191000"/>
          </a:xfrm>
          <a:prstGeom prst="rect">
            <a:avLst/>
          </a:prstGeom>
        </p:spPr>
        <p:txBody>
          <a:bodyPr/>
          <a:lstStyle>
            <a:lvl1pPr marL="456046" indent="-456046">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099" indent="-380038">
              <a:buClr>
                <a:srgbClr val="005984"/>
              </a:buClr>
              <a:buSzPct val="100000"/>
              <a:buFont typeface="Arial" panose="020B0604020202020204" pitchFamily="34" charset="0"/>
              <a:buChar char="•"/>
              <a:defRPr sz="2660">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393652" y="1600201"/>
            <a:ext cx="5160095" cy="4191000"/>
          </a:xfrm>
          <a:prstGeom prst="rect">
            <a:avLst/>
          </a:prstGeom>
        </p:spPr>
        <p:txBody>
          <a:bodyPr/>
          <a:lstStyle>
            <a:lvl1pPr marL="456046" indent="-456046">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099" indent="-380038">
              <a:buClr>
                <a:srgbClr val="005984"/>
              </a:buClr>
              <a:buSzPct val="100000"/>
              <a:buFont typeface="Arial" panose="020B0604020202020204" pitchFamily="34" charset="0"/>
              <a:buChar char="•"/>
              <a:defRPr sz="2660">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7"/>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84213D48-D055-4EE8-9726-533AB8E26A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0" y="5706814"/>
            <a:ext cx="1668641" cy="959001"/>
          </a:xfrm>
          <a:prstGeom prst="rect">
            <a:avLst/>
          </a:prstGeom>
        </p:spPr>
      </p:pic>
      <p:grpSp>
        <p:nvGrpSpPr>
          <p:cNvPr id="23" name="Group 22">
            <a:extLst>
              <a:ext uri="{FF2B5EF4-FFF2-40B4-BE49-F238E27FC236}">
                <a16:creationId xmlns:a16="http://schemas.microsoft.com/office/drawing/2014/main" id="{AF318103-E3F0-462E-A0BE-161EC7EA9C7C}"/>
              </a:ext>
            </a:extLst>
          </p:cNvPr>
          <p:cNvGrpSpPr/>
          <p:nvPr userDrawn="1"/>
        </p:nvGrpSpPr>
        <p:grpSpPr>
          <a:xfrm>
            <a:off x="1" y="3"/>
            <a:ext cx="355328"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556346898"/>
      </p:ext>
    </p:extLst>
  </p:cSld>
  <p:clrMapOvr>
    <a:masterClrMapping/>
  </p:clrMapOvr>
  <p:transition>
    <p:fade/>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A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892" y="3255152"/>
            <a:ext cx="11032523" cy="1162051"/>
          </a:xfrm>
          <a:prstGeom prst="rect">
            <a:avLst/>
          </a:prstGeom>
        </p:spPr>
        <p:txBody>
          <a:bodyPr anchor="b"/>
          <a:lstStyle>
            <a:lvl1pPr algn="l">
              <a:defRPr sz="4788"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8892" y="4688983"/>
            <a:ext cx="10337562" cy="568325"/>
          </a:xfrm>
          <a:prstGeom prst="rect">
            <a:avLst/>
          </a:prstGeom>
        </p:spPr>
        <p:txBody>
          <a:bodyPr anchor="b"/>
          <a:lstStyle>
            <a:lvl1pPr marL="0" indent="0" algn="l">
              <a:lnSpc>
                <a:spcPts val="2926"/>
              </a:lnSpc>
              <a:buNone/>
              <a:defRPr sz="2660" baseline="0">
                <a:solidFill>
                  <a:schemeClr val="bg2"/>
                </a:solidFill>
                <a:latin typeface="Calibri" pitchFamily="34" charset="0"/>
              </a:defRPr>
            </a:lvl1pPr>
            <a:lvl2pPr marL="608061" indent="0">
              <a:buNone/>
              <a:defRPr sz="2394">
                <a:solidFill>
                  <a:schemeClr val="tx1">
                    <a:tint val="75000"/>
                  </a:schemeClr>
                </a:solidFill>
              </a:defRPr>
            </a:lvl2pPr>
            <a:lvl3pPr marL="1216122" indent="0">
              <a:buNone/>
              <a:defRPr sz="2128">
                <a:solidFill>
                  <a:schemeClr val="tx1">
                    <a:tint val="75000"/>
                  </a:schemeClr>
                </a:solidFill>
              </a:defRPr>
            </a:lvl3pPr>
            <a:lvl4pPr marL="1824182" indent="0">
              <a:buNone/>
              <a:defRPr sz="1862">
                <a:solidFill>
                  <a:schemeClr val="tx1">
                    <a:tint val="75000"/>
                  </a:schemeClr>
                </a:solidFill>
              </a:defRPr>
            </a:lvl4pPr>
            <a:lvl5pPr marL="2432243" indent="0">
              <a:buNone/>
              <a:defRPr sz="1862">
                <a:solidFill>
                  <a:schemeClr val="tx1">
                    <a:tint val="75000"/>
                  </a:schemeClr>
                </a:solidFill>
              </a:defRPr>
            </a:lvl5pPr>
            <a:lvl6pPr marL="3040304" indent="0">
              <a:buNone/>
              <a:defRPr sz="1862">
                <a:solidFill>
                  <a:schemeClr val="tx1">
                    <a:tint val="75000"/>
                  </a:schemeClr>
                </a:solidFill>
              </a:defRPr>
            </a:lvl6pPr>
            <a:lvl7pPr marL="3648365" indent="0">
              <a:buNone/>
              <a:defRPr sz="1862">
                <a:solidFill>
                  <a:schemeClr val="tx1">
                    <a:tint val="75000"/>
                  </a:schemeClr>
                </a:solidFill>
              </a:defRPr>
            </a:lvl7pPr>
            <a:lvl8pPr marL="4256425" indent="0">
              <a:buNone/>
              <a:defRPr sz="1862">
                <a:solidFill>
                  <a:schemeClr val="tx1">
                    <a:tint val="75000"/>
                  </a:schemeClr>
                </a:solidFill>
              </a:defRPr>
            </a:lvl8pPr>
            <a:lvl9pPr marL="4864486" indent="0">
              <a:buNone/>
              <a:defRPr sz="1862">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8923" y="5706814"/>
            <a:ext cx="1668641" cy="959001"/>
          </a:xfrm>
          <a:prstGeom prst="rect">
            <a:avLst/>
          </a:prstGeom>
        </p:spPr>
      </p:pic>
    </p:spTree>
    <p:extLst>
      <p:ext uri="{BB962C8B-B14F-4D97-AF65-F5344CB8AC3E}">
        <p14:creationId xmlns:p14="http://schemas.microsoft.com/office/powerpoint/2010/main" val="372891370"/>
      </p:ext>
    </p:extLst>
  </p:cSld>
  <p:clrMapOvr>
    <a:masterClrMapping/>
  </p:clrMapOvr>
  <p:transition>
    <p:fade/>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6A7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5152" y="674916"/>
            <a:ext cx="5964344" cy="5795163"/>
          </a:xfrm>
          <a:prstGeom prst="rect">
            <a:avLst/>
          </a:prstGeom>
        </p:spPr>
      </p:pic>
      <p:sp>
        <p:nvSpPr>
          <p:cNvPr id="2" name="Title 1"/>
          <p:cNvSpPr>
            <a:spLocks noGrp="1"/>
          </p:cNvSpPr>
          <p:nvPr>
            <p:ph type="title"/>
          </p:nvPr>
        </p:nvSpPr>
        <p:spPr>
          <a:xfrm>
            <a:off x="238892" y="3255152"/>
            <a:ext cx="11032523" cy="1162051"/>
          </a:xfrm>
          <a:prstGeom prst="rect">
            <a:avLst/>
          </a:prstGeom>
        </p:spPr>
        <p:txBody>
          <a:bodyPr anchor="b"/>
          <a:lstStyle>
            <a:lvl1pPr algn="l">
              <a:defRPr sz="4788"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8892" y="4688983"/>
            <a:ext cx="10337562" cy="568325"/>
          </a:xfrm>
          <a:prstGeom prst="rect">
            <a:avLst/>
          </a:prstGeom>
        </p:spPr>
        <p:txBody>
          <a:bodyPr anchor="b"/>
          <a:lstStyle>
            <a:lvl1pPr marL="0" indent="0" algn="l">
              <a:lnSpc>
                <a:spcPts val="2926"/>
              </a:lnSpc>
              <a:buNone/>
              <a:defRPr sz="2660" baseline="0">
                <a:solidFill>
                  <a:schemeClr val="bg2"/>
                </a:solidFill>
                <a:latin typeface="Calibri" pitchFamily="34" charset="0"/>
              </a:defRPr>
            </a:lvl1pPr>
            <a:lvl2pPr marL="608061" indent="0">
              <a:buNone/>
              <a:defRPr sz="2394">
                <a:solidFill>
                  <a:schemeClr val="tx1">
                    <a:tint val="75000"/>
                  </a:schemeClr>
                </a:solidFill>
              </a:defRPr>
            </a:lvl2pPr>
            <a:lvl3pPr marL="1216122" indent="0">
              <a:buNone/>
              <a:defRPr sz="2128">
                <a:solidFill>
                  <a:schemeClr val="tx1">
                    <a:tint val="75000"/>
                  </a:schemeClr>
                </a:solidFill>
              </a:defRPr>
            </a:lvl3pPr>
            <a:lvl4pPr marL="1824182" indent="0">
              <a:buNone/>
              <a:defRPr sz="1862">
                <a:solidFill>
                  <a:schemeClr val="tx1">
                    <a:tint val="75000"/>
                  </a:schemeClr>
                </a:solidFill>
              </a:defRPr>
            </a:lvl4pPr>
            <a:lvl5pPr marL="2432243" indent="0">
              <a:buNone/>
              <a:defRPr sz="1862">
                <a:solidFill>
                  <a:schemeClr val="tx1">
                    <a:tint val="75000"/>
                  </a:schemeClr>
                </a:solidFill>
              </a:defRPr>
            </a:lvl5pPr>
            <a:lvl6pPr marL="3040304" indent="0">
              <a:buNone/>
              <a:defRPr sz="1862">
                <a:solidFill>
                  <a:schemeClr val="tx1">
                    <a:tint val="75000"/>
                  </a:schemeClr>
                </a:solidFill>
              </a:defRPr>
            </a:lvl6pPr>
            <a:lvl7pPr marL="3648365" indent="0">
              <a:buNone/>
              <a:defRPr sz="1862">
                <a:solidFill>
                  <a:schemeClr val="tx1">
                    <a:tint val="75000"/>
                  </a:schemeClr>
                </a:solidFill>
              </a:defRPr>
            </a:lvl7pPr>
            <a:lvl8pPr marL="4256425" indent="0">
              <a:buNone/>
              <a:defRPr sz="1862">
                <a:solidFill>
                  <a:schemeClr val="tx1">
                    <a:tint val="75000"/>
                  </a:schemeClr>
                </a:solidFill>
              </a:defRPr>
            </a:lvl8pPr>
            <a:lvl9pPr marL="4864486" indent="0">
              <a:buNone/>
              <a:defRPr sz="1862">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8923" y="5706814"/>
            <a:ext cx="1668641" cy="959001"/>
          </a:xfrm>
          <a:prstGeom prst="rect">
            <a:avLst/>
          </a:prstGeom>
        </p:spPr>
      </p:pic>
    </p:spTree>
    <p:extLst>
      <p:ext uri="{BB962C8B-B14F-4D97-AF65-F5344CB8AC3E}">
        <p14:creationId xmlns:p14="http://schemas.microsoft.com/office/powerpoint/2010/main" val="1128202774"/>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ATA SLIDE_OD">
    <p:spTree>
      <p:nvGrpSpPr>
        <p:cNvPr id="1" name=""/>
        <p:cNvGrpSpPr/>
        <p:nvPr/>
      </p:nvGrpSpPr>
      <p:grpSpPr>
        <a:xfrm>
          <a:off x="0" y="0"/>
          <a:ext cx="0" cy="0"/>
          <a:chOff x="0" y="0"/>
          <a:chExt cx="0" cy="0"/>
        </a:xfrm>
      </p:grpSpPr>
      <p:sp>
        <p:nvSpPr>
          <p:cNvPr id="4" name="Content Placeholder 3"/>
          <p:cNvSpPr>
            <a:spLocks noGrp="1"/>
          </p:cNvSpPr>
          <p:nvPr>
            <p:ph sz="quarter" idx="14"/>
          </p:nvPr>
        </p:nvSpPr>
        <p:spPr>
          <a:xfrm>
            <a:off x="608092" y="1554163"/>
            <a:ext cx="10945654" cy="4621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3" hasCustomPrompt="1"/>
          </p:nvPr>
        </p:nvSpPr>
        <p:spPr>
          <a:xfrm>
            <a:off x="608092" y="6175376"/>
            <a:ext cx="10945654" cy="550863"/>
          </a:xfrm>
        </p:spPr>
        <p:txBody>
          <a:bodyPr anchor="b" anchorCtr="0"/>
          <a:lstStyle>
            <a:lvl1pPr marL="0" indent="0">
              <a:spcBef>
                <a:spcPts val="200"/>
              </a:spcBef>
              <a:buNone/>
              <a:defRPr sz="1197">
                <a:solidFill>
                  <a:schemeClr val="tx2"/>
                </a:solidFill>
              </a:defRPr>
            </a:lvl1pPr>
          </a:lstStyle>
          <a:p>
            <a:pPr lvl="0"/>
            <a:r>
              <a:rPr lang="en-US"/>
              <a:t>*Citations and references</a:t>
            </a:r>
          </a:p>
        </p:txBody>
      </p:sp>
      <p:sp>
        <p:nvSpPr>
          <p:cNvPr id="3" name="Slide Number Placeholder 2">
            <a:extLst>
              <a:ext uri="{FF2B5EF4-FFF2-40B4-BE49-F238E27FC236}">
                <a16:creationId xmlns:a16="http://schemas.microsoft.com/office/drawing/2014/main" id="{B90C37FC-68F4-4CCB-AF8B-70ADE328F32A}"/>
              </a:ext>
            </a:extLst>
          </p:cNvPr>
          <p:cNvSpPr>
            <a:spLocks noGrp="1"/>
          </p:cNvSpPr>
          <p:nvPr>
            <p:ph type="sldNum" sz="quarter" idx="15"/>
          </p:nvPr>
        </p:nvSpPr>
        <p:spPr/>
        <p:txBody>
          <a:bodyPr/>
          <a:lstStyle/>
          <a:p>
            <a:fld id="{708FF7BB-1AD6-4D66-8782-7108FF621C6E}" type="slidenum">
              <a:rPr lang="en-US" smtClean="0"/>
              <a:t>‹#›</a:t>
            </a:fld>
            <a:endParaRPr lang="en-US"/>
          </a:p>
        </p:txBody>
      </p:sp>
    </p:spTree>
    <p:extLst>
      <p:ext uri="{BB962C8B-B14F-4D97-AF65-F5344CB8AC3E}">
        <p14:creationId xmlns:p14="http://schemas.microsoft.com/office/powerpoint/2010/main" val="647121018"/>
      </p:ext>
    </p:extLst>
  </p:cSld>
  <p:clrMapOvr>
    <a:masterClrMapping/>
  </p:clrMapOvr>
  <p:transition>
    <p:fade/>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2" y="5668740"/>
            <a:ext cx="12161838" cy="1177559"/>
          </a:xfrm>
          <a:prstGeom prst="rect">
            <a:avLst/>
          </a:prstGeom>
        </p:spPr>
      </p:pic>
      <p:sp>
        <p:nvSpPr>
          <p:cNvPr id="3" name="TextBox 2"/>
          <p:cNvSpPr txBox="1"/>
          <p:nvPr userDrawn="1"/>
        </p:nvSpPr>
        <p:spPr>
          <a:xfrm>
            <a:off x="169206" y="3662433"/>
            <a:ext cx="8830555" cy="1815882"/>
          </a:xfrm>
          <a:prstGeom prst="rect">
            <a:avLst/>
          </a:prstGeom>
          <a:noFill/>
        </p:spPr>
        <p:txBody>
          <a:bodyPr wrap="square" rtlCol="0">
            <a:spAutoFit/>
          </a:bodyPr>
          <a:lstStyle/>
          <a:p>
            <a:r>
              <a:rPr lang="en-US" sz="1596">
                <a:solidFill>
                  <a:srgbClr val="2D2D2D"/>
                </a:solidFill>
                <a:latin typeface="Calibri" panose="020F0502020204030204" pitchFamily="34" charset="0"/>
              </a:rPr>
              <a:t>For more information, contact CDC</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1-800-CDC-INFO (232-4636)</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TTY:  1-888-232-6348    www.cdc.gov</a:t>
            </a: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61838" cy="1183824"/>
          </a:xfrm>
          <a:prstGeom prst="rect">
            <a:avLst/>
          </a:prstGeom>
        </p:spPr>
      </p:pic>
      <p:grpSp>
        <p:nvGrpSpPr>
          <p:cNvPr id="2" name="Group 1"/>
          <p:cNvGrpSpPr/>
          <p:nvPr userDrawn="1"/>
        </p:nvGrpSpPr>
        <p:grpSpPr>
          <a:xfrm>
            <a:off x="0" y="5662473"/>
            <a:ext cx="12161838"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394"/>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394"/>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394"/>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394"/>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394"/>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394"/>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394"/>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394"/>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74706" y="5786589"/>
            <a:ext cx="1668641" cy="959001"/>
          </a:xfrm>
          <a:prstGeom prst="rect">
            <a:avLst/>
          </a:prstGeom>
        </p:spPr>
      </p:pic>
      <p:pic>
        <p:nvPicPr>
          <p:cNvPr id="18" name="Picture 17">
            <a:extLst>
              <a:ext uri="{FF2B5EF4-FFF2-40B4-BE49-F238E27FC236}">
                <a16:creationId xmlns:a16="http://schemas.microsoft.com/office/drawing/2014/main" id="{708E3E0E-8007-4E08-9AE4-D29BCAE7C56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0615" r="19754"/>
          <a:stretch/>
        </p:blipFill>
        <p:spPr>
          <a:xfrm>
            <a:off x="7094745" y="234189"/>
            <a:ext cx="4900878" cy="4634459"/>
          </a:xfrm>
          <a:prstGeom prst="rect">
            <a:avLst/>
          </a:prstGeom>
        </p:spPr>
      </p:pic>
    </p:spTree>
    <p:extLst>
      <p:ext uri="{BB962C8B-B14F-4D97-AF65-F5344CB8AC3E}">
        <p14:creationId xmlns:p14="http://schemas.microsoft.com/office/powerpoint/2010/main" val="149275937"/>
      </p:ext>
    </p:extLst>
  </p:cSld>
  <p:clrMapOvr>
    <a:masterClrMapping/>
  </p:clrMapOvr>
  <p:transition>
    <p:fade/>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2" y="5668740"/>
            <a:ext cx="12161838" cy="1177559"/>
          </a:xfrm>
          <a:prstGeom prst="rect">
            <a:avLst/>
          </a:prstGeom>
        </p:spPr>
      </p:pic>
      <p:sp>
        <p:nvSpPr>
          <p:cNvPr id="3" name="TextBox 2"/>
          <p:cNvSpPr txBox="1"/>
          <p:nvPr userDrawn="1"/>
        </p:nvSpPr>
        <p:spPr>
          <a:xfrm>
            <a:off x="169206" y="3662433"/>
            <a:ext cx="8830555" cy="1815882"/>
          </a:xfrm>
          <a:prstGeom prst="rect">
            <a:avLst/>
          </a:prstGeom>
          <a:noFill/>
        </p:spPr>
        <p:txBody>
          <a:bodyPr wrap="square" rtlCol="0">
            <a:spAutoFit/>
          </a:bodyPr>
          <a:lstStyle/>
          <a:p>
            <a:r>
              <a:rPr lang="en-US" sz="1596">
                <a:solidFill>
                  <a:srgbClr val="2D2D2D"/>
                </a:solidFill>
                <a:latin typeface="Calibri" panose="020F0502020204030204" pitchFamily="34" charset="0"/>
              </a:rPr>
              <a:t>For more information, contact CDC</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1-800-CDC-INFO (232-4636)</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TTY:  1-888-232-6348    www.cdc.gov</a:t>
            </a: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61838" cy="1183824"/>
          </a:xfrm>
          <a:prstGeom prst="rect">
            <a:avLst/>
          </a:prstGeom>
        </p:spPr>
      </p:pic>
      <p:grpSp>
        <p:nvGrpSpPr>
          <p:cNvPr id="2" name="Group 1"/>
          <p:cNvGrpSpPr/>
          <p:nvPr userDrawn="1"/>
        </p:nvGrpSpPr>
        <p:grpSpPr>
          <a:xfrm>
            <a:off x="0" y="5662473"/>
            <a:ext cx="12161838"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394"/>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394"/>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394"/>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394"/>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394"/>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394"/>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394"/>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394"/>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74706" y="5786589"/>
            <a:ext cx="1668641" cy="959001"/>
          </a:xfrm>
          <a:prstGeom prst="rect">
            <a:avLst/>
          </a:prstGeom>
        </p:spPr>
      </p:pic>
      <p:pic>
        <p:nvPicPr>
          <p:cNvPr id="17" name="Picture 16">
            <a:extLst>
              <a:ext uri="{FF2B5EF4-FFF2-40B4-BE49-F238E27FC236}">
                <a16:creationId xmlns:a16="http://schemas.microsoft.com/office/drawing/2014/main" id="{52A43ECC-BBFF-4967-9F45-5667FFC0EE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61838" cy="3391760"/>
          </a:xfrm>
          <a:prstGeom prst="rect">
            <a:avLst/>
          </a:prstGeom>
        </p:spPr>
      </p:pic>
    </p:spTree>
    <p:extLst>
      <p:ext uri="{BB962C8B-B14F-4D97-AF65-F5344CB8AC3E}">
        <p14:creationId xmlns:p14="http://schemas.microsoft.com/office/powerpoint/2010/main" val="1992187030"/>
      </p:ext>
    </p:extLst>
  </p:cSld>
  <p:clrMapOvr>
    <a:masterClrMapping/>
  </p:clrMapOvr>
  <p:transition>
    <p:fade/>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C3BF6-7EEE-4C7A-81CA-DCB3902E42A3}"/>
              </a:ext>
            </a:extLst>
          </p:cNvPr>
          <p:cNvSpPr>
            <a:spLocks noGrp="1"/>
          </p:cNvSpPr>
          <p:nvPr>
            <p:ph type="ctrTitle"/>
          </p:nvPr>
        </p:nvSpPr>
        <p:spPr>
          <a:xfrm>
            <a:off x="1520230" y="1122363"/>
            <a:ext cx="9121379" cy="2387600"/>
          </a:xfrm>
        </p:spPr>
        <p:txBody>
          <a:bodyPr anchor="b"/>
          <a:lstStyle>
            <a:lvl1pPr algn="ctr">
              <a:defRPr sz="5985"/>
            </a:lvl1pPr>
          </a:lstStyle>
          <a:p>
            <a:r>
              <a:rPr lang="en-US"/>
              <a:t>Click to edit Master title style</a:t>
            </a:r>
          </a:p>
        </p:txBody>
      </p:sp>
      <p:sp>
        <p:nvSpPr>
          <p:cNvPr id="3" name="Subtitle 2">
            <a:extLst>
              <a:ext uri="{FF2B5EF4-FFF2-40B4-BE49-F238E27FC236}">
                <a16:creationId xmlns:a16="http://schemas.microsoft.com/office/drawing/2014/main" id="{35B167DF-9DF4-4115-96E4-A38CAD4DE3AD}"/>
              </a:ext>
            </a:extLst>
          </p:cNvPr>
          <p:cNvSpPr>
            <a:spLocks noGrp="1"/>
          </p:cNvSpPr>
          <p:nvPr>
            <p:ph type="subTitle" idx="1"/>
          </p:nvPr>
        </p:nvSpPr>
        <p:spPr>
          <a:xfrm>
            <a:off x="1520230" y="3602038"/>
            <a:ext cx="9121379"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a:extLst>
              <a:ext uri="{FF2B5EF4-FFF2-40B4-BE49-F238E27FC236}">
                <a16:creationId xmlns:a16="http://schemas.microsoft.com/office/drawing/2014/main" id="{1A440785-E749-437C-B5CD-0F7E2B0B5AD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FE96525-3642-478E-AC76-8D1D98529A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F183A5-F10D-4927-ACC3-139BCBC5BD2C}"/>
              </a:ext>
            </a:extLst>
          </p:cNvPr>
          <p:cNvSpPr>
            <a:spLocks noGrp="1"/>
          </p:cNvSpPr>
          <p:nvPr>
            <p:ph type="sldNum" sz="quarter" idx="12"/>
          </p:nvPr>
        </p:nvSpPr>
        <p:spPr/>
        <p:txBody>
          <a:bodyPr/>
          <a:lstStyle/>
          <a:p>
            <a:fld id="{EA0767B3-3AB1-4EC1-A27D-0115838DEF0D}" type="slidenum">
              <a:rPr lang="en-US" smtClean="0"/>
              <a:t>‹#›</a:t>
            </a:fld>
            <a:endParaRPr lang="en-US"/>
          </a:p>
        </p:txBody>
      </p:sp>
    </p:spTree>
    <p:extLst>
      <p:ext uri="{BB962C8B-B14F-4D97-AF65-F5344CB8AC3E}">
        <p14:creationId xmlns:p14="http://schemas.microsoft.com/office/powerpoint/2010/main" val="316426105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14B49-3427-411C-BB47-CEF2595843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160A7F-A97F-4929-8F59-2C078005A0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BA3666-3B16-455D-9AA6-91708C5892B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36628FD-5BA1-4216-9187-E0B65B0059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7C9DAA-554C-4E52-9F70-07D2C48D33B8}"/>
              </a:ext>
            </a:extLst>
          </p:cNvPr>
          <p:cNvSpPr>
            <a:spLocks noGrp="1"/>
          </p:cNvSpPr>
          <p:nvPr>
            <p:ph type="sldNum" sz="quarter" idx="12"/>
          </p:nvPr>
        </p:nvSpPr>
        <p:spPr/>
        <p:txBody>
          <a:bodyPr/>
          <a:lstStyle/>
          <a:p>
            <a:fld id="{EA0767B3-3AB1-4EC1-A27D-0115838DEF0D}" type="slidenum">
              <a:rPr lang="en-US" smtClean="0"/>
              <a:t>‹#›</a:t>
            </a:fld>
            <a:endParaRPr lang="en-US"/>
          </a:p>
        </p:txBody>
      </p:sp>
    </p:spTree>
    <p:extLst>
      <p:ext uri="{BB962C8B-B14F-4D97-AF65-F5344CB8AC3E}">
        <p14:creationId xmlns:p14="http://schemas.microsoft.com/office/powerpoint/2010/main" val="3197243072"/>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7AE4B-7079-4AB7-B71F-AF90D159DB55}"/>
              </a:ext>
            </a:extLst>
          </p:cNvPr>
          <p:cNvSpPr>
            <a:spLocks noGrp="1"/>
          </p:cNvSpPr>
          <p:nvPr>
            <p:ph type="title"/>
          </p:nvPr>
        </p:nvSpPr>
        <p:spPr>
          <a:xfrm>
            <a:off x="837711" y="365126"/>
            <a:ext cx="1048958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FD9771-927D-4421-B4C1-8FFC01684658}"/>
              </a:ext>
            </a:extLst>
          </p:cNvPr>
          <p:cNvSpPr>
            <a:spLocks noGrp="1"/>
          </p:cNvSpPr>
          <p:nvPr>
            <p:ph type="body" idx="1"/>
          </p:nvPr>
        </p:nvSpPr>
        <p:spPr>
          <a:xfrm>
            <a:off x="837711" y="1681163"/>
            <a:ext cx="5145027"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a:extLst>
              <a:ext uri="{FF2B5EF4-FFF2-40B4-BE49-F238E27FC236}">
                <a16:creationId xmlns:a16="http://schemas.microsoft.com/office/drawing/2014/main" id="{03D17E4B-AA29-45D1-A074-9D4325450718}"/>
              </a:ext>
            </a:extLst>
          </p:cNvPr>
          <p:cNvSpPr>
            <a:spLocks noGrp="1"/>
          </p:cNvSpPr>
          <p:nvPr>
            <p:ph sz="half" idx="2"/>
          </p:nvPr>
        </p:nvSpPr>
        <p:spPr>
          <a:xfrm>
            <a:off x="837711" y="2505075"/>
            <a:ext cx="514502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AB8B08-65A4-4101-98F0-9326EEAB34E6}"/>
              </a:ext>
            </a:extLst>
          </p:cNvPr>
          <p:cNvSpPr>
            <a:spLocks noGrp="1"/>
          </p:cNvSpPr>
          <p:nvPr>
            <p:ph type="body" sz="quarter" idx="3"/>
          </p:nvPr>
        </p:nvSpPr>
        <p:spPr>
          <a:xfrm>
            <a:off x="6156931" y="1681163"/>
            <a:ext cx="5170365"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a:extLst>
              <a:ext uri="{FF2B5EF4-FFF2-40B4-BE49-F238E27FC236}">
                <a16:creationId xmlns:a16="http://schemas.microsoft.com/office/drawing/2014/main" id="{0A8802B1-2CF5-4ACA-BB1C-68ED3EFAFE2C}"/>
              </a:ext>
            </a:extLst>
          </p:cNvPr>
          <p:cNvSpPr>
            <a:spLocks noGrp="1"/>
          </p:cNvSpPr>
          <p:nvPr>
            <p:ph sz="quarter" idx="4"/>
          </p:nvPr>
        </p:nvSpPr>
        <p:spPr>
          <a:xfrm>
            <a:off x="6156931" y="2505075"/>
            <a:ext cx="51703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42CC12-5757-48D9-A036-B610528715A0}"/>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4BCC6C92-1B33-45BD-9D38-E1048200BE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42BAE3-AAE0-4010-A07C-9171FFA71E41}"/>
              </a:ext>
            </a:extLst>
          </p:cNvPr>
          <p:cNvSpPr>
            <a:spLocks noGrp="1"/>
          </p:cNvSpPr>
          <p:nvPr>
            <p:ph type="sldNum" sz="quarter" idx="12"/>
          </p:nvPr>
        </p:nvSpPr>
        <p:spPr/>
        <p:txBody>
          <a:bodyPr/>
          <a:lstStyle/>
          <a:p>
            <a:fld id="{EA0767B3-3AB1-4EC1-A27D-0115838DEF0D}" type="slidenum">
              <a:rPr lang="en-US" smtClean="0"/>
              <a:t>‹#›</a:t>
            </a:fld>
            <a:endParaRPr lang="en-US"/>
          </a:p>
        </p:txBody>
      </p:sp>
    </p:spTree>
    <p:extLst>
      <p:ext uri="{BB962C8B-B14F-4D97-AF65-F5344CB8AC3E}">
        <p14:creationId xmlns:p14="http://schemas.microsoft.com/office/powerpoint/2010/main" val="3786416755"/>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userDrawn="1">
  <p:cSld name="Y2 - Content w Title, Bar - No Text">
    <p:spTree>
      <p:nvGrpSpPr>
        <p:cNvPr id="1" name=""/>
        <p:cNvGrpSpPr/>
        <p:nvPr/>
      </p:nvGrpSpPr>
      <p:grpSpPr>
        <a:xfrm>
          <a:off x="0" y="0"/>
          <a:ext cx="0" cy="0"/>
          <a:chOff x="0" y="0"/>
          <a:chExt cx="0" cy="0"/>
        </a:xfrm>
      </p:grpSpPr>
      <p:sp>
        <p:nvSpPr>
          <p:cNvPr id="2" name="Title 1"/>
          <p:cNvSpPr>
            <a:spLocks noGrp="1"/>
          </p:cNvSpPr>
          <p:nvPr>
            <p:ph type="title"/>
          </p:nvPr>
        </p:nvSpPr>
        <p:spPr>
          <a:xfrm>
            <a:off x="729712" y="274639"/>
            <a:ext cx="9556165" cy="1143000"/>
          </a:xfrm>
          <a:prstGeom prst="rect">
            <a:avLst/>
          </a:prstGeom>
        </p:spPr>
        <p:txBody>
          <a:bodyPr anchor="b" anchorCtr="0"/>
          <a:lstStyle>
            <a:lvl1pPr algn="l">
              <a:lnSpc>
                <a:spcPts val="3990"/>
              </a:lnSpc>
              <a:defRPr sz="3724" b="1" baseline="0">
                <a:solidFill>
                  <a:srgbClr val="0039A6"/>
                </a:solidFill>
                <a:effectLst/>
                <a:latin typeface="Calibri" pitchFamily="34" charset="0"/>
              </a:defRPr>
            </a:lvl1pPr>
          </a:lstStyle>
          <a:p>
            <a:endParaRPr lang="en-US"/>
          </a:p>
        </p:txBody>
      </p:sp>
      <p:sp>
        <p:nvSpPr>
          <p:cNvPr id="6" name="Line 6"/>
          <p:cNvSpPr>
            <a:spLocks noChangeShapeType="1"/>
          </p:cNvSpPr>
          <p:nvPr userDrawn="1"/>
        </p:nvSpPr>
        <p:spPr bwMode="auto">
          <a:xfrm>
            <a:off x="608092" y="1479311"/>
            <a:ext cx="10945654" cy="0"/>
          </a:xfrm>
          <a:prstGeom prst="line">
            <a:avLst/>
          </a:prstGeom>
          <a:noFill/>
          <a:ln w="25400">
            <a:solidFill>
              <a:srgbClr val="0039A6"/>
            </a:solidFill>
            <a:round/>
            <a:headEnd/>
            <a:tailEnd/>
          </a:ln>
        </p:spPr>
        <p:txBody>
          <a:bodyPr wrap="none" anchor="ctr"/>
          <a:lstStyle/>
          <a:p>
            <a:pPr fontAlgn="base">
              <a:spcBef>
                <a:spcPct val="0"/>
              </a:spcBef>
              <a:spcAft>
                <a:spcPct val="0"/>
              </a:spcAft>
            </a:pPr>
            <a:endParaRPr lang="en-US" sz="2394">
              <a:ln>
                <a:solidFill>
                  <a:srgbClr val="002060">
                    <a:lumMod val="50000"/>
                    <a:lumOff val="50000"/>
                  </a:srgbClr>
                </a:solidFill>
              </a:ln>
              <a:solidFill>
                <a:srgbClr val="0F56DC"/>
              </a:solidFill>
              <a:latin typeface="Arial" charset="0"/>
            </a:endParaRPr>
          </a:p>
        </p:txBody>
      </p:sp>
      <p:pic>
        <p:nvPicPr>
          <p:cNvPr id="11" name="Picture 10">
            <a:extLst>
              <a:ext uri="{FF2B5EF4-FFF2-40B4-BE49-F238E27FC236}">
                <a16:creationId xmlns:a16="http://schemas.microsoft.com/office/drawing/2014/main" id="{CA35F0EC-DF05-4CA0-9F9E-A1CDD2A32B0D}"/>
              </a:ext>
            </a:extLst>
          </p:cNvPr>
          <p:cNvPicPr>
            <a:picLocks noChangeAspect="1"/>
          </p:cNvPicPr>
          <p:nvPr userDrawn="1"/>
        </p:nvPicPr>
        <p:blipFill>
          <a:blip r:embed="rId2"/>
          <a:stretch>
            <a:fillRect/>
          </a:stretch>
        </p:blipFill>
        <p:spPr>
          <a:xfrm>
            <a:off x="10285877" y="124312"/>
            <a:ext cx="1754341" cy="987552"/>
          </a:xfrm>
          <a:prstGeom prst="rect">
            <a:avLst/>
          </a:prstGeom>
        </p:spPr>
      </p:pic>
      <p:sp>
        <p:nvSpPr>
          <p:cNvPr id="10" name="TextBox 9">
            <a:extLst>
              <a:ext uri="{FF2B5EF4-FFF2-40B4-BE49-F238E27FC236}">
                <a16:creationId xmlns:a16="http://schemas.microsoft.com/office/drawing/2014/main" id="{BB095CED-867D-4D61-8BBA-22D801E0752F}"/>
              </a:ext>
            </a:extLst>
          </p:cNvPr>
          <p:cNvSpPr txBox="1"/>
          <p:nvPr userDrawn="1"/>
        </p:nvSpPr>
        <p:spPr>
          <a:xfrm>
            <a:off x="616655" y="2"/>
            <a:ext cx="10945654" cy="276999"/>
          </a:xfrm>
          <a:prstGeom prst="rect">
            <a:avLst/>
          </a:prstGeom>
          <a:noFill/>
        </p:spPr>
        <p:txBody>
          <a:bodyPr wrap="square" rtlCol="0">
            <a:spAutoFit/>
          </a:bodyPr>
          <a:lstStyle/>
          <a:p>
            <a:pPr algn="ctr">
              <a:defRPr/>
            </a:pPr>
            <a:r>
              <a:rPr lang="en-US" sz="1197">
                <a:solidFill>
                  <a:prstClr val="black"/>
                </a:solidFill>
              </a:rPr>
              <a:t>COVID-19 IM Meeting Slide Submission Template</a:t>
            </a:r>
          </a:p>
        </p:txBody>
      </p:sp>
      <p:sp>
        <p:nvSpPr>
          <p:cNvPr id="13" name="Oval 12">
            <a:extLst>
              <a:ext uri="{FF2B5EF4-FFF2-40B4-BE49-F238E27FC236}">
                <a16:creationId xmlns:a16="http://schemas.microsoft.com/office/drawing/2014/main" id="{6EE1CEDC-2DB2-40B8-A9D5-885C5E5406DF}"/>
              </a:ext>
            </a:extLst>
          </p:cNvPr>
          <p:cNvSpPr/>
          <p:nvPr userDrawn="1"/>
        </p:nvSpPr>
        <p:spPr>
          <a:xfrm>
            <a:off x="121618" y="121287"/>
            <a:ext cx="608092" cy="609600"/>
          </a:xfrm>
          <a:prstGeom prst="ellipse">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6062">
              <a:defRPr/>
            </a:pPr>
            <a:r>
              <a:rPr lang="en-US" sz="2394">
                <a:solidFill>
                  <a:srgbClr val="000000"/>
                </a:solidFill>
                <a:latin typeface="Myriad Web Pro"/>
                <a:cs typeface="Calibri"/>
              </a:rPr>
              <a:t>Y</a:t>
            </a:r>
          </a:p>
        </p:txBody>
      </p:sp>
      <p:pic>
        <p:nvPicPr>
          <p:cNvPr id="12" name="Picture 11">
            <a:extLst>
              <a:ext uri="{FF2B5EF4-FFF2-40B4-BE49-F238E27FC236}">
                <a16:creationId xmlns:a16="http://schemas.microsoft.com/office/drawing/2014/main" id="{694D396C-61D2-44D3-B723-F231080598B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87742" b="-5052"/>
          <a:stretch/>
        </p:blipFill>
        <p:spPr>
          <a:xfrm>
            <a:off x="-1" y="6684596"/>
            <a:ext cx="12161839" cy="248992"/>
          </a:xfrm>
          <a:prstGeom prst="rect">
            <a:avLst/>
          </a:prstGeom>
        </p:spPr>
      </p:pic>
      <p:pic>
        <p:nvPicPr>
          <p:cNvPr id="14" name="Picture 13">
            <a:extLst>
              <a:ext uri="{FF2B5EF4-FFF2-40B4-BE49-F238E27FC236}">
                <a16:creationId xmlns:a16="http://schemas.microsoft.com/office/drawing/2014/main" id="{5F10C228-BC08-4BAB-8A1F-0F3EC5F6C325}"/>
              </a:ext>
            </a:extLst>
          </p:cNvPr>
          <p:cNvPicPr>
            <a:picLocks noChangeAspect="1"/>
          </p:cNvPicPr>
          <p:nvPr userDrawn="1"/>
        </p:nvPicPr>
        <p:blipFill rotWithShape="1">
          <a:blip r:embed="rId4"/>
          <a:srcRect l="10000" r="4917" b="-2800"/>
          <a:stretch/>
        </p:blipFill>
        <p:spPr>
          <a:xfrm>
            <a:off x="907071" y="6550355"/>
            <a:ext cx="10347697" cy="186509"/>
          </a:xfrm>
          <a:prstGeom prst="rect">
            <a:avLst/>
          </a:prstGeom>
        </p:spPr>
      </p:pic>
      <p:sp>
        <p:nvSpPr>
          <p:cNvPr id="15" name="TextBox 14">
            <a:extLst>
              <a:ext uri="{FF2B5EF4-FFF2-40B4-BE49-F238E27FC236}">
                <a16:creationId xmlns:a16="http://schemas.microsoft.com/office/drawing/2014/main" id="{6ED50D1B-4D2B-416E-A7AA-BBF9E90A0BE1}"/>
              </a:ext>
            </a:extLst>
          </p:cNvPr>
          <p:cNvSpPr txBox="1"/>
          <p:nvPr userDrawn="1"/>
        </p:nvSpPr>
        <p:spPr>
          <a:xfrm>
            <a:off x="11696199" y="6326493"/>
            <a:ext cx="465639" cy="379656"/>
          </a:xfrm>
          <a:prstGeom prst="rect">
            <a:avLst/>
          </a:prstGeom>
          <a:noFill/>
        </p:spPr>
        <p:txBody>
          <a:bodyPr wrap="none" rtlCol="0">
            <a:spAutoFit/>
          </a:bodyPr>
          <a:lstStyle/>
          <a:p>
            <a:pPr algn="r"/>
            <a:fld id="{16C56A00-B67A-4726-B07D-3A7D659B2E50}" type="slidenum">
              <a:rPr lang="en-US" sz="1862" smtClean="0">
                <a:solidFill>
                  <a:srgbClr val="000000"/>
                </a:solidFill>
                <a:latin typeface="Calibri" panose="020F0502020204030204" pitchFamily="34" charset="0"/>
              </a:rPr>
              <a:pPr algn="r"/>
              <a:t>‹#›</a:t>
            </a:fld>
            <a:endParaRPr lang="en-US" sz="1862">
              <a:solidFill>
                <a:srgbClr val="000000"/>
              </a:solidFill>
              <a:latin typeface="Calibri" panose="020F0502020204030204" pitchFamily="34" charset="0"/>
            </a:endParaRPr>
          </a:p>
        </p:txBody>
      </p:sp>
    </p:spTree>
    <p:extLst>
      <p:ext uri="{BB962C8B-B14F-4D97-AF65-F5344CB8AC3E}">
        <p14:creationId xmlns:p14="http://schemas.microsoft.com/office/powerpoint/2010/main" val="92274535"/>
      </p:ext>
    </p:extLst>
  </p:cSld>
  <p:clrMapOvr>
    <a:masterClrMapping/>
  </p:clrMapOvr>
  <p:transition>
    <p:fade/>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Click to edit Master title style</a:t>
            </a:r>
          </a:p>
        </p:txBody>
      </p:sp>
      <p:sp>
        <p:nvSpPr>
          <p:cNvPr id="3" name="Content Placeholder 2"/>
          <p:cNvSpPr>
            <a:spLocks noGrp="1"/>
          </p:cNvSpPr>
          <p:nvPr>
            <p:ph idx="1"/>
          </p:nvPr>
        </p:nvSpPr>
        <p:spPr>
          <a:xfrm>
            <a:off x="638497" y="1765300"/>
            <a:ext cx="10955789" cy="3690620"/>
          </a:xfrm>
        </p:spPr>
        <p:txBody>
          <a:bodyPr/>
          <a:lstStyle>
            <a:lvl1pPr marL="285036" indent="-285036" algn="l">
              <a:buFont typeface="Arial" charset="0"/>
              <a:buChar char="•"/>
              <a:defRPr i="0">
                <a:solidFill>
                  <a:schemeClr val="tx1"/>
                </a:solidFill>
                <a:latin typeface="+mn-lt"/>
              </a:defRPr>
            </a:lvl1pPr>
            <a:lvl2pPr marL="741093" indent="-285036">
              <a:buFont typeface="Arial" charset="0"/>
              <a:buChar char="•"/>
              <a:defRPr i="0">
                <a:latin typeface="+mn-lt"/>
              </a:defRPr>
            </a:lvl2pPr>
            <a:lvl3pPr marL="1197150" indent="-285036">
              <a:buFont typeface="Arial" charset="0"/>
              <a:buChar char="•"/>
              <a:defRPr i="0">
                <a:latin typeface="+mn-lt"/>
              </a:defRPr>
            </a:lvl3pPr>
            <a:lvl4pPr marL="1653207" indent="-285036">
              <a:buFont typeface="Arial" charset="0"/>
              <a:buChar char="•"/>
              <a:defRPr i="0">
                <a:latin typeface="+mn-lt"/>
              </a:defRPr>
            </a:lvl4pPr>
            <a:lvl5pPr marL="2109264" indent="-285036">
              <a:buFont typeface="Arial" charset="0"/>
              <a:buChar char="•"/>
              <a:defRPr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6ABB0AA0-C357-594B-B6EA-56FFACFDB313}"/>
              </a:ext>
            </a:extLst>
          </p:cNvPr>
          <p:cNvSpPr>
            <a:spLocks noGrp="1"/>
          </p:cNvSpPr>
          <p:nvPr>
            <p:ph type="body" sz="quarter" idx="12" hasCustomPrompt="1"/>
          </p:nvPr>
        </p:nvSpPr>
        <p:spPr>
          <a:xfrm>
            <a:off x="638497" y="5843253"/>
            <a:ext cx="10649209" cy="298450"/>
          </a:xfrm>
        </p:spPr>
        <p:txBody>
          <a:bodyPr anchor="b"/>
          <a:lstStyle>
            <a:lvl1pPr marL="0" indent="0" algn="l">
              <a:spcBef>
                <a:spcPts val="599"/>
              </a:spcBef>
              <a:buNone/>
              <a:defRPr sz="1197" i="0">
                <a:solidFill>
                  <a:schemeClr val="tx1"/>
                </a:solidFill>
                <a:latin typeface="+mn-lt"/>
              </a:defRPr>
            </a:lvl1pPr>
            <a:lvl2pPr>
              <a:defRPr sz="1197">
                <a:latin typeface="+mn-lt"/>
              </a:defRPr>
            </a:lvl2pPr>
            <a:lvl3pPr>
              <a:defRPr sz="1197">
                <a:latin typeface="+mn-lt"/>
              </a:defRPr>
            </a:lvl3pPr>
          </a:lstStyle>
          <a:p>
            <a:pPr lvl="0"/>
            <a:r>
              <a:rPr lang="en-US"/>
              <a:t>References Edit Master text styles</a:t>
            </a:r>
          </a:p>
        </p:txBody>
      </p:sp>
    </p:spTree>
    <p:extLst>
      <p:ext uri="{BB962C8B-B14F-4D97-AF65-F5344CB8AC3E}">
        <p14:creationId xmlns:p14="http://schemas.microsoft.com/office/powerpoint/2010/main" val="4271460878"/>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29792" y="2624139"/>
            <a:ext cx="10489585" cy="627062"/>
          </a:xfrm>
        </p:spPr>
        <p:txBody>
          <a:bodyPr anchor="b">
            <a:noAutofit/>
          </a:bodyPr>
          <a:lstStyle>
            <a:lvl1pPr>
              <a:defRPr sz="5387"/>
            </a:lvl1pPr>
          </a:lstStyle>
          <a:p>
            <a:r>
              <a:rPr lang="en-US"/>
              <a:t>CLICK TO EDIT MASTER TITLE STYLE</a:t>
            </a:r>
          </a:p>
        </p:txBody>
      </p:sp>
      <p:sp>
        <p:nvSpPr>
          <p:cNvPr id="3" name="Text Placeholder 2"/>
          <p:cNvSpPr>
            <a:spLocks noGrp="1"/>
          </p:cNvSpPr>
          <p:nvPr>
            <p:ph type="body" idx="1"/>
          </p:nvPr>
        </p:nvSpPr>
        <p:spPr>
          <a:xfrm>
            <a:off x="829792" y="3251202"/>
            <a:ext cx="10489585" cy="515937"/>
          </a:xfrm>
        </p:spPr>
        <p:txBody>
          <a:bodyPr>
            <a:normAutofit/>
          </a:bodyPr>
          <a:lstStyle>
            <a:lvl1pPr marL="0" indent="0">
              <a:buNone/>
              <a:defRPr sz="2394">
                <a:solidFill>
                  <a:schemeClr val="tx1"/>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5871476"/>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38497" y="1393825"/>
            <a:ext cx="5366411" cy="4351338"/>
          </a:xfrm>
        </p:spPr>
        <p:txBody>
          <a:bodyPr>
            <a:normAutofit/>
          </a:bodyPr>
          <a:lstStyle>
            <a:lvl1pPr marL="285036" indent="-285036" algn="l">
              <a:buFont typeface="Arial" charset="0"/>
              <a:buChar char="•"/>
              <a:defRPr sz="2394" i="0">
                <a:latin typeface="Calibri" panose="020F0502020204030204" pitchFamily="34" charset="0"/>
                <a:cs typeface="Calibri" panose="020F0502020204030204" pitchFamily="34" charset="0"/>
              </a:defRPr>
            </a:lvl1pPr>
            <a:lvl2pPr marL="741093" indent="-285036">
              <a:buFont typeface="Arial" charset="0"/>
              <a:buChar char="•"/>
              <a:defRPr sz="1995" i="0">
                <a:latin typeface="Calibri" panose="020F0502020204030204" pitchFamily="34" charset="0"/>
                <a:cs typeface="Calibri" panose="020F0502020204030204" pitchFamily="34" charset="0"/>
              </a:defRPr>
            </a:lvl2pPr>
            <a:lvl3pPr marL="1197150" indent="-285036">
              <a:buFont typeface="Arial" charset="0"/>
              <a:buChar char="•"/>
              <a:defRPr sz="1995" i="0">
                <a:latin typeface="Calibri" panose="020F0502020204030204" pitchFamily="34" charset="0"/>
                <a:cs typeface="Calibri" panose="020F0502020204030204" pitchFamily="34" charset="0"/>
              </a:defRPr>
            </a:lvl3pPr>
            <a:lvl4pPr marL="1653207" indent="-285036">
              <a:buFont typeface="Arial" charset="0"/>
              <a:buChar char="•"/>
              <a:defRPr sz="1795" i="0">
                <a:latin typeface="Calibri" panose="020F0502020204030204" pitchFamily="34" charset="0"/>
                <a:cs typeface="Calibri" panose="020F0502020204030204" pitchFamily="34" charset="0"/>
              </a:defRPr>
            </a:lvl4pPr>
            <a:lvl5pPr marL="2109264" indent="-285036">
              <a:buFont typeface="Arial" charset="0"/>
              <a:buChar char="•"/>
              <a:defRPr sz="1795" i="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6930" y="1393825"/>
            <a:ext cx="5366411" cy="4351338"/>
          </a:xfrm>
        </p:spPr>
        <p:txBody>
          <a:bodyPr/>
          <a:lstStyle>
            <a:lvl1pPr marL="285036" indent="-285036" algn="l">
              <a:buFont typeface="Arial" charset="0"/>
              <a:buChar char="•"/>
              <a:defRPr i="0">
                <a:latin typeface="Calibri" panose="020F0502020204030204" pitchFamily="34" charset="0"/>
                <a:cs typeface="Calibri" panose="020F0502020204030204" pitchFamily="34" charset="0"/>
              </a:defRPr>
            </a:lvl1pPr>
            <a:lvl2pPr marL="741093" indent="-285036">
              <a:buFont typeface="Arial" charset="0"/>
              <a:buChar char="•"/>
              <a:defRPr i="0">
                <a:latin typeface="Calibri" panose="020F0502020204030204" pitchFamily="34" charset="0"/>
                <a:cs typeface="Calibri" panose="020F0502020204030204" pitchFamily="34" charset="0"/>
              </a:defRPr>
            </a:lvl2pPr>
            <a:lvl3pPr marL="1197150" indent="-285036">
              <a:buFont typeface="Arial" charset="0"/>
              <a:buChar char="•"/>
              <a:defRPr i="0">
                <a:latin typeface="Calibri" panose="020F0502020204030204" pitchFamily="34" charset="0"/>
                <a:cs typeface="Calibri" panose="020F0502020204030204" pitchFamily="34" charset="0"/>
              </a:defRPr>
            </a:lvl3pPr>
            <a:lvl4pPr marL="1653207" indent="-285036">
              <a:buFont typeface="Arial" charset="0"/>
              <a:buChar char="•"/>
              <a:defRPr i="0">
                <a:latin typeface="Calibri" panose="020F0502020204030204" pitchFamily="34" charset="0"/>
                <a:cs typeface="Calibri" panose="020F0502020204030204" pitchFamily="34" charset="0"/>
              </a:defRPr>
            </a:lvl4pPr>
            <a:lvl5pPr marL="2109264" indent="-285036">
              <a:buFont typeface="Arial" charset="0"/>
              <a:buChar char="•"/>
              <a:defRPr i="0">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a:extLst>
              <a:ext uri="{FF2B5EF4-FFF2-40B4-BE49-F238E27FC236}">
                <a16:creationId xmlns:a16="http://schemas.microsoft.com/office/drawing/2014/main" id="{51749659-AE72-A743-B090-566BB66AA2C6}"/>
              </a:ext>
            </a:extLst>
          </p:cNvPr>
          <p:cNvSpPr>
            <a:spLocks noGrp="1"/>
          </p:cNvSpPr>
          <p:nvPr>
            <p:ph type="body" sz="quarter" idx="12" hasCustomPrompt="1"/>
          </p:nvPr>
        </p:nvSpPr>
        <p:spPr>
          <a:xfrm>
            <a:off x="638497" y="5843253"/>
            <a:ext cx="10649209" cy="298450"/>
          </a:xfrm>
        </p:spPr>
        <p:txBody>
          <a:bodyPr anchor="b"/>
          <a:lstStyle>
            <a:lvl1pPr marL="0" indent="0" algn="l">
              <a:spcBef>
                <a:spcPts val="599"/>
              </a:spcBef>
              <a:buNone/>
              <a:defRPr sz="1197" i="0">
                <a:solidFill>
                  <a:schemeClr val="tx1"/>
                </a:solidFill>
                <a:latin typeface="+mn-lt"/>
              </a:defRPr>
            </a:lvl1pPr>
            <a:lvl2pPr>
              <a:defRPr sz="1197">
                <a:latin typeface="+mn-lt"/>
              </a:defRPr>
            </a:lvl2pPr>
            <a:lvl3pPr>
              <a:defRPr sz="1197">
                <a:latin typeface="+mn-lt"/>
              </a:defRPr>
            </a:lvl3pPr>
          </a:lstStyle>
          <a:p>
            <a:pPr lvl="0"/>
            <a:r>
              <a:rPr lang="en-US"/>
              <a:t>References Edit Master text styles</a:t>
            </a:r>
          </a:p>
        </p:txBody>
      </p:sp>
    </p:spTree>
    <p:extLst>
      <p:ext uri="{BB962C8B-B14F-4D97-AF65-F5344CB8AC3E}">
        <p14:creationId xmlns:p14="http://schemas.microsoft.com/office/powerpoint/2010/main" val="2140981697"/>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F2390C1A-D973-6E4C-B3C9-6C38C0195514}"/>
              </a:ext>
            </a:extLst>
          </p:cNvPr>
          <p:cNvSpPr>
            <a:spLocks noGrp="1"/>
          </p:cNvSpPr>
          <p:nvPr>
            <p:ph type="body" sz="quarter" idx="12" hasCustomPrompt="1"/>
          </p:nvPr>
        </p:nvSpPr>
        <p:spPr>
          <a:xfrm>
            <a:off x="638497" y="5843253"/>
            <a:ext cx="10649209" cy="298450"/>
          </a:xfrm>
        </p:spPr>
        <p:txBody>
          <a:bodyPr anchor="b"/>
          <a:lstStyle>
            <a:lvl1pPr marL="0" indent="0" algn="l">
              <a:spcBef>
                <a:spcPts val="599"/>
              </a:spcBef>
              <a:buNone/>
              <a:defRPr sz="1197" i="0">
                <a:solidFill>
                  <a:schemeClr val="tx1"/>
                </a:solidFill>
                <a:latin typeface="+mn-lt"/>
              </a:defRPr>
            </a:lvl1pPr>
            <a:lvl2pPr>
              <a:defRPr sz="1197">
                <a:latin typeface="+mn-lt"/>
              </a:defRPr>
            </a:lvl2pPr>
            <a:lvl3pPr>
              <a:defRPr sz="1197">
                <a:latin typeface="+mn-lt"/>
              </a:defRPr>
            </a:lvl3pPr>
          </a:lstStyle>
          <a:p>
            <a:pPr lvl="0"/>
            <a:r>
              <a:rPr lang="en-US"/>
              <a:t>References Edit Master text styles</a:t>
            </a:r>
          </a:p>
        </p:txBody>
      </p:sp>
    </p:spTree>
    <p:extLst>
      <p:ext uri="{BB962C8B-B14F-4D97-AF65-F5344CB8AC3E}">
        <p14:creationId xmlns:p14="http://schemas.microsoft.com/office/powerpoint/2010/main" val="2122452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ATA SLIDE_OD 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08091" y="1554480"/>
            <a:ext cx="5229590" cy="4620895"/>
          </a:xfrm>
          <a:prstGeom prst="rect">
            <a:avLst/>
          </a:prstGeom>
        </p:spPr>
        <p:txBody>
          <a:bodyPr/>
          <a:lstStyle>
            <a:lvl1pPr marL="243224" indent="-243224">
              <a:buClr>
                <a:schemeClr val="accent1"/>
              </a:buClr>
              <a:buSzPct val="100000"/>
              <a:buFont typeface="Wingdings" panose="05000000000000000000" pitchFamily="2" charset="2"/>
              <a:buChar char="§"/>
              <a:defRPr sz="2394" b="0" baseline="0">
                <a:solidFill>
                  <a:schemeClr val="tx2"/>
                </a:solidFill>
                <a:latin typeface="+mn-lt"/>
              </a:defRPr>
            </a:lvl1pPr>
            <a:lvl2pPr marL="486449" indent="-243224">
              <a:buClr>
                <a:schemeClr val="accent1"/>
              </a:buClr>
              <a:buSzPct val="100000"/>
              <a:buFont typeface="Arial" panose="020B0604020202020204" pitchFamily="34" charset="0"/>
              <a:buChar char="–"/>
              <a:defRPr sz="1795" b="0">
                <a:solidFill>
                  <a:schemeClr val="tx2"/>
                </a:solidFill>
                <a:latin typeface="+mn-lt"/>
              </a:defRPr>
            </a:lvl2pPr>
            <a:lvl3pPr marL="729673" indent="-243224">
              <a:buClr>
                <a:schemeClr val="accent1"/>
              </a:buClr>
              <a:buSzPct val="100000"/>
              <a:buFont typeface="Arial" pitchFamily="34" charset="0"/>
              <a:buChar char="•"/>
              <a:defRPr sz="1795" b="0">
                <a:solidFill>
                  <a:schemeClr val="tx2"/>
                </a:solidFill>
                <a:latin typeface="+mn-lt"/>
              </a:defRPr>
            </a:lvl3pPr>
            <a:lvl4pPr marL="972898" indent="-243224">
              <a:buClr>
                <a:schemeClr val="accent1"/>
              </a:buClr>
              <a:buSzPct val="100000"/>
              <a:buFont typeface="Arial" panose="020B0604020202020204" pitchFamily="34" charset="0"/>
              <a:buChar char="–"/>
              <a:defRPr sz="1795" baseline="0">
                <a:solidFill>
                  <a:schemeClr val="tx2"/>
                </a:solidFill>
                <a:latin typeface="+mn-lt"/>
              </a:defRPr>
            </a:lvl4pPr>
            <a:lvl5pPr marL="1216122" indent="-243224">
              <a:buClr>
                <a:schemeClr val="accent1"/>
              </a:buClr>
              <a:buSzPct val="100000"/>
              <a:buFont typeface="Calibri" panose="020F0502020204030204" pitchFamily="34" charset="0"/>
              <a:buChar char="»"/>
              <a:defRPr sz="1795">
                <a:solidFill>
                  <a:schemeClr val="tx2"/>
                </a:solidFill>
                <a:latin typeface="+mn-lt"/>
              </a:defRPr>
            </a:lvl5pPr>
            <a:lvl6pPr>
              <a:defRPr sz="1795">
                <a:solidFill>
                  <a:schemeClr val="tx2"/>
                </a:solidFill>
                <a:latin typeface="+mn-lt"/>
              </a:defRPr>
            </a:lvl6pPr>
            <a:lvl7pPr>
              <a:defRPr sz="1795" baseline="0">
                <a:solidFill>
                  <a:schemeClr val="tx2"/>
                </a:solidFill>
                <a:latin typeface="+mn-lt"/>
              </a:defRPr>
            </a:lvl7pPr>
            <a:lvl8pPr>
              <a:defRPr sz="1795" baseline="0">
                <a:solidFill>
                  <a:schemeClr val="tx2"/>
                </a:solidFill>
                <a:latin typeface="+mn-lt"/>
              </a:defRPr>
            </a:lvl8pPr>
            <a:lvl9pPr>
              <a:defRPr sz="1795" baseline="0">
                <a:solidFill>
                  <a:schemeClr val="tx2"/>
                </a:solidFill>
                <a:latin typeface="+mn-lt"/>
              </a:defRPr>
            </a:lvl9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a:p>
            <a:pPr lvl="5"/>
            <a:r>
              <a:rPr lang="en-US" altLang="en-US"/>
              <a:t>Sixth level</a:t>
            </a:r>
          </a:p>
          <a:p>
            <a:pPr lvl="6"/>
            <a:r>
              <a:rPr lang="en-US" altLang="en-US"/>
              <a:t>Seventh level</a:t>
            </a:r>
          </a:p>
          <a:p>
            <a:pPr lvl="7"/>
            <a:r>
              <a:rPr lang="en-US" altLang="en-US"/>
              <a:t>Eighth level</a:t>
            </a:r>
          </a:p>
          <a:p>
            <a:pPr lvl="8"/>
            <a:r>
              <a:rPr lang="en-US" altLang="en-US"/>
              <a:t>Ninth level</a:t>
            </a:r>
          </a:p>
          <a:p>
            <a:pPr lvl="8"/>
            <a:r>
              <a:rPr lang="en-US" altLang="en-US"/>
              <a:t>Tenth level</a:t>
            </a:r>
          </a:p>
        </p:txBody>
      </p:sp>
      <p:sp>
        <p:nvSpPr>
          <p:cNvPr id="13" name="Content Placeholder 2"/>
          <p:cNvSpPr>
            <a:spLocks noGrp="1"/>
          </p:cNvSpPr>
          <p:nvPr>
            <p:ph idx="10"/>
          </p:nvPr>
        </p:nvSpPr>
        <p:spPr>
          <a:xfrm>
            <a:off x="6324156" y="1554480"/>
            <a:ext cx="5229590" cy="4620894"/>
          </a:xfrm>
          <a:prstGeom prst="rect">
            <a:avLst/>
          </a:prstGeom>
        </p:spPr>
        <p:txBody>
          <a:bodyPr/>
          <a:lstStyle>
            <a:lvl1pPr marL="243224" indent="-243224">
              <a:buClr>
                <a:schemeClr val="accent1"/>
              </a:buClr>
              <a:buSzPct val="100000"/>
              <a:buFont typeface="Wingdings" panose="05000000000000000000" pitchFamily="2" charset="2"/>
              <a:buChar char="§"/>
              <a:defRPr sz="2394" b="0" baseline="0">
                <a:solidFill>
                  <a:schemeClr val="tx2"/>
                </a:solidFill>
                <a:latin typeface="+mn-lt"/>
              </a:defRPr>
            </a:lvl1pPr>
            <a:lvl2pPr marL="486449" indent="-243224">
              <a:buClr>
                <a:schemeClr val="accent1"/>
              </a:buClr>
              <a:buSzPct val="100000"/>
              <a:buFont typeface="Arial" panose="020B0604020202020204" pitchFamily="34" charset="0"/>
              <a:buChar char="–"/>
              <a:defRPr sz="1795">
                <a:solidFill>
                  <a:schemeClr val="tx2"/>
                </a:solidFill>
                <a:latin typeface="+mn-lt"/>
              </a:defRPr>
            </a:lvl2pPr>
            <a:lvl3pPr>
              <a:buClr>
                <a:schemeClr val="accent1"/>
              </a:buClr>
              <a:buSzPct val="100000"/>
              <a:buFont typeface="Arial" pitchFamily="34" charset="0"/>
              <a:buChar char="•"/>
              <a:defRPr sz="1795">
                <a:solidFill>
                  <a:schemeClr val="tx2"/>
                </a:solidFill>
                <a:latin typeface="+mn-lt"/>
              </a:defRPr>
            </a:lvl3pPr>
            <a:lvl4pPr marL="972898" indent="-243224">
              <a:buClr>
                <a:schemeClr val="accent1"/>
              </a:buClr>
              <a:buSzPct val="100000"/>
              <a:buFont typeface="Arial" panose="020B0604020202020204" pitchFamily="34" charset="0"/>
              <a:buChar char="–"/>
              <a:defRPr sz="1795" baseline="0">
                <a:solidFill>
                  <a:schemeClr val="tx2"/>
                </a:solidFill>
                <a:latin typeface="+mn-lt"/>
              </a:defRPr>
            </a:lvl4pPr>
            <a:lvl5pPr marL="1216122" indent="-243224">
              <a:buClr>
                <a:schemeClr val="accent1"/>
              </a:buClr>
              <a:buSzPct val="100000"/>
              <a:buFont typeface="Calibri" panose="020F0502020204030204" pitchFamily="34" charset="0"/>
              <a:buChar char="»"/>
              <a:defRPr sz="1795">
                <a:solidFill>
                  <a:schemeClr val="tx2"/>
                </a:solidFill>
                <a:latin typeface="+mn-lt"/>
              </a:defRPr>
            </a:lvl5pPr>
            <a:lvl6pPr>
              <a:defRPr>
                <a:solidFill>
                  <a:schemeClr val="tx2"/>
                </a:solidFill>
                <a:latin typeface="+mn-lt"/>
              </a:defRPr>
            </a:lvl6pPr>
            <a:lvl7pPr>
              <a:defRPr baseline="0">
                <a:solidFill>
                  <a:schemeClr val="tx2"/>
                </a:solidFill>
                <a:latin typeface="+mn-lt"/>
              </a:defRPr>
            </a:lvl7pPr>
            <a:lvl8pPr>
              <a:defRPr baseline="0">
                <a:solidFill>
                  <a:schemeClr val="tx2"/>
                </a:solidFill>
                <a:latin typeface="+mn-lt"/>
              </a:defRPr>
            </a:lvl8pPr>
            <a:lvl9pPr>
              <a:defRPr baseline="0">
                <a:solidFill>
                  <a:schemeClr val="tx2"/>
                </a:solidFill>
                <a:latin typeface="+mn-lt"/>
              </a:defRPr>
            </a:lvl9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a:p>
            <a:pPr lvl="5"/>
            <a:r>
              <a:rPr lang="en-US" altLang="en-US"/>
              <a:t>Sixth level</a:t>
            </a:r>
          </a:p>
          <a:p>
            <a:pPr lvl="6"/>
            <a:r>
              <a:rPr lang="en-US" altLang="en-US"/>
              <a:t>Seventh level</a:t>
            </a:r>
          </a:p>
          <a:p>
            <a:pPr lvl="7"/>
            <a:r>
              <a:rPr lang="en-US" altLang="en-US"/>
              <a:t>Eighth level</a:t>
            </a:r>
          </a:p>
          <a:p>
            <a:pPr lvl="8"/>
            <a:r>
              <a:rPr lang="en-US" altLang="en-US"/>
              <a:t>Ninth level</a:t>
            </a:r>
          </a:p>
          <a:p>
            <a:pPr lvl="8"/>
            <a:r>
              <a:rPr lang="en-US" altLang="en-US"/>
              <a:t>Tenth level</a:t>
            </a:r>
          </a:p>
        </p:txBody>
      </p:sp>
      <p:sp>
        <p:nvSpPr>
          <p:cNvPr id="5" name="Title 4"/>
          <p:cNvSpPr>
            <a:spLocks noGrp="1"/>
          </p:cNvSpPr>
          <p:nvPr>
            <p:ph type="title"/>
          </p:nvPr>
        </p:nvSpPr>
        <p:spPr/>
        <p:txBody>
          <a:bodyPr/>
          <a:lstStyle/>
          <a:p>
            <a:r>
              <a:rPr lang="en-US"/>
              <a:t>Click to edit Master title style</a:t>
            </a:r>
          </a:p>
        </p:txBody>
      </p:sp>
      <p:sp>
        <p:nvSpPr>
          <p:cNvPr id="6" name="Text Placeholder 4"/>
          <p:cNvSpPr>
            <a:spLocks noGrp="1"/>
          </p:cNvSpPr>
          <p:nvPr>
            <p:ph type="body" sz="quarter" idx="13" hasCustomPrompt="1"/>
          </p:nvPr>
        </p:nvSpPr>
        <p:spPr>
          <a:xfrm>
            <a:off x="608092" y="6175376"/>
            <a:ext cx="10945654" cy="550863"/>
          </a:xfrm>
        </p:spPr>
        <p:txBody>
          <a:bodyPr anchor="b" anchorCtr="0"/>
          <a:lstStyle>
            <a:lvl1pPr marL="0" indent="0">
              <a:spcBef>
                <a:spcPts val="200"/>
              </a:spcBef>
              <a:buNone/>
              <a:defRPr sz="1197">
                <a:solidFill>
                  <a:schemeClr val="tx2"/>
                </a:solidFill>
              </a:defRPr>
            </a:lvl1pPr>
          </a:lstStyle>
          <a:p>
            <a:pPr lvl="0"/>
            <a:r>
              <a:rPr lang="en-US"/>
              <a:t>*Citations and references</a:t>
            </a:r>
          </a:p>
        </p:txBody>
      </p:sp>
      <p:sp>
        <p:nvSpPr>
          <p:cNvPr id="2" name="Slide Number Placeholder 1">
            <a:extLst>
              <a:ext uri="{FF2B5EF4-FFF2-40B4-BE49-F238E27FC236}">
                <a16:creationId xmlns:a16="http://schemas.microsoft.com/office/drawing/2014/main" id="{32679CBA-C5E5-4D59-80D2-EC8BB3335298}"/>
              </a:ext>
            </a:extLst>
          </p:cNvPr>
          <p:cNvSpPr>
            <a:spLocks noGrp="1"/>
          </p:cNvSpPr>
          <p:nvPr>
            <p:ph type="sldNum" sz="quarter" idx="14"/>
          </p:nvPr>
        </p:nvSpPr>
        <p:spPr/>
        <p:txBody>
          <a:bodyPr/>
          <a:lstStyle/>
          <a:p>
            <a:fld id="{708FF7BB-1AD6-4D66-8782-7108FF621C6E}" type="slidenum">
              <a:rPr lang="en-US" smtClean="0"/>
              <a:t>‹#›</a:t>
            </a:fld>
            <a:endParaRPr lang="en-US"/>
          </a:p>
        </p:txBody>
      </p:sp>
    </p:spTree>
    <p:extLst>
      <p:ext uri="{BB962C8B-B14F-4D97-AF65-F5344CB8AC3E}">
        <p14:creationId xmlns:p14="http://schemas.microsoft.com/office/powerpoint/2010/main" val="2672191901"/>
      </p:ext>
    </p:extLst>
  </p:cSld>
  <p:clrMapOvr>
    <a:masterClrMapping/>
  </p:clrMapOvr>
  <p:transition>
    <p:fade/>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0230" y="1122363"/>
            <a:ext cx="9121379" cy="2387600"/>
          </a:xfrm>
        </p:spPr>
        <p:txBody>
          <a:bodyPr anchor="b">
            <a:normAutofit/>
          </a:bodyPr>
          <a:lstStyle>
            <a:lvl1pPr algn="ctr">
              <a:defRPr sz="5387"/>
            </a:lvl1pPr>
          </a:lstStyle>
          <a:p>
            <a:r>
              <a:rPr lang="en-US"/>
              <a:t>Click to edit Master title style</a:t>
            </a:r>
          </a:p>
        </p:txBody>
      </p:sp>
      <p:sp>
        <p:nvSpPr>
          <p:cNvPr id="3" name="Subtitle 2"/>
          <p:cNvSpPr>
            <a:spLocks noGrp="1"/>
          </p:cNvSpPr>
          <p:nvPr>
            <p:ph type="subTitle" idx="1"/>
          </p:nvPr>
        </p:nvSpPr>
        <p:spPr>
          <a:xfrm>
            <a:off x="1520230" y="3602038"/>
            <a:ext cx="9121379" cy="1655762"/>
          </a:xfrm>
        </p:spPr>
        <p:txBody>
          <a:bodyPr/>
          <a:lstStyle>
            <a:lvl1pPr marL="0" indent="0" algn="ctr">
              <a:buNone/>
              <a:defRPr sz="2394" i="1"/>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Tree>
    <p:extLst>
      <p:ext uri="{BB962C8B-B14F-4D97-AF65-F5344CB8AC3E}">
        <p14:creationId xmlns:p14="http://schemas.microsoft.com/office/powerpoint/2010/main" val="223835708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C210E0-2779-4DC7-8E7A-0E634A7F5B21}"/>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9192058E-0107-4FD3-93F8-22F4FF7194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7FD69A-FE78-4988-AAFA-3DE8BAEC6E81}"/>
              </a:ext>
            </a:extLst>
          </p:cNvPr>
          <p:cNvSpPr>
            <a:spLocks noGrp="1"/>
          </p:cNvSpPr>
          <p:nvPr>
            <p:ph type="sldNum" sz="quarter" idx="12"/>
          </p:nvPr>
        </p:nvSpPr>
        <p:spPr/>
        <p:txBody>
          <a:bodyPr/>
          <a:lstStyle>
            <a:lvl1pPr>
              <a:defRPr sz="1795"/>
            </a:lvl1pPr>
          </a:lstStyle>
          <a:p>
            <a:fld id="{617BEAE7-53BF-A04F-9C8E-7045C9D494E5}" type="slidenum">
              <a:rPr lang="en-US" smtClean="0"/>
              <a:t>‹#›</a:t>
            </a:fld>
            <a:endParaRPr lang="en-US"/>
          </a:p>
        </p:txBody>
      </p:sp>
    </p:spTree>
    <p:extLst>
      <p:ext uri="{BB962C8B-B14F-4D97-AF65-F5344CB8AC3E}">
        <p14:creationId xmlns:p14="http://schemas.microsoft.com/office/powerpoint/2010/main" val="385026811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E94DD-AA5C-4433-B7FA-63355C76FE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479012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userDrawn="1">
  <p:cSld name="TITLE">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A085EE-CF13-4F48-9537-75848290B80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989" r="13829"/>
          <a:stretch/>
        </p:blipFill>
        <p:spPr>
          <a:xfrm>
            <a:off x="6853496" y="1365041"/>
            <a:ext cx="5308343" cy="4390244"/>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1804338" y="1"/>
            <a:ext cx="10357501"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p>
        </p:txBody>
      </p:sp>
      <p:sp>
        <p:nvSpPr>
          <p:cNvPr id="11" name="Title 1"/>
          <p:cNvSpPr>
            <a:spLocks noGrp="1"/>
          </p:cNvSpPr>
          <p:nvPr userDrawn="1">
            <p:ph type="title"/>
          </p:nvPr>
        </p:nvSpPr>
        <p:spPr>
          <a:xfrm>
            <a:off x="2312744" y="12130"/>
            <a:ext cx="9849095" cy="1155779"/>
          </a:xfrm>
          <a:prstGeom prst="rect">
            <a:avLst/>
          </a:prstGeom>
        </p:spPr>
        <p:txBody>
          <a:bodyPr anchor="ctr"/>
          <a:lstStyle>
            <a:lvl1pPr algn="l">
              <a:lnSpc>
                <a:spcPts val="3990"/>
              </a:lnSpc>
              <a:defRPr sz="3724"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2312743" y="1368341"/>
            <a:ext cx="8513287" cy="457200"/>
          </a:xfrm>
          <a:prstGeom prst="rect">
            <a:avLst/>
          </a:prstGeom>
        </p:spPr>
        <p:txBody>
          <a:bodyPr/>
          <a:lstStyle>
            <a:lvl1pPr marL="0" indent="0" algn="l">
              <a:buNone/>
              <a:defRPr sz="2660" b="1" baseline="0">
                <a:solidFill>
                  <a:srgbClr val="2D2D2D"/>
                </a:solidFill>
                <a:effectLst/>
                <a:latin typeface="Calibri" pitchFamily="34" charset="0"/>
              </a:defRPr>
            </a:lvl1pPr>
            <a:lvl2pPr marL="608061" indent="0" algn="ctr">
              <a:buNone/>
              <a:defRPr>
                <a:solidFill>
                  <a:schemeClr val="tx1">
                    <a:tint val="75000"/>
                  </a:schemeClr>
                </a:solidFill>
              </a:defRPr>
            </a:lvl2pPr>
            <a:lvl3pPr marL="1216122" indent="0" algn="ctr">
              <a:buNone/>
              <a:defRPr>
                <a:solidFill>
                  <a:schemeClr val="tx1">
                    <a:tint val="75000"/>
                  </a:schemeClr>
                </a:solidFill>
              </a:defRPr>
            </a:lvl3pPr>
            <a:lvl4pPr marL="1824182" indent="0" algn="ctr">
              <a:buNone/>
              <a:defRPr>
                <a:solidFill>
                  <a:schemeClr val="tx1">
                    <a:tint val="75000"/>
                  </a:schemeClr>
                </a:solidFill>
              </a:defRPr>
            </a:lvl4pPr>
            <a:lvl5pPr marL="2432243" indent="0" algn="ctr">
              <a:buNone/>
              <a:defRPr>
                <a:solidFill>
                  <a:schemeClr val="tx1">
                    <a:tint val="75000"/>
                  </a:schemeClr>
                </a:solidFill>
              </a:defRPr>
            </a:lvl5pPr>
            <a:lvl6pPr marL="3040304" indent="0" algn="ctr">
              <a:buNone/>
              <a:defRPr>
                <a:solidFill>
                  <a:schemeClr val="tx1">
                    <a:tint val="75000"/>
                  </a:schemeClr>
                </a:solidFill>
              </a:defRPr>
            </a:lvl6pPr>
            <a:lvl7pPr marL="3648365" indent="0" algn="ctr">
              <a:buNone/>
              <a:defRPr>
                <a:solidFill>
                  <a:schemeClr val="tx1">
                    <a:tint val="75000"/>
                  </a:schemeClr>
                </a:solidFill>
              </a:defRPr>
            </a:lvl7pPr>
            <a:lvl8pPr marL="4256425" indent="0" algn="ctr">
              <a:buNone/>
              <a:defRPr>
                <a:solidFill>
                  <a:schemeClr val="tx1">
                    <a:tint val="75000"/>
                  </a:schemeClr>
                </a:solidFill>
              </a:defRPr>
            </a:lvl8pPr>
            <a:lvl9pPr marL="4864486"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2312744" y="2520847"/>
            <a:ext cx="8433537" cy="1039317"/>
          </a:xfrm>
          <a:prstGeom prst="rect">
            <a:avLst/>
          </a:prstGeom>
        </p:spPr>
        <p:txBody>
          <a:bodyPr/>
          <a:lstStyle>
            <a:lvl1pPr marL="0" indent="0" algn="l">
              <a:lnSpc>
                <a:spcPts val="2660"/>
              </a:lnSpc>
              <a:buNone/>
              <a:defRPr sz="2394"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380" y="5706814"/>
            <a:ext cx="1668641" cy="959001"/>
          </a:xfrm>
          <a:prstGeom prst="rect">
            <a:avLst/>
          </a:prstGeom>
        </p:spPr>
      </p:pic>
      <p:sp>
        <p:nvSpPr>
          <p:cNvPr id="4" name="TextBox 3">
            <a:extLst>
              <a:ext uri="{FF2B5EF4-FFF2-40B4-BE49-F238E27FC236}">
                <a16:creationId xmlns:a16="http://schemas.microsoft.com/office/drawing/2014/main" id="{954EDCE1-A912-48DB-9E58-051F8752A375}"/>
              </a:ext>
            </a:extLst>
          </p:cNvPr>
          <p:cNvSpPr txBox="1"/>
          <p:nvPr userDrawn="1"/>
        </p:nvSpPr>
        <p:spPr>
          <a:xfrm>
            <a:off x="6599752" y="6014057"/>
            <a:ext cx="5562089" cy="420564"/>
          </a:xfrm>
          <a:prstGeom prst="rect">
            <a:avLst/>
          </a:prstGeom>
          <a:solidFill>
            <a:srgbClr val="FBAB18"/>
          </a:solidFill>
        </p:spPr>
        <p:txBody>
          <a:bodyPr wrap="square" rtlCol="0">
            <a:spAutoFit/>
          </a:bodyPr>
          <a:lstStyle/>
          <a:p>
            <a:pPr marL="0" marR="0" lvl="0" indent="0" algn="l" defTabSz="1216122" rtl="0" eaLnBrk="0" fontAlgn="base" latinLnBrk="0" hangingPunct="0">
              <a:lnSpc>
                <a:spcPct val="100000"/>
              </a:lnSpc>
              <a:spcBef>
                <a:spcPct val="0"/>
              </a:spcBef>
              <a:spcAft>
                <a:spcPct val="0"/>
              </a:spcAft>
              <a:buClrTx/>
              <a:buSzTx/>
              <a:buFontTx/>
              <a:buNone/>
              <a:tabLst/>
              <a:defRPr/>
            </a:pPr>
            <a:r>
              <a:rPr lang="en-US" sz="2128">
                <a:solidFill>
                  <a:srgbClr val="2D2D2D"/>
                </a:solidFill>
                <a:latin typeface="Calibri" panose="020F0502020204030204" pitchFamily="34" charset="0"/>
                <a:cs typeface="Calibri" panose="020F0502020204030204" pitchFamily="34" charset="0"/>
              </a:rPr>
              <a:t>For more information: </a:t>
            </a:r>
            <a:r>
              <a:rPr lang="en-US" sz="2128" b="1">
                <a:solidFill>
                  <a:srgbClr val="2D2D2D"/>
                </a:solidFill>
                <a:latin typeface="Calibri" panose="020F0502020204030204" pitchFamily="34" charset="0"/>
                <a:cs typeface="Calibri" panose="020F0502020204030204" pitchFamily="34" charset="0"/>
              </a:rPr>
              <a:t>www.cdc.gov/COVID19</a:t>
            </a:r>
          </a:p>
        </p:txBody>
      </p:sp>
      <p:pic>
        <p:nvPicPr>
          <p:cNvPr id="10" name="Picture 9">
            <a:extLst>
              <a:ext uri="{FF2B5EF4-FFF2-40B4-BE49-F238E27FC236}">
                <a16:creationId xmlns:a16="http://schemas.microsoft.com/office/drawing/2014/main" id="{6E47315E-FAA7-45C6-91F8-589E519E43C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1"/>
            <a:ext cx="1804337" cy="1194093"/>
          </a:xfrm>
          <a:prstGeom prst="rect">
            <a:avLst/>
          </a:prstGeom>
        </p:spPr>
      </p:pic>
    </p:spTree>
    <p:extLst>
      <p:ext uri="{BB962C8B-B14F-4D97-AF65-F5344CB8AC3E}">
        <p14:creationId xmlns:p14="http://schemas.microsoft.com/office/powerpoint/2010/main" val="3457847322"/>
      </p:ext>
    </p:extLst>
  </p:cSld>
  <p:clrMapOvr>
    <a:masterClrMapping/>
  </p:clrMapOvr>
  <p:transition>
    <p:fade/>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032C9-075B-4AA4-812F-0EB1C63AF690}"/>
              </a:ext>
            </a:extLst>
          </p:cNvPr>
          <p:cNvSpPr>
            <a:spLocks noGrp="1"/>
          </p:cNvSpPr>
          <p:nvPr>
            <p:ph type="ctrTitle"/>
          </p:nvPr>
        </p:nvSpPr>
        <p:spPr>
          <a:xfrm>
            <a:off x="1520233" y="1122363"/>
            <a:ext cx="9121379" cy="2387600"/>
          </a:xfrm>
        </p:spPr>
        <p:txBody>
          <a:bodyPr anchor="b"/>
          <a:lstStyle>
            <a:lvl1pPr algn="ctr">
              <a:defRPr sz="5940"/>
            </a:lvl1pPr>
          </a:lstStyle>
          <a:p>
            <a:r>
              <a:rPr lang="en-US"/>
              <a:t>Click to edit Master title style</a:t>
            </a:r>
          </a:p>
        </p:txBody>
      </p:sp>
      <p:sp>
        <p:nvSpPr>
          <p:cNvPr id="3" name="Subtitle 2">
            <a:extLst>
              <a:ext uri="{FF2B5EF4-FFF2-40B4-BE49-F238E27FC236}">
                <a16:creationId xmlns:a16="http://schemas.microsoft.com/office/drawing/2014/main" id="{E30DBF47-6D81-4C42-B1E0-CB9D599D7E89}"/>
              </a:ext>
            </a:extLst>
          </p:cNvPr>
          <p:cNvSpPr>
            <a:spLocks noGrp="1"/>
          </p:cNvSpPr>
          <p:nvPr>
            <p:ph type="subTitle" idx="1"/>
          </p:nvPr>
        </p:nvSpPr>
        <p:spPr>
          <a:xfrm>
            <a:off x="1520233" y="3602038"/>
            <a:ext cx="9121379" cy="1655762"/>
          </a:xfrm>
        </p:spPr>
        <p:txBody>
          <a:bodyPr/>
          <a:lstStyle>
            <a:lvl1pPr marL="0" indent="0" algn="ctr">
              <a:buNone/>
              <a:defRPr sz="2376"/>
            </a:lvl1pPr>
            <a:lvl2pPr marL="452646" indent="0" algn="ctr">
              <a:buNone/>
              <a:defRPr sz="1980"/>
            </a:lvl2pPr>
            <a:lvl3pPr marL="905290" indent="0" algn="ctr">
              <a:buNone/>
              <a:defRPr sz="1783"/>
            </a:lvl3pPr>
            <a:lvl4pPr marL="1357936" indent="0" algn="ctr">
              <a:buNone/>
              <a:defRPr sz="1584"/>
            </a:lvl4pPr>
            <a:lvl5pPr marL="1810580" indent="0" algn="ctr">
              <a:buNone/>
              <a:defRPr sz="1584"/>
            </a:lvl5pPr>
            <a:lvl6pPr marL="2263226" indent="0" algn="ctr">
              <a:buNone/>
              <a:defRPr sz="1584"/>
            </a:lvl6pPr>
            <a:lvl7pPr marL="2715870" indent="0" algn="ctr">
              <a:buNone/>
              <a:defRPr sz="1584"/>
            </a:lvl7pPr>
            <a:lvl8pPr marL="3168516" indent="0" algn="ctr">
              <a:buNone/>
              <a:defRPr sz="1584"/>
            </a:lvl8pPr>
            <a:lvl9pPr marL="3621161" indent="0" algn="ctr">
              <a:buNone/>
              <a:defRPr sz="1584"/>
            </a:lvl9pPr>
          </a:lstStyle>
          <a:p>
            <a:r>
              <a:rPr lang="en-US"/>
              <a:t>Click to edit Master subtitle style</a:t>
            </a:r>
          </a:p>
        </p:txBody>
      </p:sp>
      <p:sp>
        <p:nvSpPr>
          <p:cNvPr id="4" name="Date Placeholder 3">
            <a:extLst>
              <a:ext uri="{FF2B5EF4-FFF2-40B4-BE49-F238E27FC236}">
                <a16:creationId xmlns:a16="http://schemas.microsoft.com/office/drawing/2014/main" id="{6411E844-3C1B-486D-BA94-718E5665310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64FE06A-7E06-489B-8F97-889B740C01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779C0-4D48-41DF-B7CF-697285BA6A5D}"/>
              </a:ext>
            </a:extLst>
          </p:cNvPr>
          <p:cNvSpPr>
            <a:spLocks noGrp="1"/>
          </p:cNvSpPr>
          <p:nvPr>
            <p:ph type="sldNum" sz="quarter" idx="12"/>
          </p:nvPr>
        </p:nvSpPr>
        <p:spPr/>
        <p:txBody>
          <a:bodyPr/>
          <a:lstStyle/>
          <a:p>
            <a:fld id="{ECB10E77-A099-4ADA-9823-F36C90EDA288}" type="slidenum">
              <a:rPr lang="en-US" smtClean="0"/>
              <a:t>‹#›</a:t>
            </a:fld>
            <a:endParaRPr lang="en-US"/>
          </a:p>
        </p:txBody>
      </p:sp>
    </p:spTree>
    <p:extLst>
      <p:ext uri="{BB962C8B-B14F-4D97-AF65-F5344CB8AC3E}">
        <p14:creationId xmlns:p14="http://schemas.microsoft.com/office/powerpoint/2010/main" val="2035746171"/>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DB884-997F-4232-841C-EC7A5B0194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0799B4-711B-4D1E-A107-4395B58240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520A6E-F518-447A-9048-6F4D07FB9AD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2B9F13F-2DF1-4E39-8C79-0BF49075C4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FFE1FD-D427-41D8-AB13-6C16E8B7539C}"/>
              </a:ext>
            </a:extLst>
          </p:cNvPr>
          <p:cNvSpPr>
            <a:spLocks noGrp="1"/>
          </p:cNvSpPr>
          <p:nvPr>
            <p:ph type="sldNum" sz="quarter" idx="12"/>
          </p:nvPr>
        </p:nvSpPr>
        <p:spPr/>
        <p:txBody>
          <a:bodyPr/>
          <a:lstStyle/>
          <a:p>
            <a:fld id="{ECB10E77-A099-4ADA-9823-F36C90EDA288}" type="slidenum">
              <a:rPr lang="en-US" smtClean="0"/>
              <a:t>‹#›</a:t>
            </a:fld>
            <a:endParaRPr lang="en-US"/>
          </a:p>
        </p:txBody>
      </p:sp>
    </p:spTree>
    <p:extLst>
      <p:ext uri="{BB962C8B-B14F-4D97-AF65-F5344CB8AC3E}">
        <p14:creationId xmlns:p14="http://schemas.microsoft.com/office/powerpoint/2010/main" val="18324007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98FB1-C2DD-4F98-AF3F-47D4E12ADEF1}"/>
              </a:ext>
            </a:extLst>
          </p:cNvPr>
          <p:cNvSpPr>
            <a:spLocks noGrp="1"/>
          </p:cNvSpPr>
          <p:nvPr>
            <p:ph type="title"/>
          </p:nvPr>
        </p:nvSpPr>
        <p:spPr>
          <a:xfrm>
            <a:off x="829792" y="1709745"/>
            <a:ext cx="10489585" cy="2852737"/>
          </a:xfrm>
        </p:spPr>
        <p:txBody>
          <a:bodyPr anchor="b"/>
          <a:lstStyle>
            <a:lvl1pPr>
              <a:defRPr sz="5940"/>
            </a:lvl1pPr>
          </a:lstStyle>
          <a:p>
            <a:r>
              <a:rPr lang="en-US"/>
              <a:t>Click to edit Master title style</a:t>
            </a:r>
          </a:p>
        </p:txBody>
      </p:sp>
      <p:sp>
        <p:nvSpPr>
          <p:cNvPr id="3" name="Text Placeholder 2">
            <a:extLst>
              <a:ext uri="{FF2B5EF4-FFF2-40B4-BE49-F238E27FC236}">
                <a16:creationId xmlns:a16="http://schemas.microsoft.com/office/drawing/2014/main" id="{65A3B922-2315-4D8E-AA12-BB7A1E11CDFB}"/>
              </a:ext>
            </a:extLst>
          </p:cNvPr>
          <p:cNvSpPr>
            <a:spLocks noGrp="1"/>
          </p:cNvSpPr>
          <p:nvPr>
            <p:ph type="body" idx="1"/>
          </p:nvPr>
        </p:nvSpPr>
        <p:spPr>
          <a:xfrm>
            <a:off x="829792" y="4589470"/>
            <a:ext cx="10489585" cy="1500187"/>
          </a:xfrm>
        </p:spPr>
        <p:txBody>
          <a:bodyPr/>
          <a:lstStyle>
            <a:lvl1pPr marL="0" indent="0">
              <a:buNone/>
              <a:defRPr sz="2376">
                <a:solidFill>
                  <a:schemeClr val="tx1">
                    <a:tint val="75000"/>
                  </a:schemeClr>
                </a:solidFill>
              </a:defRPr>
            </a:lvl1pPr>
            <a:lvl2pPr marL="452646" indent="0">
              <a:buNone/>
              <a:defRPr sz="1980">
                <a:solidFill>
                  <a:schemeClr val="tx1">
                    <a:tint val="75000"/>
                  </a:schemeClr>
                </a:solidFill>
              </a:defRPr>
            </a:lvl2pPr>
            <a:lvl3pPr marL="905290" indent="0">
              <a:buNone/>
              <a:defRPr sz="1783">
                <a:solidFill>
                  <a:schemeClr val="tx1">
                    <a:tint val="75000"/>
                  </a:schemeClr>
                </a:solidFill>
              </a:defRPr>
            </a:lvl3pPr>
            <a:lvl4pPr marL="1357936" indent="0">
              <a:buNone/>
              <a:defRPr sz="1584">
                <a:solidFill>
                  <a:schemeClr val="tx1">
                    <a:tint val="75000"/>
                  </a:schemeClr>
                </a:solidFill>
              </a:defRPr>
            </a:lvl4pPr>
            <a:lvl5pPr marL="1810580" indent="0">
              <a:buNone/>
              <a:defRPr sz="1584">
                <a:solidFill>
                  <a:schemeClr val="tx1">
                    <a:tint val="75000"/>
                  </a:schemeClr>
                </a:solidFill>
              </a:defRPr>
            </a:lvl5pPr>
            <a:lvl6pPr marL="2263226" indent="0">
              <a:buNone/>
              <a:defRPr sz="1584">
                <a:solidFill>
                  <a:schemeClr val="tx1">
                    <a:tint val="75000"/>
                  </a:schemeClr>
                </a:solidFill>
              </a:defRPr>
            </a:lvl6pPr>
            <a:lvl7pPr marL="2715870" indent="0">
              <a:buNone/>
              <a:defRPr sz="1584">
                <a:solidFill>
                  <a:schemeClr val="tx1">
                    <a:tint val="75000"/>
                  </a:schemeClr>
                </a:solidFill>
              </a:defRPr>
            </a:lvl7pPr>
            <a:lvl8pPr marL="3168516" indent="0">
              <a:buNone/>
              <a:defRPr sz="1584">
                <a:solidFill>
                  <a:schemeClr val="tx1">
                    <a:tint val="75000"/>
                  </a:schemeClr>
                </a:solidFill>
              </a:defRPr>
            </a:lvl8pPr>
            <a:lvl9pPr marL="3621161" indent="0">
              <a:buNone/>
              <a:defRPr sz="1584">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470E45-858A-4945-86D6-1D4BD58A239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09A9707-D003-4369-B082-0BCEF66BB4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71CA6B-4B50-41E9-B26E-85339CFE5C8F}"/>
              </a:ext>
            </a:extLst>
          </p:cNvPr>
          <p:cNvSpPr>
            <a:spLocks noGrp="1"/>
          </p:cNvSpPr>
          <p:nvPr>
            <p:ph type="sldNum" sz="quarter" idx="12"/>
          </p:nvPr>
        </p:nvSpPr>
        <p:spPr/>
        <p:txBody>
          <a:bodyPr/>
          <a:lstStyle/>
          <a:p>
            <a:fld id="{ECB10E77-A099-4ADA-9823-F36C90EDA288}" type="slidenum">
              <a:rPr lang="en-US" smtClean="0"/>
              <a:t>‹#›</a:t>
            </a:fld>
            <a:endParaRPr lang="en-US"/>
          </a:p>
        </p:txBody>
      </p:sp>
    </p:spTree>
    <p:extLst>
      <p:ext uri="{BB962C8B-B14F-4D97-AF65-F5344CB8AC3E}">
        <p14:creationId xmlns:p14="http://schemas.microsoft.com/office/powerpoint/2010/main" val="2665250742"/>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1DC77-F8DB-457A-8F3F-4F094EBF77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9E78A2-8E8F-438E-B80C-4D077017AB1F}"/>
              </a:ext>
            </a:extLst>
          </p:cNvPr>
          <p:cNvSpPr>
            <a:spLocks noGrp="1"/>
          </p:cNvSpPr>
          <p:nvPr>
            <p:ph sz="half" idx="1"/>
          </p:nvPr>
        </p:nvSpPr>
        <p:spPr>
          <a:xfrm>
            <a:off x="836126"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8DFA58-7A2C-4471-A12F-BBBB699FAA47}"/>
              </a:ext>
            </a:extLst>
          </p:cNvPr>
          <p:cNvSpPr>
            <a:spLocks noGrp="1"/>
          </p:cNvSpPr>
          <p:nvPr>
            <p:ph sz="half" idx="2"/>
          </p:nvPr>
        </p:nvSpPr>
        <p:spPr>
          <a:xfrm>
            <a:off x="6156934"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C87E26-F3B0-453B-8958-FC51ED1B7E5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19025EF-81A6-4525-908C-AD1841F2F5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A4A591-2E79-41DC-8633-4A004BCE9E29}"/>
              </a:ext>
            </a:extLst>
          </p:cNvPr>
          <p:cNvSpPr>
            <a:spLocks noGrp="1"/>
          </p:cNvSpPr>
          <p:nvPr>
            <p:ph type="sldNum" sz="quarter" idx="12"/>
          </p:nvPr>
        </p:nvSpPr>
        <p:spPr/>
        <p:txBody>
          <a:bodyPr/>
          <a:lstStyle/>
          <a:p>
            <a:fld id="{ECB10E77-A099-4ADA-9823-F36C90EDA288}" type="slidenum">
              <a:rPr lang="en-US" smtClean="0"/>
              <a:t>‹#›</a:t>
            </a:fld>
            <a:endParaRPr lang="en-US"/>
          </a:p>
        </p:txBody>
      </p:sp>
    </p:spTree>
    <p:extLst>
      <p:ext uri="{BB962C8B-B14F-4D97-AF65-F5344CB8AC3E}">
        <p14:creationId xmlns:p14="http://schemas.microsoft.com/office/powerpoint/2010/main" val="105698805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890EA-67EC-4A79-BC6C-07C8E0A99E25}"/>
              </a:ext>
            </a:extLst>
          </p:cNvPr>
          <p:cNvSpPr>
            <a:spLocks noGrp="1"/>
          </p:cNvSpPr>
          <p:nvPr>
            <p:ph type="title"/>
          </p:nvPr>
        </p:nvSpPr>
        <p:spPr>
          <a:xfrm>
            <a:off x="837714" y="365129"/>
            <a:ext cx="1048958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E4DCFC-EEA0-4E79-A762-412A3FCA8DFC}"/>
              </a:ext>
            </a:extLst>
          </p:cNvPr>
          <p:cNvSpPr>
            <a:spLocks noGrp="1"/>
          </p:cNvSpPr>
          <p:nvPr>
            <p:ph type="body" idx="1"/>
          </p:nvPr>
        </p:nvSpPr>
        <p:spPr>
          <a:xfrm>
            <a:off x="837714" y="1681163"/>
            <a:ext cx="5145027" cy="823912"/>
          </a:xfrm>
        </p:spPr>
        <p:txBody>
          <a:bodyPr anchor="b"/>
          <a:lstStyle>
            <a:lvl1pPr marL="0" indent="0">
              <a:buNone/>
              <a:defRPr sz="2376" b="1"/>
            </a:lvl1pPr>
            <a:lvl2pPr marL="452646" indent="0">
              <a:buNone/>
              <a:defRPr sz="1980" b="1"/>
            </a:lvl2pPr>
            <a:lvl3pPr marL="905290" indent="0">
              <a:buNone/>
              <a:defRPr sz="1783" b="1"/>
            </a:lvl3pPr>
            <a:lvl4pPr marL="1357936" indent="0">
              <a:buNone/>
              <a:defRPr sz="1584" b="1"/>
            </a:lvl4pPr>
            <a:lvl5pPr marL="1810580" indent="0">
              <a:buNone/>
              <a:defRPr sz="1584" b="1"/>
            </a:lvl5pPr>
            <a:lvl6pPr marL="2263226" indent="0">
              <a:buNone/>
              <a:defRPr sz="1584" b="1"/>
            </a:lvl6pPr>
            <a:lvl7pPr marL="2715870" indent="0">
              <a:buNone/>
              <a:defRPr sz="1584" b="1"/>
            </a:lvl7pPr>
            <a:lvl8pPr marL="3168516" indent="0">
              <a:buNone/>
              <a:defRPr sz="1584" b="1"/>
            </a:lvl8pPr>
            <a:lvl9pPr marL="3621161" indent="0">
              <a:buNone/>
              <a:defRPr sz="1584" b="1"/>
            </a:lvl9pPr>
          </a:lstStyle>
          <a:p>
            <a:pPr lvl="0"/>
            <a:r>
              <a:rPr lang="en-US"/>
              <a:t>Click to edit Master text styles</a:t>
            </a:r>
          </a:p>
        </p:txBody>
      </p:sp>
      <p:sp>
        <p:nvSpPr>
          <p:cNvPr id="4" name="Content Placeholder 3">
            <a:extLst>
              <a:ext uri="{FF2B5EF4-FFF2-40B4-BE49-F238E27FC236}">
                <a16:creationId xmlns:a16="http://schemas.microsoft.com/office/drawing/2014/main" id="{AD2642E1-416F-44FE-9A91-98506AAFF674}"/>
              </a:ext>
            </a:extLst>
          </p:cNvPr>
          <p:cNvSpPr>
            <a:spLocks noGrp="1"/>
          </p:cNvSpPr>
          <p:nvPr>
            <p:ph sz="half" idx="2"/>
          </p:nvPr>
        </p:nvSpPr>
        <p:spPr>
          <a:xfrm>
            <a:off x="837714" y="2505075"/>
            <a:ext cx="514502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D9D024-5745-409F-BDC8-A909E33F3097}"/>
              </a:ext>
            </a:extLst>
          </p:cNvPr>
          <p:cNvSpPr>
            <a:spLocks noGrp="1"/>
          </p:cNvSpPr>
          <p:nvPr>
            <p:ph type="body" sz="quarter" idx="3"/>
          </p:nvPr>
        </p:nvSpPr>
        <p:spPr>
          <a:xfrm>
            <a:off x="6156934" y="1681163"/>
            <a:ext cx="5170365" cy="823912"/>
          </a:xfrm>
        </p:spPr>
        <p:txBody>
          <a:bodyPr anchor="b"/>
          <a:lstStyle>
            <a:lvl1pPr marL="0" indent="0">
              <a:buNone/>
              <a:defRPr sz="2376" b="1"/>
            </a:lvl1pPr>
            <a:lvl2pPr marL="452646" indent="0">
              <a:buNone/>
              <a:defRPr sz="1980" b="1"/>
            </a:lvl2pPr>
            <a:lvl3pPr marL="905290" indent="0">
              <a:buNone/>
              <a:defRPr sz="1783" b="1"/>
            </a:lvl3pPr>
            <a:lvl4pPr marL="1357936" indent="0">
              <a:buNone/>
              <a:defRPr sz="1584" b="1"/>
            </a:lvl4pPr>
            <a:lvl5pPr marL="1810580" indent="0">
              <a:buNone/>
              <a:defRPr sz="1584" b="1"/>
            </a:lvl5pPr>
            <a:lvl6pPr marL="2263226" indent="0">
              <a:buNone/>
              <a:defRPr sz="1584" b="1"/>
            </a:lvl6pPr>
            <a:lvl7pPr marL="2715870" indent="0">
              <a:buNone/>
              <a:defRPr sz="1584" b="1"/>
            </a:lvl7pPr>
            <a:lvl8pPr marL="3168516" indent="0">
              <a:buNone/>
              <a:defRPr sz="1584" b="1"/>
            </a:lvl8pPr>
            <a:lvl9pPr marL="3621161" indent="0">
              <a:buNone/>
              <a:defRPr sz="1584" b="1"/>
            </a:lvl9pPr>
          </a:lstStyle>
          <a:p>
            <a:pPr lvl="0"/>
            <a:r>
              <a:rPr lang="en-US"/>
              <a:t>Click to edit Master text styles</a:t>
            </a:r>
          </a:p>
        </p:txBody>
      </p:sp>
      <p:sp>
        <p:nvSpPr>
          <p:cNvPr id="6" name="Content Placeholder 5">
            <a:extLst>
              <a:ext uri="{FF2B5EF4-FFF2-40B4-BE49-F238E27FC236}">
                <a16:creationId xmlns:a16="http://schemas.microsoft.com/office/drawing/2014/main" id="{ACB8D082-504F-45CA-8F3D-44170FF0272E}"/>
              </a:ext>
            </a:extLst>
          </p:cNvPr>
          <p:cNvSpPr>
            <a:spLocks noGrp="1"/>
          </p:cNvSpPr>
          <p:nvPr>
            <p:ph sz="quarter" idx="4"/>
          </p:nvPr>
        </p:nvSpPr>
        <p:spPr>
          <a:xfrm>
            <a:off x="6156934" y="2505075"/>
            <a:ext cx="51703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6A58C4-F1C4-4487-B1C7-825A8E147718}"/>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24F5E99F-30BB-42FB-9868-396F1E9520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11A71D-0A85-48E5-8A9E-140B202C7ECE}"/>
              </a:ext>
            </a:extLst>
          </p:cNvPr>
          <p:cNvSpPr>
            <a:spLocks noGrp="1"/>
          </p:cNvSpPr>
          <p:nvPr>
            <p:ph type="sldNum" sz="quarter" idx="12"/>
          </p:nvPr>
        </p:nvSpPr>
        <p:spPr/>
        <p:txBody>
          <a:bodyPr/>
          <a:lstStyle/>
          <a:p>
            <a:fld id="{ECB10E77-A099-4ADA-9823-F36C90EDA288}" type="slidenum">
              <a:rPr lang="en-US" smtClean="0"/>
              <a:t>‹#›</a:t>
            </a:fld>
            <a:endParaRPr lang="en-US"/>
          </a:p>
        </p:txBody>
      </p:sp>
    </p:spTree>
    <p:extLst>
      <p:ext uri="{BB962C8B-B14F-4D97-AF65-F5344CB8AC3E}">
        <p14:creationId xmlns:p14="http://schemas.microsoft.com/office/powerpoint/2010/main" val="571572278"/>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C071-207E-4212-8FAA-24CBE8035E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E7F2BB-F84B-4CCF-ADC7-F1B60D863EDB}"/>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613322C6-788B-4027-9B10-83CFE376C8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5E60B5-C49B-4FE2-AF92-0950FD17D230}"/>
              </a:ext>
            </a:extLst>
          </p:cNvPr>
          <p:cNvSpPr>
            <a:spLocks noGrp="1"/>
          </p:cNvSpPr>
          <p:nvPr>
            <p:ph type="sldNum" sz="quarter" idx="12"/>
          </p:nvPr>
        </p:nvSpPr>
        <p:spPr/>
        <p:txBody>
          <a:bodyPr/>
          <a:lstStyle/>
          <a:p>
            <a:fld id="{ECB10E77-A099-4ADA-9823-F36C90EDA288}" type="slidenum">
              <a:rPr lang="en-US" smtClean="0"/>
              <a:t>‹#›</a:t>
            </a:fld>
            <a:endParaRPr lang="en-US"/>
          </a:p>
        </p:txBody>
      </p:sp>
    </p:spTree>
    <p:extLst>
      <p:ext uri="{BB962C8B-B14F-4D97-AF65-F5344CB8AC3E}">
        <p14:creationId xmlns:p14="http://schemas.microsoft.com/office/powerpoint/2010/main" val="16966300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ATA SLIDE_OD w/ photo">
    <p:spTree>
      <p:nvGrpSpPr>
        <p:cNvPr id="1" name=""/>
        <p:cNvGrpSpPr/>
        <p:nvPr/>
      </p:nvGrpSpPr>
      <p:grpSpPr>
        <a:xfrm>
          <a:off x="0" y="0"/>
          <a:ext cx="0" cy="0"/>
          <a:chOff x="0" y="0"/>
          <a:chExt cx="0" cy="0"/>
        </a:xfrm>
      </p:grpSpPr>
      <p:sp>
        <p:nvSpPr>
          <p:cNvPr id="8" name="Content Placeholder 2"/>
          <p:cNvSpPr>
            <a:spLocks noGrp="1"/>
          </p:cNvSpPr>
          <p:nvPr>
            <p:ph idx="10"/>
          </p:nvPr>
        </p:nvSpPr>
        <p:spPr>
          <a:xfrm>
            <a:off x="7813981" y="1554480"/>
            <a:ext cx="3739765" cy="4620894"/>
          </a:xfrm>
          <a:prstGeom prst="rect">
            <a:avLst/>
          </a:prstGeom>
        </p:spPr>
        <p:txBody>
          <a:bodyPr/>
          <a:lstStyle>
            <a:lvl1pPr marL="243224" indent="-243224">
              <a:buClr>
                <a:schemeClr val="accent1"/>
              </a:buClr>
              <a:buSzPct val="100000"/>
              <a:buFont typeface="Wingdings" panose="05000000000000000000" pitchFamily="2" charset="2"/>
              <a:buChar char="§"/>
              <a:defRPr sz="2394" b="0" baseline="0">
                <a:solidFill>
                  <a:schemeClr val="tx2"/>
                </a:solidFill>
                <a:latin typeface="+mn-lt"/>
              </a:defRPr>
            </a:lvl1pPr>
            <a:lvl2pPr marL="486449" indent="-243224">
              <a:buClr>
                <a:schemeClr val="accent1"/>
              </a:buClr>
              <a:buSzPct val="100000"/>
              <a:buFont typeface="Arial" panose="020B0604020202020204" pitchFamily="34" charset="0"/>
              <a:buChar char="–"/>
              <a:defRPr sz="1795">
                <a:solidFill>
                  <a:schemeClr val="tx2"/>
                </a:solidFill>
                <a:latin typeface="+mn-lt"/>
              </a:defRPr>
            </a:lvl2pPr>
            <a:lvl3pPr>
              <a:buClr>
                <a:schemeClr val="accent1"/>
              </a:buClr>
              <a:buSzPct val="100000"/>
              <a:buFont typeface="Arial" pitchFamily="34" charset="0"/>
              <a:buChar char="•"/>
              <a:defRPr sz="1795">
                <a:solidFill>
                  <a:schemeClr val="tx2"/>
                </a:solidFill>
                <a:latin typeface="+mn-lt"/>
              </a:defRPr>
            </a:lvl3pPr>
            <a:lvl4pPr marL="972898" indent="-243224">
              <a:buClr>
                <a:schemeClr val="accent1"/>
              </a:buClr>
              <a:buSzPct val="100000"/>
              <a:buFont typeface="Arial" panose="020B0604020202020204" pitchFamily="34" charset="0"/>
              <a:buChar char="–"/>
              <a:defRPr sz="1795" baseline="0">
                <a:solidFill>
                  <a:schemeClr val="tx2"/>
                </a:solidFill>
                <a:latin typeface="+mn-lt"/>
              </a:defRPr>
            </a:lvl4pPr>
            <a:lvl5pPr marL="1216122" indent="-243224">
              <a:buClr>
                <a:schemeClr val="accent1"/>
              </a:buClr>
              <a:buSzPct val="100000"/>
              <a:buFont typeface="Calibri" panose="020F0502020204030204" pitchFamily="34" charset="0"/>
              <a:buChar char="»"/>
              <a:defRPr sz="1795">
                <a:solidFill>
                  <a:schemeClr val="tx2"/>
                </a:solidFill>
                <a:latin typeface="+mn-lt"/>
              </a:defRPr>
            </a:lvl5pPr>
            <a:lvl6pPr>
              <a:defRPr sz="1795">
                <a:solidFill>
                  <a:schemeClr val="tx2"/>
                </a:solidFill>
                <a:latin typeface="+mn-lt"/>
              </a:defRPr>
            </a:lvl6pPr>
            <a:lvl7pPr>
              <a:defRPr sz="1795" baseline="0">
                <a:solidFill>
                  <a:schemeClr val="tx2"/>
                </a:solidFill>
                <a:latin typeface="+mn-lt"/>
              </a:defRPr>
            </a:lvl7pPr>
            <a:lvl8pPr>
              <a:defRPr sz="1795" baseline="0">
                <a:solidFill>
                  <a:schemeClr val="tx2"/>
                </a:solidFill>
                <a:latin typeface="+mn-lt"/>
              </a:defRPr>
            </a:lvl8pPr>
            <a:lvl9pPr>
              <a:defRPr sz="1795" baseline="0">
                <a:solidFill>
                  <a:schemeClr val="tx2"/>
                </a:solidFill>
                <a:latin typeface="+mn-lt"/>
              </a:defRPr>
            </a:lvl9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a:p>
            <a:pPr lvl="5"/>
            <a:r>
              <a:rPr lang="en-US" altLang="en-US"/>
              <a:t>Sixth level</a:t>
            </a:r>
          </a:p>
          <a:p>
            <a:pPr lvl="6"/>
            <a:r>
              <a:rPr lang="en-US" altLang="en-US"/>
              <a:t>Seventh level</a:t>
            </a:r>
          </a:p>
          <a:p>
            <a:pPr lvl="7"/>
            <a:r>
              <a:rPr lang="en-US" altLang="en-US"/>
              <a:t>Eighth level</a:t>
            </a:r>
          </a:p>
          <a:p>
            <a:pPr lvl="8"/>
            <a:r>
              <a:rPr lang="en-US" altLang="en-US"/>
              <a:t>Ninth level</a:t>
            </a:r>
          </a:p>
          <a:p>
            <a:pPr lvl="8"/>
            <a:r>
              <a:rPr lang="en-US" altLang="en-US"/>
              <a:t>Tenth level</a:t>
            </a:r>
          </a:p>
        </p:txBody>
      </p:sp>
      <p:sp>
        <p:nvSpPr>
          <p:cNvPr id="3" name="Content Placeholder 2"/>
          <p:cNvSpPr>
            <a:spLocks noGrp="1"/>
          </p:cNvSpPr>
          <p:nvPr>
            <p:ph idx="1"/>
          </p:nvPr>
        </p:nvSpPr>
        <p:spPr>
          <a:xfrm>
            <a:off x="608089" y="1554480"/>
            <a:ext cx="6749820" cy="4620895"/>
          </a:xfrm>
          <a:prstGeom prst="rect">
            <a:avLst/>
          </a:prstGeom>
        </p:spPr>
        <p:txBody>
          <a:bodyPr/>
          <a:lstStyle>
            <a:lvl1pPr marL="243224" indent="-243224">
              <a:buClr>
                <a:schemeClr val="accent1"/>
              </a:buClr>
              <a:buSzPct val="100000"/>
              <a:buFont typeface="Wingdings" panose="05000000000000000000" pitchFamily="2" charset="2"/>
              <a:buChar char="§"/>
              <a:defRPr sz="2394" b="0" baseline="0">
                <a:solidFill>
                  <a:schemeClr val="tx2"/>
                </a:solidFill>
                <a:latin typeface="+mn-lt"/>
              </a:defRPr>
            </a:lvl1pPr>
            <a:lvl2pPr marL="486449" indent="-243224">
              <a:buClr>
                <a:schemeClr val="accent1"/>
              </a:buClr>
              <a:buSzPct val="100000"/>
              <a:buFont typeface="Courier New" panose="02070309020205020404" pitchFamily="49" charset="0"/>
              <a:buChar char="-"/>
              <a:defRPr sz="1795" b="0">
                <a:solidFill>
                  <a:schemeClr val="tx2"/>
                </a:solidFill>
              </a:defRPr>
            </a:lvl2pPr>
            <a:lvl3pPr marL="729673" indent="-243224">
              <a:buClr>
                <a:schemeClr val="accent1"/>
              </a:buClr>
              <a:buSzPct val="100000"/>
              <a:buFont typeface="Arial" pitchFamily="34" charset="0"/>
              <a:buChar char="•"/>
              <a:defRPr sz="1795" b="0">
                <a:solidFill>
                  <a:schemeClr val="tx2"/>
                </a:solidFill>
              </a:defRPr>
            </a:lvl3pPr>
            <a:lvl4pPr marL="1003325" indent="-243224">
              <a:buClr>
                <a:schemeClr val="accent1"/>
              </a:buClr>
              <a:buSzPct val="100000"/>
              <a:buFont typeface="Courier New" pitchFamily="49" charset="0"/>
              <a:buChar char="-"/>
              <a:defRPr sz="1795" baseline="0">
                <a:solidFill>
                  <a:schemeClr val="tx2"/>
                </a:solidFill>
              </a:defRPr>
            </a:lvl4pPr>
            <a:lvl5pPr marL="1216122" indent="-243224">
              <a:buClr>
                <a:schemeClr val="accent1"/>
              </a:buClr>
              <a:buSzPct val="100000"/>
              <a:buFont typeface="Calibri" panose="020F0502020204030204" pitchFamily="34" charset="0"/>
              <a:buChar char="»"/>
              <a:defRPr sz="1795">
                <a:solidFill>
                  <a:schemeClr val="tx2"/>
                </a:solidFill>
              </a:defRPr>
            </a:lvl5pPr>
            <a:lvl6pPr>
              <a:buClr>
                <a:schemeClr val="accent1"/>
              </a:buClr>
              <a:defRPr sz="1795">
                <a:solidFill>
                  <a:schemeClr val="tx2"/>
                </a:solidFill>
              </a:defRPr>
            </a:lvl6pPr>
            <a:lvl7pPr>
              <a:buClr>
                <a:schemeClr val="accent1"/>
              </a:buClr>
              <a:defRPr sz="1795">
                <a:solidFill>
                  <a:schemeClr val="tx2"/>
                </a:solidFill>
              </a:defRPr>
            </a:lvl7pPr>
            <a:lvl8pPr>
              <a:buClr>
                <a:schemeClr val="accent1"/>
              </a:buClr>
              <a:defRPr sz="1795" baseline="0">
                <a:solidFill>
                  <a:schemeClr val="tx2"/>
                </a:solidFill>
              </a:defRPr>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Eighth level</a:t>
            </a:r>
          </a:p>
          <a:p>
            <a:pPr lvl="7"/>
            <a:r>
              <a:rPr lang="en-US"/>
              <a:t>Ninth level</a:t>
            </a:r>
          </a:p>
          <a:p>
            <a:pPr lvl="7"/>
            <a:r>
              <a:rPr lang="en-US"/>
              <a:t>Tenth level</a:t>
            </a:r>
          </a:p>
        </p:txBody>
      </p:sp>
      <p:sp>
        <p:nvSpPr>
          <p:cNvPr id="5" name="Title 4"/>
          <p:cNvSpPr>
            <a:spLocks noGrp="1"/>
          </p:cNvSpPr>
          <p:nvPr>
            <p:ph type="title"/>
          </p:nvPr>
        </p:nvSpPr>
        <p:spPr/>
        <p:txBody>
          <a:bodyPr/>
          <a:lstStyle/>
          <a:p>
            <a:r>
              <a:rPr lang="en-US"/>
              <a:t>Click to edit Master title style</a:t>
            </a:r>
          </a:p>
        </p:txBody>
      </p:sp>
      <p:sp>
        <p:nvSpPr>
          <p:cNvPr id="6" name="Text Placeholder 4"/>
          <p:cNvSpPr>
            <a:spLocks noGrp="1"/>
          </p:cNvSpPr>
          <p:nvPr>
            <p:ph type="body" sz="quarter" idx="13" hasCustomPrompt="1"/>
          </p:nvPr>
        </p:nvSpPr>
        <p:spPr>
          <a:xfrm>
            <a:off x="608092" y="6175376"/>
            <a:ext cx="10945654" cy="550863"/>
          </a:xfrm>
        </p:spPr>
        <p:txBody>
          <a:bodyPr anchor="b" anchorCtr="0"/>
          <a:lstStyle>
            <a:lvl1pPr marL="0" indent="0">
              <a:spcBef>
                <a:spcPts val="200"/>
              </a:spcBef>
              <a:buNone/>
              <a:defRPr sz="1197">
                <a:solidFill>
                  <a:schemeClr val="tx2"/>
                </a:solidFill>
              </a:defRPr>
            </a:lvl1pPr>
          </a:lstStyle>
          <a:p>
            <a:pPr lvl="0"/>
            <a:r>
              <a:rPr lang="en-US"/>
              <a:t>*Citations and references</a:t>
            </a:r>
          </a:p>
        </p:txBody>
      </p:sp>
      <p:sp>
        <p:nvSpPr>
          <p:cNvPr id="2" name="Slide Number Placeholder 1">
            <a:extLst>
              <a:ext uri="{FF2B5EF4-FFF2-40B4-BE49-F238E27FC236}">
                <a16:creationId xmlns:a16="http://schemas.microsoft.com/office/drawing/2014/main" id="{99574E6A-8CA2-452A-B5DF-501AE7F75777}"/>
              </a:ext>
            </a:extLst>
          </p:cNvPr>
          <p:cNvSpPr>
            <a:spLocks noGrp="1"/>
          </p:cNvSpPr>
          <p:nvPr>
            <p:ph type="sldNum" sz="quarter" idx="14"/>
          </p:nvPr>
        </p:nvSpPr>
        <p:spPr/>
        <p:txBody>
          <a:bodyPr/>
          <a:lstStyle/>
          <a:p>
            <a:fld id="{708FF7BB-1AD6-4D66-8782-7108FF621C6E}" type="slidenum">
              <a:rPr lang="en-US" smtClean="0"/>
              <a:t>‹#›</a:t>
            </a:fld>
            <a:endParaRPr lang="en-US"/>
          </a:p>
        </p:txBody>
      </p:sp>
    </p:spTree>
    <p:extLst>
      <p:ext uri="{BB962C8B-B14F-4D97-AF65-F5344CB8AC3E}">
        <p14:creationId xmlns:p14="http://schemas.microsoft.com/office/powerpoint/2010/main" val="388773239"/>
      </p:ext>
    </p:extLst>
  </p:cSld>
  <p:clrMapOvr>
    <a:masterClrMapping/>
  </p:clrMapOvr>
  <p:transition>
    <p:fade/>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A571C5-E3B7-4257-B8E4-C63FC53343A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FE40B429-C38C-4B08-878F-731C359D41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0B633E-B98E-4FF9-8000-0E6C27960814}"/>
              </a:ext>
            </a:extLst>
          </p:cNvPr>
          <p:cNvSpPr>
            <a:spLocks noGrp="1"/>
          </p:cNvSpPr>
          <p:nvPr>
            <p:ph type="sldNum" sz="quarter" idx="12"/>
          </p:nvPr>
        </p:nvSpPr>
        <p:spPr/>
        <p:txBody>
          <a:bodyPr/>
          <a:lstStyle/>
          <a:p>
            <a:fld id="{ECB10E77-A099-4ADA-9823-F36C90EDA288}" type="slidenum">
              <a:rPr lang="en-US" smtClean="0"/>
              <a:t>‹#›</a:t>
            </a:fld>
            <a:endParaRPr lang="en-US"/>
          </a:p>
        </p:txBody>
      </p:sp>
    </p:spTree>
    <p:extLst>
      <p:ext uri="{BB962C8B-B14F-4D97-AF65-F5344CB8AC3E}">
        <p14:creationId xmlns:p14="http://schemas.microsoft.com/office/powerpoint/2010/main" val="2786333648"/>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39F72-E277-4A4F-8DBC-6463395CA8C0}"/>
              </a:ext>
            </a:extLst>
          </p:cNvPr>
          <p:cNvSpPr>
            <a:spLocks noGrp="1"/>
          </p:cNvSpPr>
          <p:nvPr>
            <p:ph type="title"/>
          </p:nvPr>
        </p:nvSpPr>
        <p:spPr>
          <a:xfrm>
            <a:off x="837714" y="457200"/>
            <a:ext cx="3922509" cy="1600200"/>
          </a:xfrm>
        </p:spPr>
        <p:txBody>
          <a:bodyPr anchor="b"/>
          <a:lstStyle>
            <a:lvl1pPr>
              <a:defRPr sz="3168"/>
            </a:lvl1pPr>
          </a:lstStyle>
          <a:p>
            <a:r>
              <a:rPr lang="en-US"/>
              <a:t>Click to edit Master title style</a:t>
            </a:r>
          </a:p>
        </p:txBody>
      </p:sp>
      <p:sp>
        <p:nvSpPr>
          <p:cNvPr id="3" name="Content Placeholder 2">
            <a:extLst>
              <a:ext uri="{FF2B5EF4-FFF2-40B4-BE49-F238E27FC236}">
                <a16:creationId xmlns:a16="http://schemas.microsoft.com/office/drawing/2014/main" id="{87025922-F07A-4AE0-A27C-1A32E085AB5A}"/>
              </a:ext>
            </a:extLst>
          </p:cNvPr>
          <p:cNvSpPr>
            <a:spLocks noGrp="1"/>
          </p:cNvSpPr>
          <p:nvPr>
            <p:ph idx="1"/>
          </p:nvPr>
        </p:nvSpPr>
        <p:spPr>
          <a:xfrm>
            <a:off x="5170365" y="987432"/>
            <a:ext cx="6156930" cy="4873625"/>
          </a:xfrm>
        </p:spPr>
        <p:txBody>
          <a:bodyPr/>
          <a:lstStyle>
            <a:lvl1pPr>
              <a:defRPr sz="3168"/>
            </a:lvl1pPr>
            <a:lvl2pPr>
              <a:defRPr sz="2772"/>
            </a:lvl2pPr>
            <a:lvl3pPr>
              <a:defRPr sz="2376"/>
            </a:lvl3pPr>
            <a:lvl4pPr>
              <a:defRPr sz="1980"/>
            </a:lvl4pPr>
            <a:lvl5pPr>
              <a:defRPr sz="198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47B4E3-307B-461E-82EB-B6EEEAC310B0}"/>
              </a:ext>
            </a:extLst>
          </p:cNvPr>
          <p:cNvSpPr>
            <a:spLocks noGrp="1"/>
          </p:cNvSpPr>
          <p:nvPr>
            <p:ph type="body" sz="half" idx="2"/>
          </p:nvPr>
        </p:nvSpPr>
        <p:spPr>
          <a:xfrm>
            <a:off x="837714" y="2057400"/>
            <a:ext cx="3922509" cy="3811588"/>
          </a:xfrm>
        </p:spPr>
        <p:txBody>
          <a:bodyPr/>
          <a:lstStyle>
            <a:lvl1pPr marL="0" indent="0">
              <a:buNone/>
              <a:defRPr sz="1584"/>
            </a:lvl1pPr>
            <a:lvl2pPr marL="452646" indent="0">
              <a:buNone/>
              <a:defRPr sz="1388"/>
            </a:lvl2pPr>
            <a:lvl3pPr marL="905290" indent="0">
              <a:buNone/>
              <a:defRPr sz="1188"/>
            </a:lvl3pPr>
            <a:lvl4pPr marL="1357936" indent="0">
              <a:buNone/>
              <a:defRPr sz="992"/>
            </a:lvl4pPr>
            <a:lvl5pPr marL="1810580" indent="0">
              <a:buNone/>
              <a:defRPr sz="992"/>
            </a:lvl5pPr>
            <a:lvl6pPr marL="2263226" indent="0">
              <a:buNone/>
              <a:defRPr sz="992"/>
            </a:lvl6pPr>
            <a:lvl7pPr marL="2715870" indent="0">
              <a:buNone/>
              <a:defRPr sz="992"/>
            </a:lvl7pPr>
            <a:lvl8pPr marL="3168516" indent="0">
              <a:buNone/>
              <a:defRPr sz="992"/>
            </a:lvl8pPr>
            <a:lvl9pPr marL="3621161" indent="0">
              <a:buNone/>
              <a:defRPr sz="992"/>
            </a:lvl9pPr>
          </a:lstStyle>
          <a:p>
            <a:pPr lvl="0"/>
            <a:r>
              <a:rPr lang="en-US"/>
              <a:t>Click to edit Master text styles</a:t>
            </a:r>
          </a:p>
        </p:txBody>
      </p:sp>
      <p:sp>
        <p:nvSpPr>
          <p:cNvPr id="5" name="Date Placeholder 4">
            <a:extLst>
              <a:ext uri="{FF2B5EF4-FFF2-40B4-BE49-F238E27FC236}">
                <a16:creationId xmlns:a16="http://schemas.microsoft.com/office/drawing/2014/main" id="{FEB44F31-E494-421E-A620-4BFB9AEAEA5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17FE5D2-DDA9-4F64-971E-5F8A57D182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188107-5366-4A30-82FD-27BB004E140C}"/>
              </a:ext>
            </a:extLst>
          </p:cNvPr>
          <p:cNvSpPr>
            <a:spLocks noGrp="1"/>
          </p:cNvSpPr>
          <p:nvPr>
            <p:ph type="sldNum" sz="quarter" idx="12"/>
          </p:nvPr>
        </p:nvSpPr>
        <p:spPr/>
        <p:txBody>
          <a:bodyPr/>
          <a:lstStyle/>
          <a:p>
            <a:fld id="{ECB10E77-A099-4ADA-9823-F36C90EDA288}" type="slidenum">
              <a:rPr lang="en-US" smtClean="0"/>
              <a:t>‹#›</a:t>
            </a:fld>
            <a:endParaRPr lang="en-US"/>
          </a:p>
        </p:txBody>
      </p:sp>
    </p:spTree>
    <p:extLst>
      <p:ext uri="{BB962C8B-B14F-4D97-AF65-F5344CB8AC3E}">
        <p14:creationId xmlns:p14="http://schemas.microsoft.com/office/powerpoint/2010/main" val="44513288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B82A2-56E9-4FE1-AB78-6036545B7A55}"/>
              </a:ext>
            </a:extLst>
          </p:cNvPr>
          <p:cNvSpPr>
            <a:spLocks noGrp="1"/>
          </p:cNvSpPr>
          <p:nvPr>
            <p:ph type="title"/>
          </p:nvPr>
        </p:nvSpPr>
        <p:spPr>
          <a:xfrm>
            <a:off x="837714" y="457200"/>
            <a:ext cx="3922509" cy="1600200"/>
          </a:xfrm>
        </p:spPr>
        <p:txBody>
          <a:bodyPr anchor="b"/>
          <a:lstStyle>
            <a:lvl1pPr>
              <a:defRPr sz="3168"/>
            </a:lvl1pPr>
          </a:lstStyle>
          <a:p>
            <a:r>
              <a:rPr lang="en-US"/>
              <a:t>Click to edit Master title style</a:t>
            </a:r>
          </a:p>
        </p:txBody>
      </p:sp>
      <p:sp>
        <p:nvSpPr>
          <p:cNvPr id="3" name="Picture Placeholder 2">
            <a:extLst>
              <a:ext uri="{FF2B5EF4-FFF2-40B4-BE49-F238E27FC236}">
                <a16:creationId xmlns:a16="http://schemas.microsoft.com/office/drawing/2014/main" id="{BB13FDAD-49E9-4A59-A052-B399CF97C8F0}"/>
              </a:ext>
            </a:extLst>
          </p:cNvPr>
          <p:cNvSpPr>
            <a:spLocks noGrp="1"/>
          </p:cNvSpPr>
          <p:nvPr>
            <p:ph type="pic" idx="1"/>
          </p:nvPr>
        </p:nvSpPr>
        <p:spPr>
          <a:xfrm>
            <a:off x="5170365" y="987432"/>
            <a:ext cx="6156930" cy="4873625"/>
          </a:xfrm>
        </p:spPr>
        <p:txBody>
          <a:bodyPr/>
          <a:lstStyle>
            <a:lvl1pPr marL="0" indent="0">
              <a:buNone/>
              <a:defRPr sz="3168"/>
            </a:lvl1pPr>
            <a:lvl2pPr marL="452646" indent="0">
              <a:buNone/>
              <a:defRPr sz="2772"/>
            </a:lvl2pPr>
            <a:lvl3pPr marL="905290" indent="0">
              <a:buNone/>
              <a:defRPr sz="2376"/>
            </a:lvl3pPr>
            <a:lvl4pPr marL="1357936" indent="0">
              <a:buNone/>
              <a:defRPr sz="1980"/>
            </a:lvl4pPr>
            <a:lvl5pPr marL="1810580" indent="0">
              <a:buNone/>
              <a:defRPr sz="1980"/>
            </a:lvl5pPr>
            <a:lvl6pPr marL="2263226" indent="0">
              <a:buNone/>
              <a:defRPr sz="1980"/>
            </a:lvl6pPr>
            <a:lvl7pPr marL="2715870" indent="0">
              <a:buNone/>
              <a:defRPr sz="1980"/>
            </a:lvl7pPr>
            <a:lvl8pPr marL="3168516" indent="0">
              <a:buNone/>
              <a:defRPr sz="1980"/>
            </a:lvl8pPr>
            <a:lvl9pPr marL="3621161" indent="0">
              <a:buNone/>
              <a:defRPr sz="1980"/>
            </a:lvl9pPr>
          </a:lstStyle>
          <a:p>
            <a:endParaRPr lang="en-US"/>
          </a:p>
        </p:txBody>
      </p:sp>
      <p:sp>
        <p:nvSpPr>
          <p:cNvPr id="4" name="Text Placeholder 3">
            <a:extLst>
              <a:ext uri="{FF2B5EF4-FFF2-40B4-BE49-F238E27FC236}">
                <a16:creationId xmlns:a16="http://schemas.microsoft.com/office/drawing/2014/main" id="{45CB52D2-2802-40ED-A0CD-BF136A4A6774}"/>
              </a:ext>
            </a:extLst>
          </p:cNvPr>
          <p:cNvSpPr>
            <a:spLocks noGrp="1"/>
          </p:cNvSpPr>
          <p:nvPr>
            <p:ph type="body" sz="half" idx="2"/>
          </p:nvPr>
        </p:nvSpPr>
        <p:spPr>
          <a:xfrm>
            <a:off x="837714" y="2057400"/>
            <a:ext cx="3922509" cy="3811588"/>
          </a:xfrm>
        </p:spPr>
        <p:txBody>
          <a:bodyPr/>
          <a:lstStyle>
            <a:lvl1pPr marL="0" indent="0">
              <a:buNone/>
              <a:defRPr sz="1584"/>
            </a:lvl1pPr>
            <a:lvl2pPr marL="452646" indent="0">
              <a:buNone/>
              <a:defRPr sz="1388"/>
            </a:lvl2pPr>
            <a:lvl3pPr marL="905290" indent="0">
              <a:buNone/>
              <a:defRPr sz="1188"/>
            </a:lvl3pPr>
            <a:lvl4pPr marL="1357936" indent="0">
              <a:buNone/>
              <a:defRPr sz="992"/>
            </a:lvl4pPr>
            <a:lvl5pPr marL="1810580" indent="0">
              <a:buNone/>
              <a:defRPr sz="992"/>
            </a:lvl5pPr>
            <a:lvl6pPr marL="2263226" indent="0">
              <a:buNone/>
              <a:defRPr sz="992"/>
            </a:lvl6pPr>
            <a:lvl7pPr marL="2715870" indent="0">
              <a:buNone/>
              <a:defRPr sz="992"/>
            </a:lvl7pPr>
            <a:lvl8pPr marL="3168516" indent="0">
              <a:buNone/>
              <a:defRPr sz="992"/>
            </a:lvl8pPr>
            <a:lvl9pPr marL="3621161" indent="0">
              <a:buNone/>
              <a:defRPr sz="992"/>
            </a:lvl9pPr>
          </a:lstStyle>
          <a:p>
            <a:pPr lvl="0"/>
            <a:r>
              <a:rPr lang="en-US"/>
              <a:t>Click to edit Master text styles</a:t>
            </a:r>
          </a:p>
        </p:txBody>
      </p:sp>
      <p:sp>
        <p:nvSpPr>
          <p:cNvPr id="5" name="Date Placeholder 4">
            <a:extLst>
              <a:ext uri="{FF2B5EF4-FFF2-40B4-BE49-F238E27FC236}">
                <a16:creationId xmlns:a16="http://schemas.microsoft.com/office/drawing/2014/main" id="{56348FE6-AB30-4F73-80DC-2E0E06F71D3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54AC415-7AA1-4DEC-B5BD-C1D8ED9A82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C4E0E6-08A7-4696-AE5C-40A59259CCBC}"/>
              </a:ext>
            </a:extLst>
          </p:cNvPr>
          <p:cNvSpPr>
            <a:spLocks noGrp="1"/>
          </p:cNvSpPr>
          <p:nvPr>
            <p:ph type="sldNum" sz="quarter" idx="12"/>
          </p:nvPr>
        </p:nvSpPr>
        <p:spPr/>
        <p:txBody>
          <a:bodyPr/>
          <a:lstStyle/>
          <a:p>
            <a:fld id="{ECB10E77-A099-4ADA-9823-F36C90EDA288}" type="slidenum">
              <a:rPr lang="en-US" smtClean="0"/>
              <a:t>‹#›</a:t>
            </a:fld>
            <a:endParaRPr lang="en-US"/>
          </a:p>
        </p:txBody>
      </p:sp>
    </p:spTree>
    <p:extLst>
      <p:ext uri="{BB962C8B-B14F-4D97-AF65-F5344CB8AC3E}">
        <p14:creationId xmlns:p14="http://schemas.microsoft.com/office/powerpoint/2010/main" val="423132240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01D7-0AA3-4D86-8AA9-28BCD9207E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3BFAF7-4F42-43F3-983B-9E6FEE58C3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D30EFC-37D0-4F47-943E-14E0EFAA791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A9A7C59-9DC4-4B4D-8942-A07955180B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121AB2-2ACD-4DC2-A802-497C7B115978}"/>
              </a:ext>
            </a:extLst>
          </p:cNvPr>
          <p:cNvSpPr>
            <a:spLocks noGrp="1"/>
          </p:cNvSpPr>
          <p:nvPr>
            <p:ph type="sldNum" sz="quarter" idx="12"/>
          </p:nvPr>
        </p:nvSpPr>
        <p:spPr/>
        <p:txBody>
          <a:bodyPr/>
          <a:lstStyle/>
          <a:p>
            <a:fld id="{ECB10E77-A099-4ADA-9823-F36C90EDA288}" type="slidenum">
              <a:rPr lang="en-US" smtClean="0"/>
              <a:t>‹#›</a:t>
            </a:fld>
            <a:endParaRPr lang="en-US"/>
          </a:p>
        </p:txBody>
      </p:sp>
    </p:spTree>
    <p:extLst>
      <p:ext uri="{BB962C8B-B14F-4D97-AF65-F5344CB8AC3E}">
        <p14:creationId xmlns:p14="http://schemas.microsoft.com/office/powerpoint/2010/main" val="3801473477"/>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1D1098-FC88-4AF3-B1E2-43F6BF293F0E}"/>
              </a:ext>
            </a:extLst>
          </p:cNvPr>
          <p:cNvSpPr>
            <a:spLocks noGrp="1"/>
          </p:cNvSpPr>
          <p:nvPr>
            <p:ph type="title" orient="vert"/>
          </p:nvPr>
        </p:nvSpPr>
        <p:spPr>
          <a:xfrm>
            <a:off x="8703315" y="365125"/>
            <a:ext cx="2622396"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B5728A-C608-4D9C-A3D7-00FC04B73D77}"/>
              </a:ext>
            </a:extLst>
          </p:cNvPr>
          <p:cNvSpPr>
            <a:spLocks noGrp="1"/>
          </p:cNvSpPr>
          <p:nvPr>
            <p:ph type="body" orient="vert" idx="1"/>
          </p:nvPr>
        </p:nvSpPr>
        <p:spPr>
          <a:xfrm>
            <a:off x="836126" y="365125"/>
            <a:ext cx="771516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4D3E6-F616-4461-A8F2-81E4F53D654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90D7508-D618-4F17-B7B6-D3C4EA9AF1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5D18CB-BC2F-4D1D-A3EA-02238BFD56FB}"/>
              </a:ext>
            </a:extLst>
          </p:cNvPr>
          <p:cNvSpPr>
            <a:spLocks noGrp="1"/>
          </p:cNvSpPr>
          <p:nvPr>
            <p:ph type="sldNum" sz="quarter" idx="12"/>
          </p:nvPr>
        </p:nvSpPr>
        <p:spPr/>
        <p:txBody>
          <a:bodyPr/>
          <a:lstStyle/>
          <a:p>
            <a:fld id="{ECB10E77-A099-4ADA-9823-F36C90EDA288}" type="slidenum">
              <a:rPr lang="en-US" smtClean="0"/>
              <a:t>‹#›</a:t>
            </a:fld>
            <a:endParaRPr lang="en-US"/>
          </a:p>
        </p:txBody>
      </p:sp>
    </p:spTree>
    <p:extLst>
      <p:ext uri="{BB962C8B-B14F-4D97-AF65-F5344CB8AC3E}">
        <p14:creationId xmlns:p14="http://schemas.microsoft.com/office/powerpoint/2010/main" val="990342065"/>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6126"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6931"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B5C9057C-7826-47E6-A365-2ACB03640660}"/>
              </a:ext>
            </a:extLst>
          </p:cNvPr>
          <p:cNvSpPr>
            <a:spLocks noGrp="1"/>
          </p:cNvSpPr>
          <p:nvPr>
            <p:ph type="title" hasCustomPrompt="1"/>
          </p:nvPr>
        </p:nvSpPr>
        <p:spPr>
          <a:xfrm>
            <a:off x="836127" y="169069"/>
            <a:ext cx="10489585" cy="960400"/>
          </a:xfrm>
        </p:spPr>
        <p:txBody>
          <a:bodyPr>
            <a:normAutofit/>
          </a:bodyPr>
          <a:lstStyle>
            <a:lvl1pPr algn="ctr">
              <a:defRPr sz="2793" b="1">
                <a:solidFill>
                  <a:schemeClr val="tx2"/>
                </a:solidFill>
              </a:defRPr>
            </a:lvl1pPr>
          </a:lstStyle>
          <a:p>
            <a:r>
              <a:rPr lang="en-US"/>
              <a:t>Slide Title is Arial Bold, 28 </a:t>
            </a:r>
            <a:r>
              <a:rPr lang="en-US" err="1"/>
              <a:t>pt</a:t>
            </a:r>
            <a:endParaRPr lang="en-US"/>
          </a:p>
        </p:txBody>
      </p:sp>
      <p:cxnSp>
        <p:nvCxnSpPr>
          <p:cNvPr id="20" name="Straight Connector 19">
            <a:extLst>
              <a:ext uri="{FF2B5EF4-FFF2-40B4-BE49-F238E27FC236}">
                <a16:creationId xmlns:a16="http://schemas.microsoft.com/office/drawing/2014/main" id="{AE5DE6D9-B73B-47A4-9643-07F99BA17CB9}"/>
              </a:ext>
            </a:extLst>
          </p:cNvPr>
          <p:cNvCxnSpPr>
            <a:cxnSpLocks/>
          </p:cNvCxnSpPr>
          <p:nvPr userDrawn="1"/>
        </p:nvCxnSpPr>
        <p:spPr>
          <a:xfrm>
            <a:off x="319952" y="1088764"/>
            <a:ext cx="11465573" cy="0"/>
          </a:xfrm>
          <a:prstGeom prst="line">
            <a:avLst/>
          </a:prstGeom>
          <a:ln w="38100">
            <a:solidFill>
              <a:srgbClr val="AA6404"/>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4E67166-9776-4B21-8009-45527B654206}"/>
              </a:ext>
            </a:extLst>
          </p:cNvPr>
          <p:cNvSpPr txBox="1"/>
          <p:nvPr userDrawn="1"/>
        </p:nvSpPr>
        <p:spPr>
          <a:xfrm>
            <a:off x="4652101" y="6459247"/>
            <a:ext cx="2660402" cy="276999"/>
          </a:xfrm>
          <a:prstGeom prst="rect">
            <a:avLst/>
          </a:prstGeom>
          <a:noFill/>
        </p:spPr>
        <p:txBody>
          <a:bodyPr wrap="square" rtlCol="0">
            <a:spAutoFit/>
          </a:bodyPr>
          <a:lstStyle/>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197" b="0" i="1" u="none" strike="noStrike" kern="1200" cap="none" spc="0" normalizeH="0" baseline="0" noProof="0">
                <a:ln>
                  <a:noFill/>
                </a:ln>
                <a:solidFill>
                  <a:prstClr val="white"/>
                </a:solidFill>
                <a:effectLst/>
                <a:uLnTx/>
                <a:uFillTx/>
                <a:latin typeface="Arial"/>
                <a:ea typeface="+mn-ea"/>
                <a:cs typeface="+mn-cs"/>
              </a:rPr>
              <a:t>Unclassified/For Public Use</a:t>
            </a:r>
          </a:p>
        </p:txBody>
      </p:sp>
      <p:pic>
        <p:nvPicPr>
          <p:cNvPr id="16" name="Picture 15" descr="Logo&#10;&#10;Description automatically generated">
            <a:extLst>
              <a:ext uri="{FF2B5EF4-FFF2-40B4-BE49-F238E27FC236}">
                <a16:creationId xmlns:a16="http://schemas.microsoft.com/office/drawing/2014/main" id="{B06C48CD-4497-492A-A3F0-99AE1EAC348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0884"/>
          <a:stretch/>
        </p:blipFill>
        <p:spPr>
          <a:xfrm>
            <a:off x="490539" y="6444901"/>
            <a:ext cx="1216555" cy="305688"/>
          </a:xfrm>
          <a:prstGeom prst="rect">
            <a:avLst/>
          </a:prstGeom>
        </p:spPr>
      </p:pic>
      <p:sp>
        <p:nvSpPr>
          <p:cNvPr id="19" name="Rectangle 18">
            <a:extLst>
              <a:ext uri="{FF2B5EF4-FFF2-40B4-BE49-F238E27FC236}">
                <a16:creationId xmlns:a16="http://schemas.microsoft.com/office/drawing/2014/main" id="{9FCD5189-02C8-4707-8167-3F210F19CBCF}"/>
              </a:ext>
            </a:extLst>
          </p:cNvPr>
          <p:cNvSpPr/>
          <p:nvPr userDrawn="1"/>
        </p:nvSpPr>
        <p:spPr>
          <a:xfrm>
            <a:off x="1" y="6426452"/>
            <a:ext cx="12161837" cy="394767"/>
          </a:xfrm>
          <a:prstGeom prst="rect">
            <a:avLst/>
          </a:prstGeom>
          <a:solidFill>
            <a:srgbClr val="062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057"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prstClr val="white"/>
              </a:solidFill>
              <a:effectLst/>
              <a:uLnTx/>
              <a:uFillTx/>
              <a:latin typeface="Arial"/>
              <a:ea typeface="+mn-ea"/>
              <a:cs typeface="+mn-cs"/>
            </a:endParaRPr>
          </a:p>
        </p:txBody>
      </p:sp>
      <p:sp>
        <p:nvSpPr>
          <p:cNvPr id="21" name="TextBox 20">
            <a:extLst>
              <a:ext uri="{FF2B5EF4-FFF2-40B4-BE49-F238E27FC236}">
                <a16:creationId xmlns:a16="http://schemas.microsoft.com/office/drawing/2014/main" id="{5A0CD847-FB93-4301-81F9-77484356A409}"/>
              </a:ext>
            </a:extLst>
          </p:cNvPr>
          <p:cNvSpPr txBox="1"/>
          <p:nvPr userDrawn="1"/>
        </p:nvSpPr>
        <p:spPr>
          <a:xfrm>
            <a:off x="4652101" y="6483961"/>
            <a:ext cx="2660402" cy="276999"/>
          </a:xfrm>
          <a:prstGeom prst="rect">
            <a:avLst/>
          </a:prstGeom>
          <a:noFill/>
        </p:spPr>
        <p:txBody>
          <a:bodyPr wrap="square" rtlCol="0">
            <a:spAutoFit/>
          </a:bodyPr>
          <a:lstStyle/>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197" b="0" i="1" u="none" strike="noStrike" kern="1200" cap="none" spc="0" normalizeH="0" baseline="0" noProof="0">
                <a:ln>
                  <a:noFill/>
                </a:ln>
                <a:solidFill>
                  <a:prstClr val="white"/>
                </a:solidFill>
                <a:effectLst/>
                <a:uLnTx/>
                <a:uFillTx/>
                <a:latin typeface="Arial"/>
                <a:ea typeface="+mn-ea"/>
                <a:cs typeface="+mn-cs"/>
              </a:rPr>
              <a:t>Unclassified</a:t>
            </a:r>
          </a:p>
        </p:txBody>
      </p:sp>
      <p:sp>
        <p:nvSpPr>
          <p:cNvPr id="22" name="Rectangle 21">
            <a:extLst>
              <a:ext uri="{FF2B5EF4-FFF2-40B4-BE49-F238E27FC236}">
                <a16:creationId xmlns:a16="http://schemas.microsoft.com/office/drawing/2014/main" id="{614424B4-A990-4605-8CD5-1EB545A5C90D}"/>
              </a:ext>
            </a:extLst>
          </p:cNvPr>
          <p:cNvSpPr/>
          <p:nvPr userDrawn="1"/>
        </p:nvSpPr>
        <p:spPr>
          <a:xfrm>
            <a:off x="11760032" y="6429850"/>
            <a:ext cx="396470" cy="397509"/>
          </a:xfrm>
          <a:prstGeom prst="rect">
            <a:avLst/>
          </a:prstGeom>
          <a:solidFill>
            <a:srgbClr val="AA6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057"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prstClr val="white"/>
              </a:solidFill>
              <a:effectLst/>
              <a:uLnTx/>
              <a:uFillTx/>
              <a:latin typeface="Arial"/>
              <a:ea typeface="+mn-ea"/>
              <a:cs typeface="+mn-cs"/>
            </a:endParaRPr>
          </a:p>
        </p:txBody>
      </p:sp>
      <p:sp>
        <p:nvSpPr>
          <p:cNvPr id="23" name="Slide Number Placeholder 5">
            <a:extLst>
              <a:ext uri="{FF2B5EF4-FFF2-40B4-BE49-F238E27FC236}">
                <a16:creationId xmlns:a16="http://schemas.microsoft.com/office/drawing/2014/main" id="{84D89B69-C9F0-4DCA-B7B6-ACB08B4718F2}"/>
              </a:ext>
            </a:extLst>
          </p:cNvPr>
          <p:cNvSpPr txBox="1">
            <a:spLocks/>
          </p:cNvSpPr>
          <p:nvPr userDrawn="1"/>
        </p:nvSpPr>
        <p:spPr>
          <a:xfrm>
            <a:off x="11737449" y="6510467"/>
            <a:ext cx="396470" cy="217263"/>
          </a:xfrm>
          <a:prstGeom prst="rect">
            <a:avLst/>
          </a:prstGeom>
        </p:spPr>
        <p:txBody>
          <a:bodyPr vert="horz" lIns="91214" tIns="45607" rIns="91214" bIns="45607" rtlCol="0" anchor="ctr"/>
          <a:lstStyle>
            <a:defPPr>
              <a:defRPr lang="en-US"/>
            </a:defPPr>
            <a:lvl1pPr marL="0" algn="r" defTabSz="914400" rtl="0" eaLnBrk="1" latinLnBrk="0" hangingPunct="1">
              <a:defRPr sz="1200" b="1"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2114" rtl="0" eaLnBrk="1" fontAlgn="auto" latinLnBrk="0" hangingPunct="1">
              <a:lnSpc>
                <a:spcPct val="100000"/>
              </a:lnSpc>
              <a:spcBef>
                <a:spcPts val="0"/>
              </a:spcBef>
              <a:spcAft>
                <a:spcPts val="0"/>
              </a:spcAft>
              <a:buClrTx/>
              <a:buSzTx/>
              <a:buFontTx/>
              <a:buNone/>
              <a:tabLst/>
              <a:defRPr/>
            </a:pPr>
            <a:fld id="{CC6EC649-809E-44A7-B30C-74FA5A07213F}" type="slidenum">
              <a:rPr kumimoji="0" lang="en-US" sz="1197"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2114" rtl="0" eaLnBrk="1" fontAlgn="auto" latinLnBrk="0" hangingPunct="1">
                <a:lnSpc>
                  <a:spcPct val="100000"/>
                </a:lnSpc>
                <a:spcBef>
                  <a:spcPts val="0"/>
                </a:spcBef>
                <a:spcAft>
                  <a:spcPts val="0"/>
                </a:spcAft>
                <a:buClrTx/>
                <a:buSzTx/>
                <a:buFontTx/>
                <a:buNone/>
                <a:tabLst/>
                <a:defRPr/>
              </a:pPr>
              <a:t>‹#›</a:t>
            </a:fld>
            <a:endParaRPr kumimoji="0" lang="en-US" sz="1197"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4" name="Picture 23" descr="Assistant Secretary for Preparedness and Response logo">
            <a:extLst>
              <a:ext uri="{FF2B5EF4-FFF2-40B4-BE49-F238E27FC236}">
                <a16:creationId xmlns:a16="http://schemas.microsoft.com/office/drawing/2014/main" id="{8961FABE-70BD-42F0-98E3-72A4566C8AC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388" y="6539564"/>
            <a:ext cx="711328" cy="178078"/>
          </a:xfrm>
          <a:prstGeom prst="rect">
            <a:avLst/>
          </a:prstGeom>
        </p:spPr>
      </p:pic>
      <p:cxnSp>
        <p:nvCxnSpPr>
          <p:cNvPr id="25" name="Straight Connector 24">
            <a:extLst>
              <a:ext uri="{FF2B5EF4-FFF2-40B4-BE49-F238E27FC236}">
                <a16:creationId xmlns:a16="http://schemas.microsoft.com/office/drawing/2014/main" id="{090A9336-8039-475F-A271-44A9D15D9A56}"/>
              </a:ext>
            </a:extLst>
          </p:cNvPr>
          <p:cNvCxnSpPr>
            <a:cxnSpLocks/>
          </p:cNvCxnSpPr>
          <p:nvPr userDrawn="1"/>
        </p:nvCxnSpPr>
        <p:spPr>
          <a:xfrm>
            <a:off x="0" y="6821218"/>
            <a:ext cx="12161838" cy="0"/>
          </a:xfrm>
          <a:prstGeom prst="line">
            <a:avLst/>
          </a:prstGeom>
          <a:ln w="57150">
            <a:solidFill>
              <a:srgbClr val="AA640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4012739"/>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1B04B02-8C49-4EFA-9E8C-0F5EB9C59F7A}"/>
              </a:ext>
            </a:extLst>
          </p:cNvPr>
          <p:cNvSpPr>
            <a:spLocks noGrp="1"/>
          </p:cNvSpPr>
          <p:nvPr>
            <p:ph type="title" hasCustomPrompt="1"/>
          </p:nvPr>
        </p:nvSpPr>
        <p:spPr>
          <a:xfrm>
            <a:off x="836127" y="169069"/>
            <a:ext cx="10489585" cy="960400"/>
          </a:xfrm>
        </p:spPr>
        <p:txBody>
          <a:bodyPr>
            <a:normAutofit/>
          </a:bodyPr>
          <a:lstStyle>
            <a:lvl1pPr algn="ctr">
              <a:defRPr sz="2793" b="1">
                <a:solidFill>
                  <a:schemeClr val="tx2"/>
                </a:solidFill>
              </a:defRPr>
            </a:lvl1pPr>
          </a:lstStyle>
          <a:p>
            <a:r>
              <a:rPr lang="en-US"/>
              <a:t>Slide Title is Arial Bold, 28 </a:t>
            </a:r>
            <a:r>
              <a:rPr lang="en-US" err="1"/>
              <a:t>pt</a:t>
            </a:r>
            <a:endParaRPr lang="en-US"/>
          </a:p>
        </p:txBody>
      </p:sp>
      <p:cxnSp>
        <p:nvCxnSpPr>
          <p:cNvPr id="22" name="Straight Connector 21">
            <a:extLst>
              <a:ext uri="{FF2B5EF4-FFF2-40B4-BE49-F238E27FC236}">
                <a16:creationId xmlns:a16="http://schemas.microsoft.com/office/drawing/2014/main" id="{27E6329A-5B46-4D77-A0DD-40D5FBA27A11}"/>
              </a:ext>
            </a:extLst>
          </p:cNvPr>
          <p:cNvCxnSpPr>
            <a:cxnSpLocks/>
          </p:cNvCxnSpPr>
          <p:nvPr userDrawn="1"/>
        </p:nvCxnSpPr>
        <p:spPr>
          <a:xfrm>
            <a:off x="319952" y="1088764"/>
            <a:ext cx="11465573" cy="0"/>
          </a:xfrm>
          <a:prstGeom prst="line">
            <a:avLst/>
          </a:prstGeom>
          <a:ln w="38100">
            <a:solidFill>
              <a:srgbClr val="AA6404"/>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4FDCEFC-EC38-43D5-9131-A034AFD14E54}"/>
              </a:ext>
            </a:extLst>
          </p:cNvPr>
          <p:cNvSpPr txBox="1"/>
          <p:nvPr userDrawn="1"/>
        </p:nvSpPr>
        <p:spPr>
          <a:xfrm>
            <a:off x="4652101" y="6459247"/>
            <a:ext cx="2660402" cy="276999"/>
          </a:xfrm>
          <a:prstGeom prst="rect">
            <a:avLst/>
          </a:prstGeom>
          <a:noFill/>
        </p:spPr>
        <p:txBody>
          <a:bodyPr wrap="square" rtlCol="0">
            <a:spAutoFit/>
          </a:bodyPr>
          <a:lstStyle/>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197" b="0" i="1" u="none" strike="noStrike" kern="1200" cap="none" spc="0" normalizeH="0" baseline="0" noProof="0">
                <a:ln>
                  <a:noFill/>
                </a:ln>
                <a:solidFill>
                  <a:prstClr val="white"/>
                </a:solidFill>
                <a:effectLst/>
                <a:uLnTx/>
                <a:uFillTx/>
                <a:latin typeface="Arial"/>
                <a:ea typeface="+mn-ea"/>
                <a:cs typeface="+mn-cs"/>
              </a:rPr>
              <a:t>Unclassified/For Public Use</a:t>
            </a:r>
          </a:p>
        </p:txBody>
      </p:sp>
      <p:pic>
        <p:nvPicPr>
          <p:cNvPr id="23" name="Picture 22" descr="Logo&#10;&#10;Description automatically generated">
            <a:extLst>
              <a:ext uri="{FF2B5EF4-FFF2-40B4-BE49-F238E27FC236}">
                <a16:creationId xmlns:a16="http://schemas.microsoft.com/office/drawing/2014/main" id="{9DE0BF5A-9ED6-4314-A37E-C6EF21F7601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0884"/>
          <a:stretch/>
        </p:blipFill>
        <p:spPr>
          <a:xfrm>
            <a:off x="490539" y="6444901"/>
            <a:ext cx="1216555" cy="305688"/>
          </a:xfrm>
          <a:prstGeom prst="rect">
            <a:avLst/>
          </a:prstGeom>
        </p:spPr>
      </p:pic>
      <p:sp>
        <p:nvSpPr>
          <p:cNvPr id="24" name="Rectangle 23">
            <a:extLst>
              <a:ext uri="{FF2B5EF4-FFF2-40B4-BE49-F238E27FC236}">
                <a16:creationId xmlns:a16="http://schemas.microsoft.com/office/drawing/2014/main" id="{EB8545BA-1ECD-447B-AF7A-58730A021EF9}"/>
              </a:ext>
            </a:extLst>
          </p:cNvPr>
          <p:cNvSpPr/>
          <p:nvPr userDrawn="1"/>
        </p:nvSpPr>
        <p:spPr>
          <a:xfrm>
            <a:off x="1" y="6426452"/>
            <a:ext cx="12161837" cy="394767"/>
          </a:xfrm>
          <a:prstGeom prst="rect">
            <a:avLst/>
          </a:prstGeom>
          <a:solidFill>
            <a:srgbClr val="062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057"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prstClr val="white"/>
              </a:solidFill>
              <a:effectLst/>
              <a:uLnTx/>
              <a:uFillTx/>
              <a:latin typeface="Arial"/>
              <a:ea typeface="+mn-ea"/>
              <a:cs typeface="+mn-cs"/>
            </a:endParaRPr>
          </a:p>
        </p:txBody>
      </p:sp>
      <p:sp>
        <p:nvSpPr>
          <p:cNvPr id="25" name="TextBox 24">
            <a:extLst>
              <a:ext uri="{FF2B5EF4-FFF2-40B4-BE49-F238E27FC236}">
                <a16:creationId xmlns:a16="http://schemas.microsoft.com/office/drawing/2014/main" id="{D2D906F8-4131-4357-A4D4-46C23CCF0601}"/>
              </a:ext>
            </a:extLst>
          </p:cNvPr>
          <p:cNvSpPr txBox="1"/>
          <p:nvPr userDrawn="1"/>
        </p:nvSpPr>
        <p:spPr>
          <a:xfrm>
            <a:off x="4652101" y="6483961"/>
            <a:ext cx="2660402" cy="276999"/>
          </a:xfrm>
          <a:prstGeom prst="rect">
            <a:avLst/>
          </a:prstGeom>
          <a:noFill/>
        </p:spPr>
        <p:txBody>
          <a:bodyPr wrap="square" rtlCol="0">
            <a:spAutoFit/>
          </a:bodyPr>
          <a:lstStyle/>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197" b="0" i="1" u="none" strike="noStrike" kern="1200" cap="none" spc="0" normalizeH="0" baseline="0" noProof="0">
                <a:ln>
                  <a:noFill/>
                </a:ln>
                <a:solidFill>
                  <a:prstClr val="white"/>
                </a:solidFill>
                <a:effectLst/>
                <a:uLnTx/>
                <a:uFillTx/>
                <a:latin typeface="Arial"/>
                <a:ea typeface="+mn-ea"/>
                <a:cs typeface="+mn-cs"/>
              </a:rPr>
              <a:t>Unclassified</a:t>
            </a:r>
          </a:p>
        </p:txBody>
      </p:sp>
      <p:sp>
        <p:nvSpPr>
          <p:cNvPr id="26" name="Rectangle 25">
            <a:extLst>
              <a:ext uri="{FF2B5EF4-FFF2-40B4-BE49-F238E27FC236}">
                <a16:creationId xmlns:a16="http://schemas.microsoft.com/office/drawing/2014/main" id="{3646BE22-ACB0-4994-8EB1-B59832DE4779}"/>
              </a:ext>
            </a:extLst>
          </p:cNvPr>
          <p:cNvSpPr/>
          <p:nvPr userDrawn="1"/>
        </p:nvSpPr>
        <p:spPr>
          <a:xfrm>
            <a:off x="11760032" y="6429850"/>
            <a:ext cx="396470" cy="397509"/>
          </a:xfrm>
          <a:prstGeom prst="rect">
            <a:avLst/>
          </a:prstGeom>
          <a:solidFill>
            <a:srgbClr val="AA6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057"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prstClr val="white"/>
              </a:solidFill>
              <a:effectLst/>
              <a:uLnTx/>
              <a:uFillTx/>
              <a:latin typeface="Arial"/>
              <a:ea typeface="+mn-ea"/>
              <a:cs typeface="+mn-cs"/>
            </a:endParaRPr>
          </a:p>
        </p:txBody>
      </p:sp>
      <p:sp>
        <p:nvSpPr>
          <p:cNvPr id="27" name="Slide Number Placeholder 5">
            <a:extLst>
              <a:ext uri="{FF2B5EF4-FFF2-40B4-BE49-F238E27FC236}">
                <a16:creationId xmlns:a16="http://schemas.microsoft.com/office/drawing/2014/main" id="{9FF4F3C8-55EB-481D-8E71-A44EEABF0180}"/>
              </a:ext>
            </a:extLst>
          </p:cNvPr>
          <p:cNvSpPr txBox="1">
            <a:spLocks/>
          </p:cNvSpPr>
          <p:nvPr userDrawn="1"/>
        </p:nvSpPr>
        <p:spPr>
          <a:xfrm>
            <a:off x="11737449" y="6510467"/>
            <a:ext cx="396470" cy="217263"/>
          </a:xfrm>
          <a:prstGeom prst="rect">
            <a:avLst/>
          </a:prstGeom>
        </p:spPr>
        <p:txBody>
          <a:bodyPr vert="horz" lIns="91214" tIns="45607" rIns="91214" bIns="45607" rtlCol="0" anchor="ctr"/>
          <a:lstStyle>
            <a:defPPr>
              <a:defRPr lang="en-US"/>
            </a:defPPr>
            <a:lvl1pPr marL="0" algn="r" defTabSz="914400" rtl="0" eaLnBrk="1" latinLnBrk="0" hangingPunct="1">
              <a:defRPr sz="1200" b="1"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2114" rtl="0" eaLnBrk="1" fontAlgn="auto" latinLnBrk="0" hangingPunct="1">
              <a:lnSpc>
                <a:spcPct val="100000"/>
              </a:lnSpc>
              <a:spcBef>
                <a:spcPts val="0"/>
              </a:spcBef>
              <a:spcAft>
                <a:spcPts val="0"/>
              </a:spcAft>
              <a:buClrTx/>
              <a:buSzTx/>
              <a:buFontTx/>
              <a:buNone/>
              <a:tabLst/>
              <a:defRPr/>
            </a:pPr>
            <a:fld id="{CC6EC649-809E-44A7-B30C-74FA5A07213F}" type="slidenum">
              <a:rPr kumimoji="0" lang="en-US" sz="1197"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2114" rtl="0" eaLnBrk="1" fontAlgn="auto" latinLnBrk="0" hangingPunct="1">
                <a:lnSpc>
                  <a:spcPct val="100000"/>
                </a:lnSpc>
                <a:spcBef>
                  <a:spcPts val="0"/>
                </a:spcBef>
                <a:spcAft>
                  <a:spcPts val="0"/>
                </a:spcAft>
                <a:buClrTx/>
                <a:buSzTx/>
                <a:buFontTx/>
                <a:buNone/>
                <a:tabLst/>
                <a:defRPr/>
              </a:pPr>
              <a:t>‹#›</a:t>
            </a:fld>
            <a:endParaRPr kumimoji="0" lang="en-US" sz="1197"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8" name="Picture 27" descr="Assistant Secretary for Preparedness and Response logo">
            <a:extLst>
              <a:ext uri="{FF2B5EF4-FFF2-40B4-BE49-F238E27FC236}">
                <a16:creationId xmlns:a16="http://schemas.microsoft.com/office/drawing/2014/main" id="{1CFDCB89-BAC6-4126-848F-D7205D242D7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388" y="6539564"/>
            <a:ext cx="711328" cy="178078"/>
          </a:xfrm>
          <a:prstGeom prst="rect">
            <a:avLst/>
          </a:prstGeom>
        </p:spPr>
      </p:pic>
      <p:cxnSp>
        <p:nvCxnSpPr>
          <p:cNvPr id="29" name="Straight Connector 28">
            <a:extLst>
              <a:ext uri="{FF2B5EF4-FFF2-40B4-BE49-F238E27FC236}">
                <a16:creationId xmlns:a16="http://schemas.microsoft.com/office/drawing/2014/main" id="{92DCB413-172D-401D-B923-589C6ED4D6A8}"/>
              </a:ext>
            </a:extLst>
          </p:cNvPr>
          <p:cNvCxnSpPr>
            <a:cxnSpLocks/>
          </p:cNvCxnSpPr>
          <p:nvPr userDrawn="1"/>
        </p:nvCxnSpPr>
        <p:spPr>
          <a:xfrm>
            <a:off x="0" y="6821218"/>
            <a:ext cx="12161838" cy="0"/>
          </a:xfrm>
          <a:prstGeom prst="line">
            <a:avLst/>
          </a:prstGeom>
          <a:ln w="57150">
            <a:solidFill>
              <a:srgbClr val="AA640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6273420"/>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69069"/>
            <a:ext cx="12161838" cy="960400"/>
          </a:xfrm>
        </p:spPr>
        <p:txBody>
          <a:bodyPr>
            <a:normAutofit/>
          </a:bodyPr>
          <a:lstStyle>
            <a:lvl1pPr algn="ctr">
              <a:defRPr sz="2793" b="1">
                <a:solidFill>
                  <a:schemeClr val="tx2"/>
                </a:solidFill>
              </a:defRPr>
            </a:lvl1pPr>
          </a:lstStyle>
          <a:p>
            <a:br>
              <a:rPr lang="en-US"/>
            </a:br>
            <a:r>
              <a:rPr lang="en-US"/>
              <a:t>Slide Title is Arial Bold, 28 </a:t>
            </a:r>
            <a:r>
              <a:rPr lang="en-US" err="1"/>
              <a:t>pt</a:t>
            </a:r>
            <a:br>
              <a:rPr lang="en-US"/>
            </a:br>
            <a:endParaRPr lang="en-US"/>
          </a:p>
        </p:txBody>
      </p:sp>
      <p:sp>
        <p:nvSpPr>
          <p:cNvPr id="3" name="Content Placeholder 2"/>
          <p:cNvSpPr>
            <a:spLocks noGrp="1"/>
          </p:cNvSpPr>
          <p:nvPr>
            <p:ph idx="1"/>
          </p:nvPr>
        </p:nvSpPr>
        <p:spPr>
          <a:xfrm>
            <a:off x="836127" y="1373835"/>
            <a:ext cx="10489585" cy="4618830"/>
          </a:xfrm>
        </p:spPr>
        <p:txBody>
          <a:bodyPr/>
          <a:lstStyle>
            <a:lvl1pPr>
              <a:defRPr sz="2195"/>
            </a:lvl1pPr>
            <a:lvl2pPr>
              <a:buFont typeface="Arial" panose="020B0604020202020204" pitchFamily="34" charset="0"/>
              <a:buChar char="•"/>
              <a:defRPr sz="1995"/>
            </a:lvl2pPr>
            <a:lvl5pPr marL="0" indent="0">
              <a:buNone/>
              <a:defRPr/>
            </a:lvl5pPr>
          </a:lstStyle>
          <a:p>
            <a:pPr lvl="4"/>
            <a:endParaRPr lang="en-US"/>
          </a:p>
        </p:txBody>
      </p:sp>
      <p:cxnSp>
        <p:nvCxnSpPr>
          <p:cNvPr id="9" name="Straight Connector 8">
            <a:extLst>
              <a:ext uri="{FF2B5EF4-FFF2-40B4-BE49-F238E27FC236}">
                <a16:creationId xmlns:a16="http://schemas.microsoft.com/office/drawing/2014/main" id="{E47599A2-E8D8-4826-9DD4-BFDAC4C72ECB}"/>
              </a:ext>
            </a:extLst>
          </p:cNvPr>
          <p:cNvCxnSpPr>
            <a:cxnSpLocks/>
          </p:cNvCxnSpPr>
          <p:nvPr userDrawn="1"/>
        </p:nvCxnSpPr>
        <p:spPr>
          <a:xfrm>
            <a:off x="0" y="1088764"/>
            <a:ext cx="12156501" cy="0"/>
          </a:xfrm>
          <a:prstGeom prst="line">
            <a:avLst/>
          </a:prstGeom>
          <a:ln w="38100">
            <a:solidFill>
              <a:srgbClr val="AA6404"/>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3C4D3EF-8E30-4CD1-980A-5E13A7FC56E6}"/>
              </a:ext>
            </a:extLst>
          </p:cNvPr>
          <p:cNvSpPr txBox="1"/>
          <p:nvPr userDrawn="1"/>
        </p:nvSpPr>
        <p:spPr>
          <a:xfrm>
            <a:off x="4652101" y="6459247"/>
            <a:ext cx="2660402" cy="276999"/>
          </a:xfrm>
          <a:prstGeom prst="rect">
            <a:avLst/>
          </a:prstGeom>
          <a:noFill/>
        </p:spPr>
        <p:txBody>
          <a:bodyPr wrap="square" rtlCol="0">
            <a:spAutoFit/>
          </a:bodyPr>
          <a:lstStyle/>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197" b="0" i="1" u="none" strike="noStrike" kern="1200" cap="none" spc="0" normalizeH="0" baseline="0" noProof="0">
                <a:ln>
                  <a:noFill/>
                </a:ln>
                <a:solidFill>
                  <a:prstClr val="white"/>
                </a:solidFill>
                <a:effectLst/>
                <a:uLnTx/>
                <a:uFillTx/>
                <a:latin typeface="Arial"/>
                <a:ea typeface="+mn-ea"/>
                <a:cs typeface="+mn-cs"/>
              </a:rPr>
              <a:t>Unclassified/For Public Use</a:t>
            </a:r>
          </a:p>
        </p:txBody>
      </p:sp>
      <p:pic>
        <p:nvPicPr>
          <p:cNvPr id="25" name="Picture 24" descr="Logo&#10;&#10;Description automatically generated">
            <a:extLst>
              <a:ext uri="{FF2B5EF4-FFF2-40B4-BE49-F238E27FC236}">
                <a16:creationId xmlns:a16="http://schemas.microsoft.com/office/drawing/2014/main" id="{30AB30B9-44F8-4B39-9B42-653ACA94979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0884"/>
          <a:stretch/>
        </p:blipFill>
        <p:spPr>
          <a:xfrm>
            <a:off x="490539" y="6444901"/>
            <a:ext cx="1216555" cy="305688"/>
          </a:xfrm>
          <a:prstGeom prst="rect">
            <a:avLst/>
          </a:prstGeom>
        </p:spPr>
      </p:pic>
      <p:sp>
        <p:nvSpPr>
          <p:cNvPr id="26" name="Rectangle 25">
            <a:extLst>
              <a:ext uri="{FF2B5EF4-FFF2-40B4-BE49-F238E27FC236}">
                <a16:creationId xmlns:a16="http://schemas.microsoft.com/office/drawing/2014/main" id="{F51F1300-EAB8-40A1-96FA-0C115C703BE6}"/>
              </a:ext>
            </a:extLst>
          </p:cNvPr>
          <p:cNvSpPr/>
          <p:nvPr userDrawn="1"/>
        </p:nvSpPr>
        <p:spPr>
          <a:xfrm>
            <a:off x="1" y="6426452"/>
            <a:ext cx="12161837" cy="394767"/>
          </a:xfrm>
          <a:prstGeom prst="rect">
            <a:avLst/>
          </a:prstGeom>
          <a:solidFill>
            <a:srgbClr val="062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057"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prstClr val="white"/>
              </a:solidFill>
              <a:effectLst/>
              <a:uLnTx/>
              <a:uFillTx/>
              <a:latin typeface="Arial"/>
              <a:ea typeface="+mn-ea"/>
              <a:cs typeface="+mn-cs"/>
            </a:endParaRPr>
          </a:p>
        </p:txBody>
      </p:sp>
      <p:sp>
        <p:nvSpPr>
          <p:cNvPr id="27" name="TextBox 26">
            <a:extLst>
              <a:ext uri="{FF2B5EF4-FFF2-40B4-BE49-F238E27FC236}">
                <a16:creationId xmlns:a16="http://schemas.microsoft.com/office/drawing/2014/main" id="{8CC057E4-175C-4D2C-B396-2B9578B630CF}"/>
              </a:ext>
            </a:extLst>
          </p:cNvPr>
          <p:cNvSpPr txBox="1"/>
          <p:nvPr userDrawn="1"/>
        </p:nvSpPr>
        <p:spPr>
          <a:xfrm>
            <a:off x="4652101" y="6483961"/>
            <a:ext cx="2660402" cy="276999"/>
          </a:xfrm>
          <a:prstGeom prst="rect">
            <a:avLst/>
          </a:prstGeom>
          <a:noFill/>
        </p:spPr>
        <p:txBody>
          <a:bodyPr wrap="square" rtlCol="0">
            <a:spAutoFit/>
          </a:bodyPr>
          <a:lstStyle/>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197" b="0" i="1" u="none" strike="noStrike" kern="1200" cap="none" spc="0" normalizeH="0" baseline="0" noProof="0">
                <a:ln>
                  <a:noFill/>
                </a:ln>
                <a:solidFill>
                  <a:prstClr val="white"/>
                </a:solidFill>
                <a:effectLst/>
                <a:uLnTx/>
                <a:uFillTx/>
                <a:latin typeface="Arial"/>
                <a:ea typeface="+mn-ea"/>
                <a:cs typeface="+mn-cs"/>
              </a:rPr>
              <a:t>Unclassified</a:t>
            </a:r>
          </a:p>
        </p:txBody>
      </p:sp>
      <p:sp>
        <p:nvSpPr>
          <p:cNvPr id="28" name="Rectangle 27">
            <a:extLst>
              <a:ext uri="{FF2B5EF4-FFF2-40B4-BE49-F238E27FC236}">
                <a16:creationId xmlns:a16="http://schemas.microsoft.com/office/drawing/2014/main" id="{A4384BED-CAAE-4E2C-BEC7-E8A0A4E8DCB5}"/>
              </a:ext>
            </a:extLst>
          </p:cNvPr>
          <p:cNvSpPr/>
          <p:nvPr userDrawn="1"/>
        </p:nvSpPr>
        <p:spPr>
          <a:xfrm>
            <a:off x="11760032" y="6429850"/>
            <a:ext cx="396470" cy="397509"/>
          </a:xfrm>
          <a:prstGeom prst="rect">
            <a:avLst/>
          </a:prstGeom>
          <a:solidFill>
            <a:srgbClr val="AA6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057"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prstClr val="white"/>
              </a:solidFill>
              <a:effectLst/>
              <a:uLnTx/>
              <a:uFillTx/>
              <a:latin typeface="Arial"/>
              <a:ea typeface="+mn-ea"/>
              <a:cs typeface="+mn-cs"/>
            </a:endParaRPr>
          </a:p>
        </p:txBody>
      </p:sp>
      <p:sp>
        <p:nvSpPr>
          <p:cNvPr id="29" name="Slide Number Placeholder 5">
            <a:extLst>
              <a:ext uri="{FF2B5EF4-FFF2-40B4-BE49-F238E27FC236}">
                <a16:creationId xmlns:a16="http://schemas.microsoft.com/office/drawing/2014/main" id="{BED5A0A8-607B-491A-A528-C55BD31D2C07}"/>
              </a:ext>
            </a:extLst>
          </p:cNvPr>
          <p:cNvSpPr txBox="1">
            <a:spLocks/>
          </p:cNvSpPr>
          <p:nvPr userDrawn="1"/>
        </p:nvSpPr>
        <p:spPr>
          <a:xfrm>
            <a:off x="11737449" y="6510467"/>
            <a:ext cx="396470" cy="217263"/>
          </a:xfrm>
          <a:prstGeom prst="rect">
            <a:avLst/>
          </a:prstGeom>
        </p:spPr>
        <p:txBody>
          <a:bodyPr vert="horz" lIns="91214" tIns="45607" rIns="91214" bIns="45607" rtlCol="0" anchor="ctr"/>
          <a:lstStyle>
            <a:defPPr>
              <a:defRPr lang="en-US"/>
            </a:defPPr>
            <a:lvl1pPr marL="0" algn="r" defTabSz="914400" rtl="0" eaLnBrk="1" latinLnBrk="0" hangingPunct="1">
              <a:defRPr sz="1200" b="1"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2114" rtl="0" eaLnBrk="1" fontAlgn="auto" latinLnBrk="0" hangingPunct="1">
              <a:lnSpc>
                <a:spcPct val="100000"/>
              </a:lnSpc>
              <a:spcBef>
                <a:spcPts val="0"/>
              </a:spcBef>
              <a:spcAft>
                <a:spcPts val="0"/>
              </a:spcAft>
              <a:buClrTx/>
              <a:buSzTx/>
              <a:buFontTx/>
              <a:buNone/>
              <a:tabLst/>
              <a:defRPr/>
            </a:pPr>
            <a:fld id="{CC6EC649-809E-44A7-B30C-74FA5A07213F}" type="slidenum">
              <a:rPr kumimoji="0" lang="en-US" sz="1197"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912114" rtl="0" eaLnBrk="1" fontAlgn="auto" latinLnBrk="0" hangingPunct="1">
                <a:lnSpc>
                  <a:spcPct val="100000"/>
                </a:lnSpc>
                <a:spcBef>
                  <a:spcPts val="0"/>
                </a:spcBef>
                <a:spcAft>
                  <a:spcPts val="0"/>
                </a:spcAft>
                <a:buClrTx/>
                <a:buSzTx/>
                <a:buFontTx/>
                <a:buNone/>
                <a:tabLst/>
                <a:defRPr/>
              </a:pPr>
              <a:t>‹#›</a:t>
            </a:fld>
            <a:endParaRPr kumimoji="0" lang="en-US" sz="1197"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0" name="Picture 29" descr="Assistant Secretary for Preparedness and Response logo">
            <a:extLst>
              <a:ext uri="{FF2B5EF4-FFF2-40B4-BE49-F238E27FC236}">
                <a16:creationId xmlns:a16="http://schemas.microsoft.com/office/drawing/2014/main" id="{F4ABF1AD-70FA-46EF-95B8-77956F04544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388" y="6539564"/>
            <a:ext cx="711328" cy="178078"/>
          </a:xfrm>
          <a:prstGeom prst="rect">
            <a:avLst/>
          </a:prstGeom>
        </p:spPr>
      </p:pic>
      <p:cxnSp>
        <p:nvCxnSpPr>
          <p:cNvPr id="31" name="Straight Connector 30">
            <a:extLst>
              <a:ext uri="{FF2B5EF4-FFF2-40B4-BE49-F238E27FC236}">
                <a16:creationId xmlns:a16="http://schemas.microsoft.com/office/drawing/2014/main" id="{7213F975-C914-49E1-88F8-5ADF02EC61F9}"/>
              </a:ext>
            </a:extLst>
          </p:cNvPr>
          <p:cNvCxnSpPr>
            <a:cxnSpLocks/>
          </p:cNvCxnSpPr>
          <p:nvPr userDrawn="1"/>
        </p:nvCxnSpPr>
        <p:spPr>
          <a:xfrm>
            <a:off x="0" y="6821218"/>
            <a:ext cx="12161838" cy="0"/>
          </a:xfrm>
          <a:prstGeom prst="line">
            <a:avLst/>
          </a:prstGeom>
          <a:ln w="57150">
            <a:solidFill>
              <a:srgbClr val="AA640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2248459"/>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0230" y="2438369"/>
            <a:ext cx="9121379" cy="849952"/>
          </a:xfrm>
        </p:spPr>
        <p:txBody>
          <a:bodyPr anchor="b">
            <a:normAutofit/>
          </a:bodyPr>
          <a:lstStyle>
            <a:lvl1pPr algn="ctr">
              <a:defRPr sz="3192" b="1">
                <a:solidFill>
                  <a:srgbClr val="062E61"/>
                </a:solidFill>
                <a:latin typeface="+mj-lt"/>
                <a:cs typeface="Arial" panose="020B0604020202020204" pitchFamily="34" charset="0"/>
              </a:defRPr>
            </a:lvl1pPr>
          </a:lstStyle>
          <a:p>
            <a:r>
              <a:rPr lang="en-US"/>
              <a:t>Title of Presentation is Arial Bold, 32 </a:t>
            </a:r>
            <a:r>
              <a:rPr lang="en-US" err="1"/>
              <a:t>pt</a:t>
            </a:r>
            <a:endParaRPr lang="en-US"/>
          </a:p>
        </p:txBody>
      </p:sp>
      <p:sp>
        <p:nvSpPr>
          <p:cNvPr id="3" name="Subtitle 2"/>
          <p:cNvSpPr>
            <a:spLocks noGrp="1"/>
          </p:cNvSpPr>
          <p:nvPr>
            <p:ph type="subTitle" idx="1"/>
          </p:nvPr>
        </p:nvSpPr>
        <p:spPr>
          <a:xfrm>
            <a:off x="1520230" y="4036378"/>
            <a:ext cx="9121379" cy="1655762"/>
          </a:xfrm>
        </p:spPr>
        <p:txBody>
          <a:bodyPr/>
          <a:lstStyle>
            <a:lvl1pPr marL="0" indent="0" algn="ctr">
              <a:buNone/>
              <a:defRPr sz="1795" b="0"/>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endParaRPr lang="en-US"/>
          </a:p>
        </p:txBody>
      </p:sp>
      <p:sp>
        <p:nvSpPr>
          <p:cNvPr id="7" name="Title 1">
            <a:extLst>
              <a:ext uri="{FF2B5EF4-FFF2-40B4-BE49-F238E27FC236}">
                <a16:creationId xmlns:a16="http://schemas.microsoft.com/office/drawing/2014/main" id="{0ADA0BE1-0AE8-45B0-817C-F8D1418560DB}"/>
              </a:ext>
            </a:extLst>
          </p:cNvPr>
          <p:cNvSpPr txBox="1">
            <a:spLocks/>
          </p:cNvSpPr>
          <p:nvPr userDrawn="1"/>
        </p:nvSpPr>
        <p:spPr>
          <a:xfrm>
            <a:off x="829792" y="2268538"/>
            <a:ext cx="10489585" cy="1160463"/>
          </a:xfrm>
          <a:prstGeom prst="rect">
            <a:avLst/>
          </a:prstGeom>
        </p:spPr>
        <p:txBody>
          <a:bodyPr vert="horz" lIns="91214" tIns="45607" rIns="91214" bIns="45607" rtlCol="0" anchor="t">
            <a:normAutofit/>
          </a:bodyPr>
          <a:lstStyle>
            <a:lvl1pPr algn="ctr" defTabSz="914400" rtl="0" eaLnBrk="1" latinLnBrk="0" hangingPunct="1">
              <a:lnSpc>
                <a:spcPct val="90000"/>
              </a:lnSpc>
              <a:spcBef>
                <a:spcPct val="0"/>
              </a:spcBef>
              <a:buNone/>
              <a:defRPr sz="3600" b="1" kern="1200">
                <a:solidFill>
                  <a:srgbClr val="001689"/>
                </a:solidFill>
                <a:latin typeface="Arial" panose="020B0604020202020204" pitchFamily="34" charset="0"/>
                <a:ea typeface="+mj-ea"/>
                <a:cs typeface="Arial" panose="020B0604020202020204" pitchFamily="34" charset="0"/>
              </a:defRPr>
            </a:lvl1pPr>
          </a:lstStyle>
          <a:p>
            <a:pPr marL="0" marR="0" lvl="0" indent="0" algn="ctr" defTabSz="912114" rtl="0" eaLnBrk="1" fontAlgn="auto" latinLnBrk="0" hangingPunct="1">
              <a:lnSpc>
                <a:spcPct val="90000"/>
              </a:lnSpc>
              <a:spcBef>
                <a:spcPct val="0"/>
              </a:spcBef>
              <a:spcAft>
                <a:spcPts val="0"/>
              </a:spcAft>
              <a:buClrTx/>
              <a:buSzTx/>
              <a:buFontTx/>
              <a:buNone/>
              <a:tabLst/>
              <a:defRPr/>
            </a:pPr>
            <a:endParaRPr kumimoji="0" lang="en-US" sz="3591" b="1" i="0" u="none" strike="noStrike" kern="1200" cap="none" spc="0" normalizeH="0" baseline="0" noProof="0">
              <a:ln>
                <a:noFill/>
              </a:ln>
              <a:solidFill>
                <a:srgbClr val="001689"/>
              </a:solidFill>
              <a:effectLst/>
              <a:uLnTx/>
              <a:uFillTx/>
              <a:latin typeface="Arial" panose="020B0604020202020204" pitchFamily="34" charset="0"/>
              <a:ea typeface="+mj-ea"/>
              <a:cs typeface="Arial" panose="020B0604020202020204" pitchFamily="34" charset="0"/>
            </a:endParaRPr>
          </a:p>
        </p:txBody>
      </p:sp>
      <p:sp>
        <p:nvSpPr>
          <p:cNvPr id="10" name="TextBox 9">
            <a:extLst>
              <a:ext uri="{FF2B5EF4-FFF2-40B4-BE49-F238E27FC236}">
                <a16:creationId xmlns:a16="http://schemas.microsoft.com/office/drawing/2014/main" id="{23BC8C2D-6068-4D36-B586-085A45E8600A}"/>
              </a:ext>
            </a:extLst>
          </p:cNvPr>
          <p:cNvSpPr txBox="1"/>
          <p:nvPr userDrawn="1"/>
        </p:nvSpPr>
        <p:spPr>
          <a:xfrm>
            <a:off x="4785225" y="6348026"/>
            <a:ext cx="2660402" cy="276999"/>
          </a:xfrm>
          <a:prstGeom prst="rect">
            <a:avLst/>
          </a:prstGeom>
          <a:noFill/>
        </p:spPr>
        <p:txBody>
          <a:bodyPr wrap="square" rtlCol="0">
            <a:spAutoFit/>
          </a:bodyPr>
          <a:lstStyle/>
          <a:p>
            <a:pPr marL="0" marR="0" lvl="0" indent="0" algn="ctr" defTabSz="456057" rtl="0" eaLnBrk="1" fontAlgn="auto" latinLnBrk="0" hangingPunct="1">
              <a:lnSpc>
                <a:spcPct val="100000"/>
              </a:lnSpc>
              <a:spcBef>
                <a:spcPts val="0"/>
              </a:spcBef>
              <a:spcAft>
                <a:spcPts val="0"/>
              </a:spcAft>
              <a:buClrTx/>
              <a:buSzTx/>
              <a:buFontTx/>
              <a:buNone/>
              <a:tabLst/>
              <a:defRPr/>
            </a:pPr>
            <a:r>
              <a:rPr kumimoji="0" lang="en-US" sz="1197" b="0" i="1" u="none" strike="noStrike" kern="1200" cap="none" spc="0" normalizeH="0" baseline="0" noProof="0">
                <a:ln>
                  <a:noFill/>
                </a:ln>
                <a:solidFill>
                  <a:srgbClr val="A86204"/>
                </a:solidFill>
                <a:effectLst/>
                <a:uLnTx/>
                <a:uFillTx/>
                <a:latin typeface="Arial"/>
                <a:ea typeface="+mn-ea"/>
                <a:cs typeface="+mn-cs"/>
              </a:rPr>
              <a:t>Unclassified</a:t>
            </a:r>
          </a:p>
        </p:txBody>
      </p:sp>
      <p:cxnSp>
        <p:nvCxnSpPr>
          <p:cNvPr id="13" name="Straight Connector 12">
            <a:extLst>
              <a:ext uri="{FF2B5EF4-FFF2-40B4-BE49-F238E27FC236}">
                <a16:creationId xmlns:a16="http://schemas.microsoft.com/office/drawing/2014/main" id="{5A22DDCB-3712-4C2C-8EE6-3FB0ACEA7735}"/>
              </a:ext>
            </a:extLst>
          </p:cNvPr>
          <p:cNvCxnSpPr>
            <a:cxnSpLocks/>
          </p:cNvCxnSpPr>
          <p:nvPr userDrawn="1"/>
        </p:nvCxnSpPr>
        <p:spPr>
          <a:xfrm>
            <a:off x="372044" y="1979943"/>
            <a:ext cx="11486767" cy="0"/>
          </a:xfrm>
          <a:prstGeom prst="line">
            <a:avLst/>
          </a:prstGeom>
          <a:ln w="38100">
            <a:solidFill>
              <a:srgbClr val="AA6404"/>
            </a:solidFill>
          </a:ln>
        </p:spPr>
        <p:style>
          <a:lnRef idx="1">
            <a:schemeClr val="accent1"/>
          </a:lnRef>
          <a:fillRef idx="0">
            <a:schemeClr val="accent1"/>
          </a:fillRef>
          <a:effectRef idx="0">
            <a:schemeClr val="accent1"/>
          </a:effectRef>
          <a:fontRef idx="minor">
            <a:schemeClr val="tx1"/>
          </a:fontRef>
        </p:style>
      </p:cxnSp>
      <p:pic>
        <p:nvPicPr>
          <p:cNvPr id="5" name="Picture 4" descr="Graphical user interface, text, application, email&#10;&#10;Description automatically generated">
            <a:extLst>
              <a:ext uri="{FF2B5EF4-FFF2-40B4-BE49-F238E27FC236}">
                <a16:creationId xmlns:a16="http://schemas.microsoft.com/office/drawing/2014/main" id="{8C62833D-6CB2-4139-9E4F-EEE3EFA2D87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12" t="9649" r="2596" b="43333"/>
          <a:stretch/>
        </p:blipFill>
        <p:spPr>
          <a:xfrm>
            <a:off x="361053" y="371475"/>
            <a:ext cx="11463249" cy="1431048"/>
          </a:xfrm>
          <a:prstGeom prst="rect">
            <a:avLst/>
          </a:prstGeom>
        </p:spPr>
      </p:pic>
    </p:spTree>
    <p:extLst>
      <p:ext uri="{BB962C8B-B14F-4D97-AF65-F5344CB8AC3E}">
        <p14:creationId xmlns:p14="http://schemas.microsoft.com/office/powerpoint/2010/main" val="252118481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1B04B02-8C49-4EFA-9E8C-0F5EB9C59F7A}"/>
              </a:ext>
            </a:extLst>
          </p:cNvPr>
          <p:cNvSpPr>
            <a:spLocks noGrp="1"/>
          </p:cNvSpPr>
          <p:nvPr>
            <p:ph type="title" hasCustomPrompt="1"/>
          </p:nvPr>
        </p:nvSpPr>
        <p:spPr>
          <a:xfrm>
            <a:off x="836127" y="169069"/>
            <a:ext cx="10489585" cy="960400"/>
          </a:xfrm>
        </p:spPr>
        <p:txBody>
          <a:bodyPr>
            <a:normAutofit/>
          </a:bodyPr>
          <a:lstStyle>
            <a:lvl1pPr algn="ctr">
              <a:defRPr sz="2793" b="1">
                <a:solidFill>
                  <a:schemeClr val="tx2"/>
                </a:solidFill>
              </a:defRPr>
            </a:lvl1pPr>
          </a:lstStyle>
          <a:p>
            <a:r>
              <a:rPr lang="en-US"/>
              <a:t>Slide Title is Arial Bold, 28 </a:t>
            </a:r>
            <a:r>
              <a:rPr lang="en-US" err="1"/>
              <a:t>pt</a:t>
            </a:r>
            <a:endParaRPr lang="en-US"/>
          </a:p>
        </p:txBody>
      </p:sp>
      <p:cxnSp>
        <p:nvCxnSpPr>
          <p:cNvPr id="22" name="Straight Connector 21">
            <a:extLst>
              <a:ext uri="{FF2B5EF4-FFF2-40B4-BE49-F238E27FC236}">
                <a16:creationId xmlns:a16="http://schemas.microsoft.com/office/drawing/2014/main" id="{27E6329A-5B46-4D77-A0DD-40D5FBA27A11}"/>
              </a:ext>
            </a:extLst>
          </p:cNvPr>
          <p:cNvCxnSpPr>
            <a:cxnSpLocks/>
          </p:cNvCxnSpPr>
          <p:nvPr userDrawn="1"/>
        </p:nvCxnSpPr>
        <p:spPr>
          <a:xfrm>
            <a:off x="319952" y="1088764"/>
            <a:ext cx="11465573" cy="0"/>
          </a:xfrm>
          <a:prstGeom prst="line">
            <a:avLst/>
          </a:prstGeom>
          <a:ln w="38100">
            <a:solidFill>
              <a:srgbClr val="AA6404"/>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4FDCEFC-EC38-43D5-9131-A034AFD14E54}"/>
              </a:ext>
            </a:extLst>
          </p:cNvPr>
          <p:cNvSpPr txBox="1"/>
          <p:nvPr userDrawn="1"/>
        </p:nvSpPr>
        <p:spPr>
          <a:xfrm>
            <a:off x="4652101" y="6459247"/>
            <a:ext cx="2660402" cy="276999"/>
          </a:xfrm>
          <a:prstGeom prst="rect">
            <a:avLst/>
          </a:prstGeom>
          <a:noFill/>
        </p:spPr>
        <p:txBody>
          <a:bodyPr wrap="square" rtlCol="0">
            <a:spAutoFit/>
          </a:bodyPr>
          <a:lstStyle/>
          <a:p>
            <a:pPr algn="ctr"/>
            <a:r>
              <a:rPr lang="en-US" sz="1197" i="1">
                <a:solidFill>
                  <a:schemeClr val="bg1"/>
                </a:solidFill>
              </a:rPr>
              <a:t>Unclassified/For Public Use</a:t>
            </a:r>
          </a:p>
        </p:txBody>
      </p:sp>
      <p:pic>
        <p:nvPicPr>
          <p:cNvPr id="23" name="Picture 22" descr="Logo&#10;&#10;Description automatically generated">
            <a:extLst>
              <a:ext uri="{FF2B5EF4-FFF2-40B4-BE49-F238E27FC236}">
                <a16:creationId xmlns:a16="http://schemas.microsoft.com/office/drawing/2014/main" id="{9DE0BF5A-9ED6-4314-A37E-C6EF21F7601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0884"/>
          <a:stretch/>
        </p:blipFill>
        <p:spPr>
          <a:xfrm>
            <a:off x="490539" y="6444901"/>
            <a:ext cx="1216555" cy="305688"/>
          </a:xfrm>
          <a:prstGeom prst="rect">
            <a:avLst/>
          </a:prstGeom>
        </p:spPr>
      </p:pic>
      <p:sp>
        <p:nvSpPr>
          <p:cNvPr id="24" name="Rectangle 23">
            <a:extLst>
              <a:ext uri="{FF2B5EF4-FFF2-40B4-BE49-F238E27FC236}">
                <a16:creationId xmlns:a16="http://schemas.microsoft.com/office/drawing/2014/main" id="{EB8545BA-1ECD-447B-AF7A-58730A021EF9}"/>
              </a:ext>
            </a:extLst>
          </p:cNvPr>
          <p:cNvSpPr/>
          <p:nvPr userDrawn="1"/>
        </p:nvSpPr>
        <p:spPr>
          <a:xfrm>
            <a:off x="1" y="6426452"/>
            <a:ext cx="12161837" cy="394767"/>
          </a:xfrm>
          <a:prstGeom prst="rect">
            <a:avLst/>
          </a:prstGeom>
          <a:solidFill>
            <a:srgbClr val="062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p>
        </p:txBody>
      </p:sp>
      <p:sp>
        <p:nvSpPr>
          <p:cNvPr id="26" name="Rectangle 25">
            <a:extLst>
              <a:ext uri="{FF2B5EF4-FFF2-40B4-BE49-F238E27FC236}">
                <a16:creationId xmlns:a16="http://schemas.microsoft.com/office/drawing/2014/main" id="{3646BE22-ACB0-4994-8EB1-B59832DE4779}"/>
              </a:ext>
            </a:extLst>
          </p:cNvPr>
          <p:cNvSpPr/>
          <p:nvPr userDrawn="1"/>
        </p:nvSpPr>
        <p:spPr>
          <a:xfrm>
            <a:off x="11760032" y="6429850"/>
            <a:ext cx="396470" cy="397509"/>
          </a:xfrm>
          <a:prstGeom prst="rect">
            <a:avLst/>
          </a:prstGeom>
          <a:solidFill>
            <a:srgbClr val="AA6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p>
        </p:txBody>
      </p:sp>
      <p:sp>
        <p:nvSpPr>
          <p:cNvPr id="27" name="Slide Number Placeholder 5">
            <a:extLst>
              <a:ext uri="{FF2B5EF4-FFF2-40B4-BE49-F238E27FC236}">
                <a16:creationId xmlns:a16="http://schemas.microsoft.com/office/drawing/2014/main" id="{9FF4F3C8-55EB-481D-8E71-A44EEABF0180}"/>
              </a:ext>
            </a:extLst>
          </p:cNvPr>
          <p:cNvSpPr txBox="1">
            <a:spLocks/>
          </p:cNvSpPr>
          <p:nvPr userDrawn="1"/>
        </p:nvSpPr>
        <p:spPr>
          <a:xfrm>
            <a:off x="11737449" y="6510467"/>
            <a:ext cx="396470" cy="217263"/>
          </a:xfrm>
          <a:prstGeom prst="rect">
            <a:avLst/>
          </a:prstGeom>
        </p:spPr>
        <p:txBody>
          <a:bodyPr vert="horz" lIns="91214" tIns="45607" rIns="91214" bIns="45607" rtlCol="0" anchor="ctr"/>
          <a:lstStyle>
            <a:defPPr>
              <a:defRPr lang="en-US"/>
            </a:defPPr>
            <a:lvl1pPr marL="0" algn="r" defTabSz="914400" rtl="0" eaLnBrk="1" latinLnBrk="0" hangingPunct="1">
              <a:defRPr sz="1200" b="1"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C6EC649-809E-44A7-B30C-74FA5A07213F}" type="slidenum">
              <a:rPr lang="en-US" sz="1197" smtClean="0">
                <a:solidFill>
                  <a:schemeClr val="bg1"/>
                </a:solidFill>
              </a:rPr>
              <a:pPr algn="ctr"/>
              <a:t>‹#›</a:t>
            </a:fld>
            <a:endParaRPr lang="en-US" sz="1197">
              <a:solidFill>
                <a:schemeClr val="bg1"/>
              </a:solidFill>
            </a:endParaRPr>
          </a:p>
        </p:txBody>
      </p:sp>
      <p:pic>
        <p:nvPicPr>
          <p:cNvPr id="28" name="Picture 27" descr="Assistant Secretary for Preparedness and Response logo">
            <a:extLst>
              <a:ext uri="{FF2B5EF4-FFF2-40B4-BE49-F238E27FC236}">
                <a16:creationId xmlns:a16="http://schemas.microsoft.com/office/drawing/2014/main" id="{1CFDCB89-BAC6-4126-848F-D7205D242D7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388" y="6539564"/>
            <a:ext cx="711328" cy="178078"/>
          </a:xfrm>
          <a:prstGeom prst="rect">
            <a:avLst/>
          </a:prstGeom>
        </p:spPr>
      </p:pic>
      <p:cxnSp>
        <p:nvCxnSpPr>
          <p:cNvPr id="29" name="Straight Connector 28">
            <a:extLst>
              <a:ext uri="{FF2B5EF4-FFF2-40B4-BE49-F238E27FC236}">
                <a16:creationId xmlns:a16="http://schemas.microsoft.com/office/drawing/2014/main" id="{92DCB413-172D-401D-B923-589C6ED4D6A8}"/>
              </a:ext>
            </a:extLst>
          </p:cNvPr>
          <p:cNvCxnSpPr>
            <a:cxnSpLocks/>
          </p:cNvCxnSpPr>
          <p:nvPr userDrawn="1"/>
        </p:nvCxnSpPr>
        <p:spPr>
          <a:xfrm>
            <a:off x="0" y="6821218"/>
            <a:ext cx="12161838" cy="0"/>
          </a:xfrm>
          <a:prstGeom prst="line">
            <a:avLst/>
          </a:prstGeom>
          <a:ln w="57150">
            <a:solidFill>
              <a:srgbClr val="AA6404"/>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9D146F-C8C2-474E-A6C7-F271E6E6AFEB}"/>
              </a:ext>
            </a:extLst>
          </p:cNvPr>
          <p:cNvSpPr txBox="1"/>
          <p:nvPr userDrawn="1"/>
        </p:nvSpPr>
        <p:spPr>
          <a:xfrm>
            <a:off x="4785225" y="6522684"/>
            <a:ext cx="2660402" cy="276999"/>
          </a:xfrm>
          <a:prstGeom prst="rect">
            <a:avLst/>
          </a:prstGeom>
          <a:noFill/>
        </p:spPr>
        <p:txBody>
          <a:bodyPr wrap="square" rtlCol="0">
            <a:spAutoFit/>
          </a:bodyPr>
          <a:lstStyle/>
          <a:p>
            <a:pPr algn="ctr"/>
            <a:r>
              <a:rPr lang="en-US" sz="1197" i="1">
                <a:solidFill>
                  <a:srgbClr val="00B050"/>
                </a:solidFill>
              </a:rPr>
              <a:t>Unclassified / For Public Distribution</a:t>
            </a:r>
          </a:p>
        </p:txBody>
      </p:sp>
    </p:spTree>
    <p:extLst>
      <p:ext uri="{BB962C8B-B14F-4D97-AF65-F5344CB8AC3E}">
        <p14:creationId xmlns:p14="http://schemas.microsoft.com/office/powerpoint/2010/main" val="21146459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_O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4" name="Text Placeholder 4"/>
          <p:cNvSpPr>
            <a:spLocks noGrp="1"/>
          </p:cNvSpPr>
          <p:nvPr>
            <p:ph type="body" sz="quarter" idx="13" hasCustomPrompt="1"/>
          </p:nvPr>
        </p:nvSpPr>
        <p:spPr>
          <a:xfrm>
            <a:off x="608092" y="6175376"/>
            <a:ext cx="9690581" cy="550863"/>
          </a:xfrm>
        </p:spPr>
        <p:txBody>
          <a:bodyPr anchor="b" anchorCtr="0"/>
          <a:lstStyle>
            <a:lvl1pPr marL="0" indent="0">
              <a:spcBef>
                <a:spcPts val="200"/>
              </a:spcBef>
              <a:buNone/>
              <a:defRPr sz="1197">
                <a:solidFill>
                  <a:schemeClr val="tx2"/>
                </a:solidFill>
              </a:defRPr>
            </a:lvl1pPr>
          </a:lstStyle>
          <a:p>
            <a:pPr lvl="0"/>
            <a:r>
              <a:rPr lang="en-US"/>
              <a:t>*Citations and references</a:t>
            </a:r>
          </a:p>
        </p:txBody>
      </p:sp>
      <p:sp>
        <p:nvSpPr>
          <p:cNvPr id="2" name="Slide Number Placeholder 1">
            <a:extLst>
              <a:ext uri="{FF2B5EF4-FFF2-40B4-BE49-F238E27FC236}">
                <a16:creationId xmlns:a16="http://schemas.microsoft.com/office/drawing/2014/main" id="{DC71D484-1660-414C-9DF1-9C115FC6CF2D}"/>
              </a:ext>
            </a:extLst>
          </p:cNvPr>
          <p:cNvSpPr>
            <a:spLocks noGrp="1"/>
          </p:cNvSpPr>
          <p:nvPr>
            <p:ph type="sldNum" sz="quarter" idx="14"/>
          </p:nvPr>
        </p:nvSpPr>
        <p:spPr/>
        <p:txBody>
          <a:bodyPr/>
          <a:lstStyle/>
          <a:p>
            <a:fld id="{708FF7BB-1AD6-4D66-8782-7108FF621C6E}" type="slidenum">
              <a:rPr lang="en-US" smtClean="0"/>
              <a:t>‹#›</a:t>
            </a:fld>
            <a:endParaRPr lang="en-US"/>
          </a:p>
        </p:txBody>
      </p:sp>
    </p:spTree>
    <p:extLst>
      <p:ext uri="{BB962C8B-B14F-4D97-AF65-F5344CB8AC3E}">
        <p14:creationId xmlns:p14="http://schemas.microsoft.com/office/powerpoint/2010/main" val="35170134"/>
      </p:ext>
    </p:extLst>
  </p:cSld>
  <p:clrMapOvr>
    <a:masterClrMapping/>
  </p:clrMapOvr>
  <p:transition>
    <p:fade/>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E926B-CAF5-43B5-8707-0EDCF51E9B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7B5BC5-2DE9-45B0-A711-549487B7F3D1}"/>
              </a:ext>
            </a:extLst>
          </p:cNvPr>
          <p:cNvSpPr>
            <a:spLocks noGrp="1"/>
          </p:cNvSpPr>
          <p:nvPr>
            <p:ph type="dt" sz="half" idx="10"/>
          </p:nvPr>
        </p:nvSpPr>
        <p:spPr/>
        <p:txBody>
          <a:bodyPr/>
          <a:lstStyle/>
          <a:p>
            <a:fld id="{7C041383-2AEC-45E3-9B45-D73BAB8BAA95}" type="datetimeFigureOut">
              <a:rPr lang="en-US" smtClean="0"/>
              <a:t>4/9/2022</a:t>
            </a:fld>
            <a:endParaRPr lang="en-US"/>
          </a:p>
        </p:txBody>
      </p:sp>
      <p:sp>
        <p:nvSpPr>
          <p:cNvPr id="4" name="Footer Placeholder 3">
            <a:extLst>
              <a:ext uri="{FF2B5EF4-FFF2-40B4-BE49-F238E27FC236}">
                <a16:creationId xmlns:a16="http://schemas.microsoft.com/office/drawing/2014/main" id="{08698D6B-B1FB-44CB-9629-55549D8B9BC3}"/>
              </a:ext>
            </a:extLst>
          </p:cNvPr>
          <p:cNvSpPr>
            <a:spLocks noGrp="1"/>
          </p:cNvSpPr>
          <p:nvPr>
            <p:ph type="ftr" sz="quarter" idx="11"/>
          </p:nvPr>
        </p:nvSpPr>
        <p:spPr>
          <a:xfrm>
            <a:off x="4028609" y="30855"/>
            <a:ext cx="4104620" cy="365125"/>
          </a:xfrm>
        </p:spPr>
        <p:txBody>
          <a:bodyPr/>
          <a:lstStyle/>
          <a:p>
            <a:r>
              <a:rPr lang="en-US"/>
              <a:t>SUBJECT TO CHANGE</a:t>
            </a:r>
          </a:p>
        </p:txBody>
      </p:sp>
      <p:sp>
        <p:nvSpPr>
          <p:cNvPr id="5" name="Slide Number Placeholder 4">
            <a:extLst>
              <a:ext uri="{FF2B5EF4-FFF2-40B4-BE49-F238E27FC236}">
                <a16:creationId xmlns:a16="http://schemas.microsoft.com/office/drawing/2014/main" id="{C727E312-8196-4BF3-9024-6012F090A492}"/>
              </a:ext>
            </a:extLst>
          </p:cNvPr>
          <p:cNvSpPr>
            <a:spLocks noGrp="1"/>
          </p:cNvSpPr>
          <p:nvPr>
            <p:ph type="sldNum" sz="quarter" idx="12"/>
          </p:nvPr>
        </p:nvSpPr>
        <p:spPr/>
        <p:txBody>
          <a:bodyPr/>
          <a:lstStyle/>
          <a:p>
            <a:fld id="{A94623D8-5744-4DAF-AAAD-DA5DADD7AB5D}" type="slidenum">
              <a:rPr lang="en-US" smtClean="0"/>
              <a:t>‹#›</a:t>
            </a:fld>
            <a:endParaRPr lang="en-US"/>
          </a:p>
        </p:txBody>
      </p:sp>
      <p:sp>
        <p:nvSpPr>
          <p:cNvPr id="6" name="TextBox 5">
            <a:extLst>
              <a:ext uri="{FF2B5EF4-FFF2-40B4-BE49-F238E27FC236}">
                <a16:creationId xmlns:a16="http://schemas.microsoft.com/office/drawing/2014/main" id="{75A4695F-F112-450C-97E9-765E3DA7E68D}"/>
              </a:ext>
            </a:extLst>
          </p:cNvPr>
          <p:cNvSpPr txBox="1"/>
          <p:nvPr userDrawn="1"/>
        </p:nvSpPr>
        <p:spPr>
          <a:xfrm>
            <a:off x="4785225" y="6522684"/>
            <a:ext cx="2660402" cy="276999"/>
          </a:xfrm>
          <a:prstGeom prst="rect">
            <a:avLst/>
          </a:prstGeom>
          <a:noFill/>
        </p:spPr>
        <p:txBody>
          <a:bodyPr wrap="square" rtlCol="0">
            <a:spAutoFit/>
          </a:bodyPr>
          <a:lstStyle/>
          <a:p>
            <a:pPr algn="ctr"/>
            <a:r>
              <a:rPr lang="en-US" sz="1197" i="1">
                <a:solidFill>
                  <a:srgbClr val="00B050"/>
                </a:solidFill>
              </a:rPr>
              <a:t>Unclassified / For Public Distribution</a:t>
            </a:r>
          </a:p>
        </p:txBody>
      </p:sp>
    </p:spTree>
    <p:extLst>
      <p:ext uri="{BB962C8B-B14F-4D97-AF65-F5344CB8AC3E}">
        <p14:creationId xmlns:p14="http://schemas.microsoft.com/office/powerpoint/2010/main" val="1817323461"/>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69069"/>
            <a:ext cx="12161838" cy="960400"/>
          </a:xfrm>
        </p:spPr>
        <p:txBody>
          <a:bodyPr>
            <a:normAutofit/>
          </a:bodyPr>
          <a:lstStyle>
            <a:lvl1pPr algn="ctr">
              <a:defRPr sz="2793" b="1">
                <a:solidFill>
                  <a:schemeClr val="tx2"/>
                </a:solidFill>
              </a:defRPr>
            </a:lvl1pPr>
          </a:lstStyle>
          <a:p>
            <a:br>
              <a:rPr lang="en-US"/>
            </a:br>
            <a:r>
              <a:rPr lang="en-US"/>
              <a:t>Slide Title is Arial Bold, 28 </a:t>
            </a:r>
            <a:r>
              <a:rPr lang="en-US" err="1"/>
              <a:t>pt</a:t>
            </a:r>
            <a:br>
              <a:rPr lang="en-US"/>
            </a:br>
            <a:endParaRPr lang="en-US"/>
          </a:p>
        </p:txBody>
      </p:sp>
      <p:sp>
        <p:nvSpPr>
          <p:cNvPr id="3" name="Content Placeholder 2"/>
          <p:cNvSpPr>
            <a:spLocks noGrp="1"/>
          </p:cNvSpPr>
          <p:nvPr>
            <p:ph idx="1"/>
          </p:nvPr>
        </p:nvSpPr>
        <p:spPr>
          <a:xfrm>
            <a:off x="836127" y="1373835"/>
            <a:ext cx="10489585" cy="4618830"/>
          </a:xfrm>
        </p:spPr>
        <p:txBody>
          <a:bodyPr/>
          <a:lstStyle>
            <a:lvl1pPr>
              <a:defRPr sz="2195"/>
            </a:lvl1pPr>
            <a:lvl2pPr>
              <a:buFont typeface="Arial" panose="020B0604020202020204" pitchFamily="34" charset="0"/>
              <a:buChar char="•"/>
              <a:defRPr sz="1995"/>
            </a:lvl2pPr>
            <a:lvl5pPr marL="0" indent="0">
              <a:buNone/>
              <a:defRPr/>
            </a:lvl5pPr>
          </a:lstStyle>
          <a:p>
            <a:pPr lvl="4"/>
            <a:endParaRPr lang="en-US"/>
          </a:p>
        </p:txBody>
      </p:sp>
      <p:cxnSp>
        <p:nvCxnSpPr>
          <p:cNvPr id="9" name="Straight Connector 8">
            <a:extLst>
              <a:ext uri="{FF2B5EF4-FFF2-40B4-BE49-F238E27FC236}">
                <a16:creationId xmlns:a16="http://schemas.microsoft.com/office/drawing/2014/main" id="{E47599A2-E8D8-4826-9DD4-BFDAC4C72ECB}"/>
              </a:ext>
            </a:extLst>
          </p:cNvPr>
          <p:cNvCxnSpPr>
            <a:cxnSpLocks/>
          </p:cNvCxnSpPr>
          <p:nvPr userDrawn="1"/>
        </p:nvCxnSpPr>
        <p:spPr>
          <a:xfrm>
            <a:off x="0" y="1088764"/>
            <a:ext cx="12156501" cy="0"/>
          </a:xfrm>
          <a:prstGeom prst="line">
            <a:avLst/>
          </a:prstGeom>
          <a:ln w="38100">
            <a:solidFill>
              <a:srgbClr val="AA6404"/>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3C4D3EF-8E30-4CD1-980A-5E13A7FC56E6}"/>
              </a:ext>
            </a:extLst>
          </p:cNvPr>
          <p:cNvSpPr txBox="1"/>
          <p:nvPr userDrawn="1"/>
        </p:nvSpPr>
        <p:spPr>
          <a:xfrm>
            <a:off x="4652101" y="6459247"/>
            <a:ext cx="2660402" cy="276999"/>
          </a:xfrm>
          <a:prstGeom prst="rect">
            <a:avLst/>
          </a:prstGeom>
          <a:noFill/>
        </p:spPr>
        <p:txBody>
          <a:bodyPr wrap="square" rtlCol="0">
            <a:spAutoFit/>
          </a:bodyPr>
          <a:lstStyle/>
          <a:p>
            <a:pPr algn="ctr"/>
            <a:r>
              <a:rPr lang="en-US" sz="1197" i="1">
                <a:solidFill>
                  <a:schemeClr val="bg1"/>
                </a:solidFill>
              </a:rPr>
              <a:t>Unclassified/For Public Use</a:t>
            </a:r>
          </a:p>
        </p:txBody>
      </p:sp>
      <p:pic>
        <p:nvPicPr>
          <p:cNvPr id="25" name="Picture 24" descr="Logo&#10;&#10;Description automatically generated">
            <a:extLst>
              <a:ext uri="{FF2B5EF4-FFF2-40B4-BE49-F238E27FC236}">
                <a16:creationId xmlns:a16="http://schemas.microsoft.com/office/drawing/2014/main" id="{30AB30B9-44F8-4B39-9B42-653ACA94979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0884"/>
          <a:stretch/>
        </p:blipFill>
        <p:spPr>
          <a:xfrm>
            <a:off x="490539" y="6444901"/>
            <a:ext cx="1216555" cy="305688"/>
          </a:xfrm>
          <a:prstGeom prst="rect">
            <a:avLst/>
          </a:prstGeom>
        </p:spPr>
      </p:pic>
      <p:sp>
        <p:nvSpPr>
          <p:cNvPr id="26" name="Rectangle 25">
            <a:extLst>
              <a:ext uri="{FF2B5EF4-FFF2-40B4-BE49-F238E27FC236}">
                <a16:creationId xmlns:a16="http://schemas.microsoft.com/office/drawing/2014/main" id="{F51F1300-EAB8-40A1-96FA-0C115C703BE6}"/>
              </a:ext>
            </a:extLst>
          </p:cNvPr>
          <p:cNvSpPr/>
          <p:nvPr userDrawn="1"/>
        </p:nvSpPr>
        <p:spPr>
          <a:xfrm>
            <a:off x="1" y="6426452"/>
            <a:ext cx="12161837" cy="394767"/>
          </a:xfrm>
          <a:prstGeom prst="rect">
            <a:avLst/>
          </a:prstGeom>
          <a:solidFill>
            <a:srgbClr val="062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p>
        </p:txBody>
      </p:sp>
      <p:sp>
        <p:nvSpPr>
          <p:cNvPr id="28" name="Rectangle 27">
            <a:extLst>
              <a:ext uri="{FF2B5EF4-FFF2-40B4-BE49-F238E27FC236}">
                <a16:creationId xmlns:a16="http://schemas.microsoft.com/office/drawing/2014/main" id="{A4384BED-CAAE-4E2C-BEC7-E8A0A4E8DCB5}"/>
              </a:ext>
            </a:extLst>
          </p:cNvPr>
          <p:cNvSpPr/>
          <p:nvPr userDrawn="1"/>
        </p:nvSpPr>
        <p:spPr>
          <a:xfrm>
            <a:off x="11760032" y="6429850"/>
            <a:ext cx="396470" cy="397509"/>
          </a:xfrm>
          <a:prstGeom prst="rect">
            <a:avLst/>
          </a:prstGeom>
          <a:solidFill>
            <a:srgbClr val="AA6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p>
        </p:txBody>
      </p:sp>
      <p:sp>
        <p:nvSpPr>
          <p:cNvPr id="29" name="Slide Number Placeholder 5">
            <a:extLst>
              <a:ext uri="{FF2B5EF4-FFF2-40B4-BE49-F238E27FC236}">
                <a16:creationId xmlns:a16="http://schemas.microsoft.com/office/drawing/2014/main" id="{BED5A0A8-607B-491A-A528-C55BD31D2C07}"/>
              </a:ext>
            </a:extLst>
          </p:cNvPr>
          <p:cNvSpPr txBox="1">
            <a:spLocks/>
          </p:cNvSpPr>
          <p:nvPr userDrawn="1"/>
        </p:nvSpPr>
        <p:spPr>
          <a:xfrm>
            <a:off x="11737449" y="6510467"/>
            <a:ext cx="396470" cy="217263"/>
          </a:xfrm>
          <a:prstGeom prst="rect">
            <a:avLst/>
          </a:prstGeom>
        </p:spPr>
        <p:txBody>
          <a:bodyPr vert="horz" lIns="91214" tIns="45607" rIns="91214" bIns="45607" rtlCol="0" anchor="ctr"/>
          <a:lstStyle>
            <a:defPPr>
              <a:defRPr lang="en-US"/>
            </a:defPPr>
            <a:lvl1pPr marL="0" algn="r" defTabSz="914400" rtl="0" eaLnBrk="1" latinLnBrk="0" hangingPunct="1">
              <a:defRPr sz="1200" b="1"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C6EC649-809E-44A7-B30C-74FA5A07213F}" type="slidenum">
              <a:rPr lang="en-US" sz="1197" smtClean="0">
                <a:solidFill>
                  <a:schemeClr val="bg1"/>
                </a:solidFill>
              </a:rPr>
              <a:pPr algn="ctr"/>
              <a:t>‹#›</a:t>
            </a:fld>
            <a:endParaRPr lang="en-US" sz="1197">
              <a:solidFill>
                <a:schemeClr val="bg1"/>
              </a:solidFill>
            </a:endParaRPr>
          </a:p>
        </p:txBody>
      </p:sp>
      <p:pic>
        <p:nvPicPr>
          <p:cNvPr id="30" name="Picture 29" descr="Assistant Secretary for Preparedness and Response logo">
            <a:extLst>
              <a:ext uri="{FF2B5EF4-FFF2-40B4-BE49-F238E27FC236}">
                <a16:creationId xmlns:a16="http://schemas.microsoft.com/office/drawing/2014/main" id="{F4ABF1AD-70FA-46EF-95B8-77956F04544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388" y="6539564"/>
            <a:ext cx="711328" cy="178078"/>
          </a:xfrm>
          <a:prstGeom prst="rect">
            <a:avLst/>
          </a:prstGeom>
        </p:spPr>
      </p:pic>
      <p:cxnSp>
        <p:nvCxnSpPr>
          <p:cNvPr id="31" name="Straight Connector 30">
            <a:extLst>
              <a:ext uri="{FF2B5EF4-FFF2-40B4-BE49-F238E27FC236}">
                <a16:creationId xmlns:a16="http://schemas.microsoft.com/office/drawing/2014/main" id="{7213F975-C914-49E1-88F8-5ADF02EC61F9}"/>
              </a:ext>
            </a:extLst>
          </p:cNvPr>
          <p:cNvCxnSpPr>
            <a:cxnSpLocks/>
          </p:cNvCxnSpPr>
          <p:nvPr userDrawn="1"/>
        </p:nvCxnSpPr>
        <p:spPr>
          <a:xfrm>
            <a:off x="0" y="6821218"/>
            <a:ext cx="12161838" cy="0"/>
          </a:xfrm>
          <a:prstGeom prst="line">
            <a:avLst/>
          </a:prstGeom>
          <a:ln w="57150">
            <a:solidFill>
              <a:srgbClr val="AA6404"/>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C510A05-7B04-4261-B270-76A1CCA000FB}"/>
              </a:ext>
            </a:extLst>
          </p:cNvPr>
          <p:cNvSpPr txBox="1"/>
          <p:nvPr userDrawn="1"/>
        </p:nvSpPr>
        <p:spPr>
          <a:xfrm>
            <a:off x="4785225" y="6522684"/>
            <a:ext cx="2660402" cy="276999"/>
          </a:xfrm>
          <a:prstGeom prst="rect">
            <a:avLst/>
          </a:prstGeom>
          <a:noFill/>
        </p:spPr>
        <p:txBody>
          <a:bodyPr wrap="square" rtlCol="0">
            <a:spAutoFit/>
          </a:bodyPr>
          <a:lstStyle/>
          <a:p>
            <a:pPr algn="ctr"/>
            <a:r>
              <a:rPr lang="en-US" sz="1197" i="1">
                <a:solidFill>
                  <a:srgbClr val="00B050"/>
                </a:solidFill>
              </a:rPr>
              <a:t>Unclassified / For Public Distribution</a:t>
            </a:r>
          </a:p>
        </p:txBody>
      </p:sp>
    </p:spTree>
    <p:extLst>
      <p:ext uri="{BB962C8B-B14F-4D97-AF65-F5344CB8AC3E}">
        <p14:creationId xmlns:p14="http://schemas.microsoft.com/office/powerpoint/2010/main" val="4271973452"/>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54E029-8C1F-47E7-BE6E-A4313377F398}"/>
              </a:ext>
            </a:extLst>
          </p:cNvPr>
          <p:cNvSpPr>
            <a:spLocks noGrp="1"/>
          </p:cNvSpPr>
          <p:nvPr>
            <p:ph type="dt" sz="half" idx="10"/>
          </p:nvPr>
        </p:nvSpPr>
        <p:spPr/>
        <p:txBody>
          <a:bodyPr/>
          <a:lstStyle/>
          <a:p>
            <a:fld id="{9C55F70C-373D-4355-B0A0-289FA9D171CF}" type="datetimeFigureOut">
              <a:rPr lang="en-US" smtClean="0"/>
              <a:t>4/9/2022</a:t>
            </a:fld>
            <a:endParaRPr lang="en-US"/>
          </a:p>
        </p:txBody>
      </p:sp>
      <p:sp>
        <p:nvSpPr>
          <p:cNvPr id="3" name="Footer Placeholder 2">
            <a:extLst>
              <a:ext uri="{FF2B5EF4-FFF2-40B4-BE49-F238E27FC236}">
                <a16:creationId xmlns:a16="http://schemas.microsoft.com/office/drawing/2014/main" id="{FAA07A14-0203-44B5-8B19-E0A98813BD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6CA4AD-E950-4149-92FA-E5C4A46A1240}"/>
              </a:ext>
            </a:extLst>
          </p:cNvPr>
          <p:cNvSpPr>
            <a:spLocks noGrp="1"/>
          </p:cNvSpPr>
          <p:nvPr>
            <p:ph type="sldNum" sz="quarter" idx="12"/>
          </p:nvPr>
        </p:nvSpPr>
        <p:spPr/>
        <p:txBody>
          <a:bodyPr/>
          <a:lstStyle/>
          <a:p>
            <a:fld id="{748F9EEF-692F-4D98-BB04-C8002CCE137A}" type="slidenum">
              <a:rPr lang="en-US" smtClean="0"/>
              <a:t>‹#›</a:t>
            </a:fld>
            <a:endParaRPr lang="en-US"/>
          </a:p>
        </p:txBody>
      </p:sp>
    </p:spTree>
    <p:extLst>
      <p:ext uri="{BB962C8B-B14F-4D97-AF65-F5344CB8AC3E}">
        <p14:creationId xmlns:p14="http://schemas.microsoft.com/office/powerpoint/2010/main" val="17204884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AD52D-EC2E-2947-AF2E-7B82E55085E8}"/>
              </a:ext>
            </a:extLst>
          </p:cNvPr>
          <p:cNvSpPr>
            <a:spLocks noGrp="1"/>
          </p:cNvSpPr>
          <p:nvPr>
            <p:ph type="ctrTitle"/>
          </p:nvPr>
        </p:nvSpPr>
        <p:spPr>
          <a:xfrm>
            <a:off x="1520230" y="1122363"/>
            <a:ext cx="9121379" cy="2387600"/>
          </a:xfrm>
        </p:spPr>
        <p:txBody>
          <a:bodyPr anchor="b"/>
          <a:lstStyle>
            <a:lvl1pPr algn="ctr">
              <a:defRPr sz="5985"/>
            </a:lvl1pPr>
          </a:lstStyle>
          <a:p>
            <a:r>
              <a:rPr lang="en-US"/>
              <a:t>Click to edit Master title style</a:t>
            </a:r>
          </a:p>
        </p:txBody>
      </p:sp>
      <p:sp>
        <p:nvSpPr>
          <p:cNvPr id="3" name="Subtitle 2">
            <a:extLst>
              <a:ext uri="{FF2B5EF4-FFF2-40B4-BE49-F238E27FC236}">
                <a16:creationId xmlns:a16="http://schemas.microsoft.com/office/drawing/2014/main" id="{F0AC13B5-FB40-1246-BA2B-7C62C7C4031D}"/>
              </a:ext>
            </a:extLst>
          </p:cNvPr>
          <p:cNvSpPr>
            <a:spLocks noGrp="1"/>
          </p:cNvSpPr>
          <p:nvPr>
            <p:ph type="subTitle" idx="1"/>
          </p:nvPr>
        </p:nvSpPr>
        <p:spPr>
          <a:xfrm>
            <a:off x="1520230" y="3602038"/>
            <a:ext cx="9121379"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a:extLst>
              <a:ext uri="{FF2B5EF4-FFF2-40B4-BE49-F238E27FC236}">
                <a16:creationId xmlns:a16="http://schemas.microsoft.com/office/drawing/2014/main" id="{9B11B0CC-0C0A-724D-B4BA-306EFCBE55E9}"/>
              </a:ext>
            </a:extLst>
          </p:cNvPr>
          <p:cNvSpPr>
            <a:spLocks noGrp="1"/>
          </p:cNvSpPr>
          <p:nvPr>
            <p:ph type="dt" sz="half" idx="10"/>
          </p:nvPr>
        </p:nvSpPr>
        <p:spPr/>
        <p:txBody>
          <a:bodyPr/>
          <a:lstStyle/>
          <a:p>
            <a:fld id="{E7BA63C1-8258-0E49-B0AF-9D3D6A4674C9}" type="datetimeFigureOut">
              <a:rPr lang="en-US" smtClean="0"/>
              <a:t>4/9/2022</a:t>
            </a:fld>
            <a:endParaRPr lang="en-US"/>
          </a:p>
        </p:txBody>
      </p:sp>
      <p:sp>
        <p:nvSpPr>
          <p:cNvPr id="5" name="Footer Placeholder 4">
            <a:extLst>
              <a:ext uri="{FF2B5EF4-FFF2-40B4-BE49-F238E27FC236}">
                <a16:creationId xmlns:a16="http://schemas.microsoft.com/office/drawing/2014/main" id="{AE0FFDCC-A377-3142-B58C-B7FDF3BDC1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7801A1-9C22-CC40-8ECA-1A0B8DCADE7A}"/>
              </a:ext>
            </a:extLst>
          </p:cNvPr>
          <p:cNvSpPr>
            <a:spLocks noGrp="1"/>
          </p:cNvSpPr>
          <p:nvPr>
            <p:ph type="sldNum" sz="quarter" idx="12"/>
          </p:nvPr>
        </p:nvSpPr>
        <p:spPr/>
        <p:txBody>
          <a:bodyPr/>
          <a:lstStyle/>
          <a:p>
            <a:fld id="{E0C0E083-CE2F-9F49-9EEA-6BE4C02C3E57}" type="slidenum">
              <a:rPr lang="en-US" smtClean="0"/>
              <a:t>‹#›</a:t>
            </a:fld>
            <a:endParaRPr lang="en-US"/>
          </a:p>
        </p:txBody>
      </p:sp>
    </p:spTree>
    <p:extLst>
      <p:ext uri="{BB962C8B-B14F-4D97-AF65-F5344CB8AC3E}">
        <p14:creationId xmlns:p14="http://schemas.microsoft.com/office/powerpoint/2010/main" val="3397123059"/>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E2C02-6FC5-164B-AEDA-48C24C3612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22EF3C-BF91-0E43-A5A9-865DA01445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B28119-FB7D-9A4C-858B-52B0BFE0683C}"/>
              </a:ext>
            </a:extLst>
          </p:cNvPr>
          <p:cNvSpPr>
            <a:spLocks noGrp="1"/>
          </p:cNvSpPr>
          <p:nvPr>
            <p:ph type="dt" sz="half" idx="10"/>
          </p:nvPr>
        </p:nvSpPr>
        <p:spPr/>
        <p:txBody>
          <a:bodyPr/>
          <a:lstStyle/>
          <a:p>
            <a:fld id="{E7BA63C1-8258-0E49-B0AF-9D3D6A4674C9}" type="datetimeFigureOut">
              <a:rPr lang="en-US" smtClean="0"/>
              <a:t>4/9/2022</a:t>
            </a:fld>
            <a:endParaRPr lang="en-US"/>
          </a:p>
        </p:txBody>
      </p:sp>
      <p:sp>
        <p:nvSpPr>
          <p:cNvPr id="5" name="Footer Placeholder 4">
            <a:extLst>
              <a:ext uri="{FF2B5EF4-FFF2-40B4-BE49-F238E27FC236}">
                <a16:creationId xmlns:a16="http://schemas.microsoft.com/office/drawing/2014/main" id="{1387FA73-FEDD-AF46-A6ED-D89732DD27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42952E-9956-404D-AF0D-40FCBEF6FE6F}"/>
              </a:ext>
            </a:extLst>
          </p:cNvPr>
          <p:cNvSpPr>
            <a:spLocks noGrp="1"/>
          </p:cNvSpPr>
          <p:nvPr>
            <p:ph type="sldNum" sz="quarter" idx="12"/>
          </p:nvPr>
        </p:nvSpPr>
        <p:spPr/>
        <p:txBody>
          <a:bodyPr/>
          <a:lstStyle/>
          <a:p>
            <a:fld id="{E0C0E083-CE2F-9F49-9EEA-6BE4C02C3E57}" type="slidenum">
              <a:rPr lang="en-US" smtClean="0"/>
              <a:t>‹#›</a:t>
            </a:fld>
            <a:endParaRPr lang="en-US"/>
          </a:p>
        </p:txBody>
      </p:sp>
    </p:spTree>
    <p:extLst>
      <p:ext uri="{BB962C8B-B14F-4D97-AF65-F5344CB8AC3E}">
        <p14:creationId xmlns:p14="http://schemas.microsoft.com/office/powerpoint/2010/main" val="4103306368"/>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A17EE-0044-D546-8D32-B73E084E9440}"/>
              </a:ext>
            </a:extLst>
          </p:cNvPr>
          <p:cNvSpPr>
            <a:spLocks noGrp="1"/>
          </p:cNvSpPr>
          <p:nvPr>
            <p:ph type="title"/>
          </p:nvPr>
        </p:nvSpPr>
        <p:spPr>
          <a:xfrm>
            <a:off x="829792" y="1709739"/>
            <a:ext cx="10489585" cy="2852737"/>
          </a:xfrm>
        </p:spPr>
        <p:txBody>
          <a:bodyPr anchor="b"/>
          <a:lstStyle>
            <a:lvl1pPr>
              <a:defRPr sz="5985"/>
            </a:lvl1pPr>
          </a:lstStyle>
          <a:p>
            <a:r>
              <a:rPr lang="en-US"/>
              <a:t>Click to edit Master title style</a:t>
            </a:r>
          </a:p>
        </p:txBody>
      </p:sp>
      <p:sp>
        <p:nvSpPr>
          <p:cNvPr id="3" name="Text Placeholder 2">
            <a:extLst>
              <a:ext uri="{FF2B5EF4-FFF2-40B4-BE49-F238E27FC236}">
                <a16:creationId xmlns:a16="http://schemas.microsoft.com/office/drawing/2014/main" id="{4FD1DAAC-C45A-5045-9C77-8285D0073AE9}"/>
              </a:ext>
            </a:extLst>
          </p:cNvPr>
          <p:cNvSpPr>
            <a:spLocks noGrp="1"/>
          </p:cNvSpPr>
          <p:nvPr>
            <p:ph type="body" idx="1"/>
          </p:nvPr>
        </p:nvSpPr>
        <p:spPr>
          <a:xfrm>
            <a:off x="829792" y="4589464"/>
            <a:ext cx="10489585" cy="1500187"/>
          </a:xfr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B0CA3E-3FBB-B543-86EA-5B73B1B3EC97}"/>
              </a:ext>
            </a:extLst>
          </p:cNvPr>
          <p:cNvSpPr>
            <a:spLocks noGrp="1"/>
          </p:cNvSpPr>
          <p:nvPr>
            <p:ph type="dt" sz="half" idx="10"/>
          </p:nvPr>
        </p:nvSpPr>
        <p:spPr/>
        <p:txBody>
          <a:bodyPr/>
          <a:lstStyle/>
          <a:p>
            <a:fld id="{E7BA63C1-8258-0E49-B0AF-9D3D6A4674C9}" type="datetimeFigureOut">
              <a:rPr lang="en-US" smtClean="0"/>
              <a:t>4/9/2022</a:t>
            </a:fld>
            <a:endParaRPr lang="en-US"/>
          </a:p>
        </p:txBody>
      </p:sp>
      <p:sp>
        <p:nvSpPr>
          <p:cNvPr id="5" name="Footer Placeholder 4">
            <a:extLst>
              <a:ext uri="{FF2B5EF4-FFF2-40B4-BE49-F238E27FC236}">
                <a16:creationId xmlns:a16="http://schemas.microsoft.com/office/drawing/2014/main" id="{6AD1C83A-4F78-0E46-BD29-F962D18132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60824E-A58D-CE4E-BECA-01F790C61C81}"/>
              </a:ext>
            </a:extLst>
          </p:cNvPr>
          <p:cNvSpPr>
            <a:spLocks noGrp="1"/>
          </p:cNvSpPr>
          <p:nvPr>
            <p:ph type="sldNum" sz="quarter" idx="12"/>
          </p:nvPr>
        </p:nvSpPr>
        <p:spPr/>
        <p:txBody>
          <a:bodyPr/>
          <a:lstStyle/>
          <a:p>
            <a:fld id="{E0C0E083-CE2F-9F49-9EEA-6BE4C02C3E57}" type="slidenum">
              <a:rPr lang="en-US" smtClean="0"/>
              <a:t>‹#›</a:t>
            </a:fld>
            <a:endParaRPr lang="en-US"/>
          </a:p>
        </p:txBody>
      </p:sp>
    </p:spTree>
    <p:extLst>
      <p:ext uri="{BB962C8B-B14F-4D97-AF65-F5344CB8AC3E}">
        <p14:creationId xmlns:p14="http://schemas.microsoft.com/office/powerpoint/2010/main" val="1706118842"/>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2C880-499C-6243-8873-B9A54EB445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7D9698-8AAC-B24D-B666-DCE5CE90F768}"/>
              </a:ext>
            </a:extLst>
          </p:cNvPr>
          <p:cNvSpPr>
            <a:spLocks noGrp="1"/>
          </p:cNvSpPr>
          <p:nvPr>
            <p:ph sz="half" idx="1"/>
          </p:nvPr>
        </p:nvSpPr>
        <p:spPr>
          <a:xfrm>
            <a:off x="836126"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94D520-3186-B04C-9F95-913C9FBFFF2A}"/>
              </a:ext>
            </a:extLst>
          </p:cNvPr>
          <p:cNvSpPr>
            <a:spLocks noGrp="1"/>
          </p:cNvSpPr>
          <p:nvPr>
            <p:ph sz="half" idx="2"/>
          </p:nvPr>
        </p:nvSpPr>
        <p:spPr>
          <a:xfrm>
            <a:off x="6156931"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DE315A-7ED7-1F46-9D73-BADEFEE3FCBF}"/>
              </a:ext>
            </a:extLst>
          </p:cNvPr>
          <p:cNvSpPr>
            <a:spLocks noGrp="1"/>
          </p:cNvSpPr>
          <p:nvPr>
            <p:ph type="dt" sz="half" idx="10"/>
          </p:nvPr>
        </p:nvSpPr>
        <p:spPr/>
        <p:txBody>
          <a:bodyPr/>
          <a:lstStyle/>
          <a:p>
            <a:fld id="{E7BA63C1-8258-0E49-B0AF-9D3D6A4674C9}" type="datetimeFigureOut">
              <a:rPr lang="en-US" smtClean="0"/>
              <a:t>4/9/2022</a:t>
            </a:fld>
            <a:endParaRPr lang="en-US"/>
          </a:p>
        </p:txBody>
      </p:sp>
      <p:sp>
        <p:nvSpPr>
          <p:cNvPr id="6" name="Footer Placeholder 5">
            <a:extLst>
              <a:ext uri="{FF2B5EF4-FFF2-40B4-BE49-F238E27FC236}">
                <a16:creationId xmlns:a16="http://schemas.microsoft.com/office/drawing/2014/main" id="{58B0DA39-1824-F141-8940-06C5E5F6F2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22AD4C-0202-4147-96E2-9AE293338099}"/>
              </a:ext>
            </a:extLst>
          </p:cNvPr>
          <p:cNvSpPr>
            <a:spLocks noGrp="1"/>
          </p:cNvSpPr>
          <p:nvPr>
            <p:ph type="sldNum" sz="quarter" idx="12"/>
          </p:nvPr>
        </p:nvSpPr>
        <p:spPr/>
        <p:txBody>
          <a:bodyPr/>
          <a:lstStyle/>
          <a:p>
            <a:fld id="{E0C0E083-CE2F-9F49-9EEA-6BE4C02C3E57}" type="slidenum">
              <a:rPr lang="en-US" smtClean="0"/>
              <a:t>‹#›</a:t>
            </a:fld>
            <a:endParaRPr lang="en-US"/>
          </a:p>
        </p:txBody>
      </p:sp>
    </p:spTree>
    <p:extLst>
      <p:ext uri="{BB962C8B-B14F-4D97-AF65-F5344CB8AC3E}">
        <p14:creationId xmlns:p14="http://schemas.microsoft.com/office/powerpoint/2010/main" val="2993012833"/>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E12BA-9079-DD41-8C67-BA75DAF63919}"/>
              </a:ext>
            </a:extLst>
          </p:cNvPr>
          <p:cNvSpPr>
            <a:spLocks noGrp="1"/>
          </p:cNvSpPr>
          <p:nvPr>
            <p:ph type="title"/>
          </p:nvPr>
        </p:nvSpPr>
        <p:spPr>
          <a:xfrm>
            <a:off x="837711" y="365126"/>
            <a:ext cx="1048958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0DA50A-8D5F-5E4E-ACDF-BB01BF13648F}"/>
              </a:ext>
            </a:extLst>
          </p:cNvPr>
          <p:cNvSpPr>
            <a:spLocks noGrp="1"/>
          </p:cNvSpPr>
          <p:nvPr>
            <p:ph type="body" idx="1"/>
          </p:nvPr>
        </p:nvSpPr>
        <p:spPr>
          <a:xfrm>
            <a:off x="837711" y="1681163"/>
            <a:ext cx="5145027"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a:extLst>
              <a:ext uri="{FF2B5EF4-FFF2-40B4-BE49-F238E27FC236}">
                <a16:creationId xmlns:a16="http://schemas.microsoft.com/office/drawing/2014/main" id="{19E31EE5-2A78-3243-90A1-6D5485D88C2F}"/>
              </a:ext>
            </a:extLst>
          </p:cNvPr>
          <p:cNvSpPr>
            <a:spLocks noGrp="1"/>
          </p:cNvSpPr>
          <p:nvPr>
            <p:ph sz="half" idx="2"/>
          </p:nvPr>
        </p:nvSpPr>
        <p:spPr>
          <a:xfrm>
            <a:off x="837711" y="2505075"/>
            <a:ext cx="514502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736D78-B703-A844-9881-1DA6D9AE4759}"/>
              </a:ext>
            </a:extLst>
          </p:cNvPr>
          <p:cNvSpPr>
            <a:spLocks noGrp="1"/>
          </p:cNvSpPr>
          <p:nvPr>
            <p:ph type="body" sz="quarter" idx="3"/>
          </p:nvPr>
        </p:nvSpPr>
        <p:spPr>
          <a:xfrm>
            <a:off x="6156931" y="1681163"/>
            <a:ext cx="5170365"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a:extLst>
              <a:ext uri="{FF2B5EF4-FFF2-40B4-BE49-F238E27FC236}">
                <a16:creationId xmlns:a16="http://schemas.microsoft.com/office/drawing/2014/main" id="{D67E51EA-9004-CE4E-8D59-BEB1460D956A}"/>
              </a:ext>
            </a:extLst>
          </p:cNvPr>
          <p:cNvSpPr>
            <a:spLocks noGrp="1"/>
          </p:cNvSpPr>
          <p:nvPr>
            <p:ph sz="quarter" idx="4"/>
          </p:nvPr>
        </p:nvSpPr>
        <p:spPr>
          <a:xfrm>
            <a:off x="6156931" y="2505075"/>
            <a:ext cx="51703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A874FE-BB39-2A48-8F8D-E3B1D50098F2}"/>
              </a:ext>
            </a:extLst>
          </p:cNvPr>
          <p:cNvSpPr>
            <a:spLocks noGrp="1"/>
          </p:cNvSpPr>
          <p:nvPr>
            <p:ph type="dt" sz="half" idx="10"/>
          </p:nvPr>
        </p:nvSpPr>
        <p:spPr/>
        <p:txBody>
          <a:bodyPr/>
          <a:lstStyle/>
          <a:p>
            <a:fld id="{E7BA63C1-8258-0E49-B0AF-9D3D6A4674C9}" type="datetimeFigureOut">
              <a:rPr lang="en-US" smtClean="0"/>
              <a:t>4/9/2022</a:t>
            </a:fld>
            <a:endParaRPr lang="en-US"/>
          </a:p>
        </p:txBody>
      </p:sp>
      <p:sp>
        <p:nvSpPr>
          <p:cNvPr id="8" name="Footer Placeholder 7">
            <a:extLst>
              <a:ext uri="{FF2B5EF4-FFF2-40B4-BE49-F238E27FC236}">
                <a16:creationId xmlns:a16="http://schemas.microsoft.com/office/drawing/2014/main" id="{0926E960-C007-A34B-9D5B-36428BC821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02A277-E7AF-1843-8072-EFD993477356}"/>
              </a:ext>
            </a:extLst>
          </p:cNvPr>
          <p:cNvSpPr>
            <a:spLocks noGrp="1"/>
          </p:cNvSpPr>
          <p:nvPr>
            <p:ph type="sldNum" sz="quarter" idx="12"/>
          </p:nvPr>
        </p:nvSpPr>
        <p:spPr/>
        <p:txBody>
          <a:bodyPr/>
          <a:lstStyle/>
          <a:p>
            <a:fld id="{E0C0E083-CE2F-9F49-9EEA-6BE4C02C3E57}" type="slidenum">
              <a:rPr lang="en-US" smtClean="0"/>
              <a:t>‹#›</a:t>
            </a:fld>
            <a:endParaRPr lang="en-US"/>
          </a:p>
        </p:txBody>
      </p:sp>
    </p:spTree>
    <p:extLst>
      <p:ext uri="{BB962C8B-B14F-4D97-AF65-F5344CB8AC3E}">
        <p14:creationId xmlns:p14="http://schemas.microsoft.com/office/powerpoint/2010/main" val="314945008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60CB-E219-EA45-AECA-A4608E1F7E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6AE7F7-9281-DF42-A0EE-9B73C68F5643}"/>
              </a:ext>
            </a:extLst>
          </p:cNvPr>
          <p:cNvSpPr>
            <a:spLocks noGrp="1"/>
          </p:cNvSpPr>
          <p:nvPr>
            <p:ph type="dt" sz="half" idx="10"/>
          </p:nvPr>
        </p:nvSpPr>
        <p:spPr/>
        <p:txBody>
          <a:bodyPr/>
          <a:lstStyle/>
          <a:p>
            <a:fld id="{E7BA63C1-8258-0E49-B0AF-9D3D6A4674C9}" type="datetimeFigureOut">
              <a:rPr lang="en-US" smtClean="0"/>
              <a:t>4/9/2022</a:t>
            </a:fld>
            <a:endParaRPr lang="en-US"/>
          </a:p>
        </p:txBody>
      </p:sp>
      <p:sp>
        <p:nvSpPr>
          <p:cNvPr id="4" name="Footer Placeholder 3">
            <a:extLst>
              <a:ext uri="{FF2B5EF4-FFF2-40B4-BE49-F238E27FC236}">
                <a16:creationId xmlns:a16="http://schemas.microsoft.com/office/drawing/2014/main" id="{C082A428-E134-2147-A1EE-0DE77528A9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9D19E2-F2B2-2145-9898-6907E23C56A1}"/>
              </a:ext>
            </a:extLst>
          </p:cNvPr>
          <p:cNvSpPr>
            <a:spLocks noGrp="1"/>
          </p:cNvSpPr>
          <p:nvPr>
            <p:ph type="sldNum" sz="quarter" idx="12"/>
          </p:nvPr>
        </p:nvSpPr>
        <p:spPr/>
        <p:txBody>
          <a:bodyPr/>
          <a:lstStyle/>
          <a:p>
            <a:fld id="{E0C0E083-CE2F-9F49-9EEA-6BE4C02C3E57}" type="slidenum">
              <a:rPr lang="en-US" smtClean="0"/>
              <a:t>‹#›</a:t>
            </a:fld>
            <a:endParaRPr lang="en-US"/>
          </a:p>
        </p:txBody>
      </p:sp>
    </p:spTree>
    <p:extLst>
      <p:ext uri="{BB962C8B-B14F-4D97-AF65-F5344CB8AC3E}">
        <p14:creationId xmlns:p14="http://schemas.microsoft.com/office/powerpoint/2010/main" val="238326157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189778-DEF8-E946-8856-D39BBD76CFC9}"/>
              </a:ext>
            </a:extLst>
          </p:cNvPr>
          <p:cNvSpPr>
            <a:spLocks noGrp="1"/>
          </p:cNvSpPr>
          <p:nvPr>
            <p:ph type="dt" sz="half" idx="10"/>
          </p:nvPr>
        </p:nvSpPr>
        <p:spPr/>
        <p:txBody>
          <a:bodyPr/>
          <a:lstStyle/>
          <a:p>
            <a:fld id="{E7BA63C1-8258-0E49-B0AF-9D3D6A4674C9}" type="datetimeFigureOut">
              <a:rPr lang="en-US" smtClean="0"/>
              <a:t>4/9/2022</a:t>
            </a:fld>
            <a:endParaRPr lang="en-US"/>
          </a:p>
        </p:txBody>
      </p:sp>
      <p:sp>
        <p:nvSpPr>
          <p:cNvPr id="3" name="Footer Placeholder 2">
            <a:extLst>
              <a:ext uri="{FF2B5EF4-FFF2-40B4-BE49-F238E27FC236}">
                <a16:creationId xmlns:a16="http://schemas.microsoft.com/office/drawing/2014/main" id="{A9707B93-A98E-9E46-BF7E-9AD2F8FBB2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ACBCB1-F9D4-1940-BCB5-DB2A4B25D126}"/>
              </a:ext>
            </a:extLst>
          </p:cNvPr>
          <p:cNvSpPr>
            <a:spLocks noGrp="1"/>
          </p:cNvSpPr>
          <p:nvPr>
            <p:ph type="sldNum" sz="quarter" idx="12"/>
          </p:nvPr>
        </p:nvSpPr>
        <p:spPr/>
        <p:txBody>
          <a:bodyPr/>
          <a:lstStyle/>
          <a:p>
            <a:fld id="{E0C0E083-CE2F-9F49-9EEA-6BE4C02C3E57}" type="slidenum">
              <a:rPr lang="en-US" smtClean="0"/>
              <a:t>‹#›</a:t>
            </a:fld>
            <a:endParaRPr lang="en-US"/>
          </a:p>
        </p:txBody>
      </p:sp>
    </p:spTree>
    <p:extLst>
      <p:ext uri="{BB962C8B-B14F-4D97-AF65-F5344CB8AC3E}">
        <p14:creationId xmlns:p14="http://schemas.microsoft.com/office/powerpoint/2010/main" val="1859747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9" name="Rectangle 8"/>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0" name="Rectangle 9"/>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1" name="Rectangle 10"/>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2" name="Rectangle 20"/>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3" name="Rectangle 12"/>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2" name="Title 1"/>
          <p:cNvSpPr>
            <a:spLocks noGrp="1"/>
          </p:cNvSpPr>
          <p:nvPr userDrawn="1">
            <p:ph type="title" hasCustomPrompt="1"/>
          </p:nvPr>
        </p:nvSpPr>
        <p:spPr>
          <a:xfrm>
            <a:off x="608092" y="274640"/>
            <a:ext cx="10945654" cy="919455"/>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8092" y="1545167"/>
            <a:ext cx="10945654" cy="4455584"/>
          </a:xfrm>
        </p:spPr>
        <p:txBody>
          <a:bodyPr/>
          <a:lstStyle>
            <a:lvl1pPr marL="306143" indent="-306143">
              <a:buClr>
                <a:srgbClr val="005DAA"/>
              </a:buClr>
              <a:buFont typeface="Wingdings" panose="05000000000000000000" pitchFamily="2" charset="2"/>
              <a:buChar char="§"/>
              <a:defRPr sz="2660">
                <a:solidFill>
                  <a:srgbClr val="2D2D2D"/>
                </a:solidFill>
              </a:defRPr>
            </a:lvl1pPr>
            <a:lvl2pPr>
              <a:buClr>
                <a:srgbClr val="532E63"/>
              </a:buClr>
              <a:defRPr sz="2660">
                <a:solidFill>
                  <a:srgbClr val="2D2D2D"/>
                </a:solidFill>
              </a:defRPr>
            </a:lvl2pPr>
            <a:lvl3pPr>
              <a:buClr>
                <a:srgbClr val="9A3B26"/>
              </a:buClr>
              <a:defRPr sz="2660">
                <a:solidFill>
                  <a:srgbClr val="2D2D2D"/>
                </a:solidFill>
              </a:defRPr>
            </a:lvl3pPr>
            <a:lvl4pPr>
              <a:defRPr sz="2660">
                <a:solidFill>
                  <a:schemeClr val="accent4">
                    <a:lumMod val="75000"/>
                  </a:schemeClr>
                </a:solidFill>
              </a:defRPr>
            </a:lvl4pPr>
            <a:lvl5pPr>
              <a:defRPr sz="266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5EB3B0CC-979E-4460-961A-7E5D5213A0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0" y="6001465"/>
            <a:ext cx="1155952" cy="664349"/>
          </a:xfrm>
          <a:prstGeom prst="rect">
            <a:avLst/>
          </a:prstGeom>
        </p:spPr>
      </p:pic>
      <p:grpSp>
        <p:nvGrpSpPr>
          <p:cNvPr id="20" name="Group 19">
            <a:extLst>
              <a:ext uri="{FF2B5EF4-FFF2-40B4-BE49-F238E27FC236}">
                <a16:creationId xmlns:a16="http://schemas.microsoft.com/office/drawing/2014/main" id="{9256BCB5-3FA6-46A4-BD0C-A091D9F1922D}"/>
              </a:ext>
            </a:extLst>
          </p:cNvPr>
          <p:cNvGrpSpPr/>
          <p:nvPr userDrawn="1"/>
        </p:nvGrpSpPr>
        <p:grpSpPr>
          <a:xfrm>
            <a:off x="1" y="3"/>
            <a:ext cx="355328"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Tree>
    <p:extLst>
      <p:ext uri="{BB962C8B-B14F-4D97-AF65-F5344CB8AC3E}">
        <p14:creationId xmlns:p14="http://schemas.microsoft.com/office/powerpoint/2010/main" val="2140639030"/>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LANK_O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D86079-DF35-40B4-B630-04145663FEAA}"/>
              </a:ext>
            </a:extLst>
          </p:cNvPr>
          <p:cNvSpPr>
            <a:spLocks noGrp="1"/>
          </p:cNvSpPr>
          <p:nvPr>
            <p:ph type="sldNum" sz="quarter" idx="10"/>
          </p:nvPr>
        </p:nvSpPr>
        <p:spPr/>
        <p:txBody>
          <a:bodyPr/>
          <a:lstStyle/>
          <a:p>
            <a:fld id="{708FF7BB-1AD6-4D66-8782-7108FF621C6E}" type="slidenum">
              <a:rPr lang="en-US" smtClean="0"/>
              <a:t>‹#›</a:t>
            </a:fld>
            <a:endParaRPr lang="en-US"/>
          </a:p>
        </p:txBody>
      </p:sp>
    </p:spTree>
    <p:extLst>
      <p:ext uri="{BB962C8B-B14F-4D97-AF65-F5344CB8AC3E}">
        <p14:creationId xmlns:p14="http://schemas.microsoft.com/office/powerpoint/2010/main" val="2944070849"/>
      </p:ext>
    </p:extLst>
  </p:cSld>
  <p:clrMapOvr>
    <a:masterClrMapping/>
  </p:clrMapOvr>
  <p:transition>
    <p:fade/>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4A945-8073-E342-80A3-4CE40D2F2543}"/>
              </a:ext>
            </a:extLst>
          </p:cNvPr>
          <p:cNvSpPr>
            <a:spLocks noGrp="1"/>
          </p:cNvSpPr>
          <p:nvPr>
            <p:ph type="title"/>
          </p:nvPr>
        </p:nvSpPr>
        <p:spPr>
          <a:xfrm>
            <a:off x="837711" y="457200"/>
            <a:ext cx="3922509" cy="1600200"/>
          </a:xfrm>
        </p:spPr>
        <p:txBody>
          <a:bodyPr anchor="b"/>
          <a:lstStyle>
            <a:lvl1pPr>
              <a:defRPr sz="3192"/>
            </a:lvl1pPr>
          </a:lstStyle>
          <a:p>
            <a:r>
              <a:rPr lang="en-US"/>
              <a:t>Click to edit Master title style</a:t>
            </a:r>
          </a:p>
        </p:txBody>
      </p:sp>
      <p:sp>
        <p:nvSpPr>
          <p:cNvPr id="3" name="Content Placeholder 2">
            <a:extLst>
              <a:ext uri="{FF2B5EF4-FFF2-40B4-BE49-F238E27FC236}">
                <a16:creationId xmlns:a16="http://schemas.microsoft.com/office/drawing/2014/main" id="{AB9ED755-E7E1-284C-8C72-A05B167B9F96}"/>
              </a:ext>
            </a:extLst>
          </p:cNvPr>
          <p:cNvSpPr>
            <a:spLocks noGrp="1"/>
          </p:cNvSpPr>
          <p:nvPr>
            <p:ph idx="1"/>
          </p:nvPr>
        </p:nvSpPr>
        <p:spPr>
          <a:xfrm>
            <a:off x="5170365" y="987426"/>
            <a:ext cx="615693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20BE25-02BE-704E-B647-CFA877721264}"/>
              </a:ext>
            </a:extLst>
          </p:cNvPr>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CA3CD29F-01B1-F743-B577-A00A67BAB10A}"/>
              </a:ext>
            </a:extLst>
          </p:cNvPr>
          <p:cNvSpPr>
            <a:spLocks noGrp="1"/>
          </p:cNvSpPr>
          <p:nvPr>
            <p:ph type="dt" sz="half" idx="10"/>
          </p:nvPr>
        </p:nvSpPr>
        <p:spPr/>
        <p:txBody>
          <a:bodyPr/>
          <a:lstStyle/>
          <a:p>
            <a:fld id="{E7BA63C1-8258-0E49-B0AF-9D3D6A4674C9}" type="datetimeFigureOut">
              <a:rPr lang="en-US" smtClean="0"/>
              <a:t>4/9/2022</a:t>
            </a:fld>
            <a:endParaRPr lang="en-US"/>
          </a:p>
        </p:txBody>
      </p:sp>
      <p:sp>
        <p:nvSpPr>
          <p:cNvPr id="6" name="Footer Placeholder 5">
            <a:extLst>
              <a:ext uri="{FF2B5EF4-FFF2-40B4-BE49-F238E27FC236}">
                <a16:creationId xmlns:a16="http://schemas.microsoft.com/office/drawing/2014/main" id="{A8D89331-37BD-4245-8151-BD4A78D4E0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D2D55F-AF86-D44E-9698-F4FB5E8735B4}"/>
              </a:ext>
            </a:extLst>
          </p:cNvPr>
          <p:cNvSpPr>
            <a:spLocks noGrp="1"/>
          </p:cNvSpPr>
          <p:nvPr>
            <p:ph type="sldNum" sz="quarter" idx="12"/>
          </p:nvPr>
        </p:nvSpPr>
        <p:spPr/>
        <p:txBody>
          <a:bodyPr/>
          <a:lstStyle/>
          <a:p>
            <a:fld id="{E0C0E083-CE2F-9F49-9EEA-6BE4C02C3E57}" type="slidenum">
              <a:rPr lang="en-US" smtClean="0"/>
              <a:t>‹#›</a:t>
            </a:fld>
            <a:endParaRPr lang="en-US"/>
          </a:p>
        </p:txBody>
      </p:sp>
    </p:spTree>
    <p:extLst>
      <p:ext uri="{BB962C8B-B14F-4D97-AF65-F5344CB8AC3E}">
        <p14:creationId xmlns:p14="http://schemas.microsoft.com/office/powerpoint/2010/main" val="3012681937"/>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8D55D-375F-9743-BCCA-DB05D9600F6C}"/>
              </a:ext>
            </a:extLst>
          </p:cNvPr>
          <p:cNvSpPr>
            <a:spLocks noGrp="1"/>
          </p:cNvSpPr>
          <p:nvPr>
            <p:ph type="title"/>
          </p:nvPr>
        </p:nvSpPr>
        <p:spPr>
          <a:xfrm>
            <a:off x="837711" y="457200"/>
            <a:ext cx="3922509" cy="1600200"/>
          </a:xfrm>
        </p:spPr>
        <p:txBody>
          <a:bodyPr anchor="b"/>
          <a:lstStyle>
            <a:lvl1pPr>
              <a:defRPr sz="3192"/>
            </a:lvl1pPr>
          </a:lstStyle>
          <a:p>
            <a:r>
              <a:rPr lang="en-US"/>
              <a:t>Click to edit Master title style</a:t>
            </a:r>
          </a:p>
        </p:txBody>
      </p:sp>
      <p:sp>
        <p:nvSpPr>
          <p:cNvPr id="3" name="Picture Placeholder 2">
            <a:extLst>
              <a:ext uri="{FF2B5EF4-FFF2-40B4-BE49-F238E27FC236}">
                <a16:creationId xmlns:a16="http://schemas.microsoft.com/office/drawing/2014/main" id="{9442B945-12F5-AD47-8D47-B1027295D14F}"/>
              </a:ext>
            </a:extLst>
          </p:cNvPr>
          <p:cNvSpPr>
            <a:spLocks noGrp="1"/>
          </p:cNvSpPr>
          <p:nvPr>
            <p:ph type="pic" idx="1"/>
          </p:nvPr>
        </p:nvSpPr>
        <p:spPr>
          <a:xfrm>
            <a:off x="5170365" y="987426"/>
            <a:ext cx="6156930" cy="4873625"/>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a:extLst>
              <a:ext uri="{FF2B5EF4-FFF2-40B4-BE49-F238E27FC236}">
                <a16:creationId xmlns:a16="http://schemas.microsoft.com/office/drawing/2014/main" id="{ECC94563-580D-9846-9C2A-689BAF00059B}"/>
              </a:ext>
            </a:extLst>
          </p:cNvPr>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568B2766-AB9D-0A41-8EE5-A012CC2CDA68}"/>
              </a:ext>
            </a:extLst>
          </p:cNvPr>
          <p:cNvSpPr>
            <a:spLocks noGrp="1"/>
          </p:cNvSpPr>
          <p:nvPr>
            <p:ph type="dt" sz="half" idx="10"/>
          </p:nvPr>
        </p:nvSpPr>
        <p:spPr/>
        <p:txBody>
          <a:bodyPr/>
          <a:lstStyle/>
          <a:p>
            <a:fld id="{E7BA63C1-8258-0E49-B0AF-9D3D6A4674C9}" type="datetimeFigureOut">
              <a:rPr lang="en-US" smtClean="0"/>
              <a:t>4/9/2022</a:t>
            </a:fld>
            <a:endParaRPr lang="en-US"/>
          </a:p>
        </p:txBody>
      </p:sp>
      <p:sp>
        <p:nvSpPr>
          <p:cNvPr id="6" name="Footer Placeholder 5">
            <a:extLst>
              <a:ext uri="{FF2B5EF4-FFF2-40B4-BE49-F238E27FC236}">
                <a16:creationId xmlns:a16="http://schemas.microsoft.com/office/drawing/2014/main" id="{6152AC0D-F400-364F-BC36-E0E16F6BD5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AF6FA1-BFEC-BD4D-8C79-1D9332C85A52}"/>
              </a:ext>
            </a:extLst>
          </p:cNvPr>
          <p:cNvSpPr>
            <a:spLocks noGrp="1"/>
          </p:cNvSpPr>
          <p:nvPr>
            <p:ph type="sldNum" sz="quarter" idx="12"/>
          </p:nvPr>
        </p:nvSpPr>
        <p:spPr/>
        <p:txBody>
          <a:bodyPr/>
          <a:lstStyle/>
          <a:p>
            <a:fld id="{E0C0E083-CE2F-9F49-9EEA-6BE4C02C3E57}" type="slidenum">
              <a:rPr lang="en-US" smtClean="0"/>
              <a:t>‹#›</a:t>
            </a:fld>
            <a:endParaRPr lang="en-US"/>
          </a:p>
        </p:txBody>
      </p:sp>
    </p:spTree>
    <p:extLst>
      <p:ext uri="{BB962C8B-B14F-4D97-AF65-F5344CB8AC3E}">
        <p14:creationId xmlns:p14="http://schemas.microsoft.com/office/powerpoint/2010/main" val="2994420204"/>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D014C-E41D-7E45-B947-652265A696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64CD9D-F5BB-E24D-8579-242F626AF9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322CF1-06C3-F242-BBB8-FAC8F96AAA6F}"/>
              </a:ext>
            </a:extLst>
          </p:cNvPr>
          <p:cNvSpPr>
            <a:spLocks noGrp="1"/>
          </p:cNvSpPr>
          <p:nvPr>
            <p:ph type="dt" sz="half" idx="10"/>
          </p:nvPr>
        </p:nvSpPr>
        <p:spPr/>
        <p:txBody>
          <a:bodyPr/>
          <a:lstStyle/>
          <a:p>
            <a:fld id="{E7BA63C1-8258-0E49-B0AF-9D3D6A4674C9}" type="datetimeFigureOut">
              <a:rPr lang="en-US" smtClean="0"/>
              <a:t>4/9/2022</a:t>
            </a:fld>
            <a:endParaRPr lang="en-US"/>
          </a:p>
        </p:txBody>
      </p:sp>
      <p:sp>
        <p:nvSpPr>
          <p:cNvPr id="5" name="Footer Placeholder 4">
            <a:extLst>
              <a:ext uri="{FF2B5EF4-FFF2-40B4-BE49-F238E27FC236}">
                <a16:creationId xmlns:a16="http://schemas.microsoft.com/office/drawing/2014/main" id="{E9432C98-4E76-FB40-9DE2-AFDDBE89A9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BB99D7-5B41-6C44-A875-7A8136755718}"/>
              </a:ext>
            </a:extLst>
          </p:cNvPr>
          <p:cNvSpPr>
            <a:spLocks noGrp="1"/>
          </p:cNvSpPr>
          <p:nvPr>
            <p:ph type="sldNum" sz="quarter" idx="12"/>
          </p:nvPr>
        </p:nvSpPr>
        <p:spPr/>
        <p:txBody>
          <a:bodyPr/>
          <a:lstStyle/>
          <a:p>
            <a:fld id="{E0C0E083-CE2F-9F49-9EEA-6BE4C02C3E57}" type="slidenum">
              <a:rPr lang="en-US" smtClean="0"/>
              <a:t>‹#›</a:t>
            </a:fld>
            <a:endParaRPr lang="en-US"/>
          </a:p>
        </p:txBody>
      </p:sp>
    </p:spTree>
    <p:extLst>
      <p:ext uri="{BB962C8B-B14F-4D97-AF65-F5344CB8AC3E}">
        <p14:creationId xmlns:p14="http://schemas.microsoft.com/office/powerpoint/2010/main" val="2030887080"/>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081001-E567-1A4D-AD38-8575C3D91A27}"/>
              </a:ext>
            </a:extLst>
          </p:cNvPr>
          <p:cNvSpPr>
            <a:spLocks noGrp="1"/>
          </p:cNvSpPr>
          <p:nvPr>
            <p:ph type="title" orient="vert"/>
          </p:nvPr>
        </p:nvSpPr>
        <p:spPr>
          <a:xfrm>
            <a:off x="8703315" y="365125"/>
            <a:ext cx="2622396"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137440-A318-FB41-A1D4-868E043B164E}"/>
              </a:ext>
            </a:extLst>
          </p:cNvPr>
          <p:cNvSpPr>
            <a:spLocks noGrp="1"/>
          </p:cNvSpPr>
          <p:nvPr>
            <p:ph type="body" orient="vert" idx="1"/>
          </p:nvPr>
        </p:nvSpPr>
        <p:spPr>
          <a:xfrm>
            <a:off x="836126" y="365125"/>
            <a:ext cx="771516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0752EE-C32D-AE48-94DA-FBFCBF3E16F1}"/>
              </a:ext>
            </a:extLst>
          </p:cNvPr>
          <p:cNvSpPr>
            <a:spLocks noGrp="1"/>
          </p:cNvSpPr>
          <p:nvPr>
            <p:ph type="dt" sz="half" idx="10"/>
          </p:nvPr>
        </p:nvSpPr>
        <p:spPr/>
        <p:txBody>
          <a:bodyPr/>
          <a:lstStyle/>
          <a:p>
            <a:fld id="{E7BA63C1-8258-0E49-B0AF-9D3D6A4674C9}" type="datetimeFigureOut">
              <a:rPr lang="en-US" smtClean="0"/>
              <a:t>4/9/2022</a:t>
            </a:fld>
            <a:endParaRPr lang="en-US"/>
          </a:p>
        </p:txBody>
      </p:sp>
      <p:sp>
        <p:nvSpPr>
          <p:cNvPr id="5" name="Footer Placeholder 4">
            <a:extLst>
              <a:ext uri="{FF2B5EF4-FFF2-40B4-BE49-F238E27FC236}">
                <a16:creationId xmlns:a16="http://schemas.microsoft.com/office/drawing/2014/main" id="{124EFEF3-1628-EC45-ACD0-1BD40F826F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B10143-D2E7-964D-9D97-22D4BD8B3000}"/>
              </a:ext>
            </a:extLst>
          </p:cNvPr>
          <p:cNvSpPr>
            <a:spLocks noGrp="1"/>
          </p:cNvSpPr>
          <p:nvPr>
            <p:ph type="sldNum" sz="quarter" idx="12"/>
          </p:nvPr>
        </p:nvSpPr>
        <p:spPr/>
        <p:txBody>
          <a:bodyPr/>
          <a:lstStyle/>
          <a:p>
            <a:fld id="{E0C0E083-CE2F-9F49-9EEA-6BE4C02C3E57}" type="slidenum">
              <a:rPr lang="en-US" smtClean="0"/>
              <a:t>‹#›</a:t>
            </a:fld>
            <a:endParaRPr lang="en-US"/>
          </a:p>
        </p:txBody>
      </p:sp>
    </p:spTree>
    <p:extLst>
      <p:ext uri="{BB962C8B-B14F-4D97-AF65-F5344CB8AC3E}">
        <p14:creationId xmlns:p14="http://schemas.microsoft.com/office/powerpoint/2010/main" val="2223425054"/>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998F4-90E8-6D47-918C-F912815E87E4}"/>
              </a:ext>
            </a:extLst>
          </p:cNvPr>
          <p:cNvSpPr>
            <a:spLocks noGrp="1"/>
          </p:cNvSpPr>
          <p:nvPr>
            <p:ph type="ctrTitle"/>
          </p:nvPr>
        </p:nvSpPr>
        <p:spPr>
          <a:xfrm>
            <a:off x="1520230" y="1122363"/>
            <a:ext cx="9121379" cy="2387600"/>
          </a:xfrm>
        </p:spPr>
        <p:txBody>
          <a:bodyPr anchor="b"/>
          <a:lstStyle>
            <a:lvl1pPr algn="ctr">
              <a:defRPr sz="5985"/>
            </a:lvl1pPr>
          </a:lstStyle>
          <a:p>
            <a:r>
              <a:rPr lang="en-US"/>
              <a:t>Click to edit Master title style</a:t>
            </a:r>
          </a:p>
        </p:txBody>
      </p:sp>
      <p:sp>
        <p:nvSpPr>
          <p:cNvPr id="3" name="Subtitle 2">
            <a:extLst>
              <a:ext uri="{FF2B5EF4-FFF2-40B4-BE49-F238E27FC236}">
                <a16:creationId xmlns:a16="http://schemas.microsoft.com/office/drawing/2014/main" id="{59D8CAA1-CC46-234C-8C65-7A23711579C4}"/>
              </a:ext>
            </a:extLst>
          </p:cNvPr>
          <p:cNvSpPr>
            <a:spLocks noGrp="1"/>
          </p:cNvSpPr>
          <p:nvPr>
            <p:ph type="subTitle" idx="1"/>
          </p:nvPr>
        </p:nvSpPr>
        <p:spPr>
          <a:xfrm>
            <a:off x="1520230" y="3602038"/>
            <a:ext cx="9121379"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a:extLst>
              <a:ext uri="{FF2B5EF4-FFF2-40B4-BE49-F238E27FC236}">
                <a16:creationId xmlns:a16="http://schemas.microsoft.com/office/drawing/2014/main" id="{A43818B8-2DEA-2B48-B363-A1E3EC98BF5B}"/>
              </a:ext>
            </a:extLst>
          </p:cNvPr>
          <p:cNvSpPr>
            <a:spLocks noGrp="1"/>
          </p:cNvSpPr>
          <p:nvPr>
            <p:ph type="dt" sz="half" idx="10"/>
          </p:nvPr>
        </p:nvSpPr>
        <p:spPr/>
        <p:txBody>
          <a:bodyPr/>
          <a:lstStyle/>
          <a:p>
            <a:fld id="{71A31A99-A1F2-4A87-9791-96E82A8FCB3E}" type="datetime1">
              <a:rPr lang="en-US" smtClean="0"/>
              <a:t>4/9/2022</a:t>
            </a:fld>
            <a:endParaRPr lang="en-US"/>
          </a:p>
        </p:txBody>
      </p:sp>
      <p:sp>
        <p:nvSpPr>
          <p:cNvPr id="5" name="Footer Placeholder 4">
            <a:extLst>
              <a:ext uri="{FF2B5EF4-FFF2-40B4-BE49-F238E27FC236}">
                <a16:creationId xmlns:a16="http://schemas.microsoft.com/office/drawing/2014/main" id="{9B83E364-0356-424F-A89A-D498F3F723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A737C2-9101-9145-B530-E68D750593A3}"/>
              </a:ext>
            </a:extLst>
          </p:cNvPr>
          <p:cNvSpPr>
            <a:spLocks noGrp="1"/>
          </p:cNvSpPr>
          <p:nvPr>
            <p:ph type="sldNum" sz="quarter" idx="12"/>
          </p:nvPr>
        </p:nvSpPr>
        <p:spPr>
          <a:xfrm>
            <a:off x="0" y="6492876"/>
            <a:ext cx="2736414" cy="365125"/>
          </a:xfrm>
        </p:spPr>
        <p:txBody>
          <a:bodyPr/>
          <a:lstStyle>
            <a:lvl1pPr algn="l">
              <a:defRPr>
                <a:solidFill>
                  <a:schemeClr val="tx1"/>
                </a:solidFill>
              </a:defRPr>
            </a:lvl1pPr>
          </a:lstStyle>
          <a:p>
            <a:r>
              <a:rPr lang="en-US"/>
              <a:t>Slide </a:t>
            </a:r>
            <a:fld id="{9C2CABD0-7769-8D4B-9919-1982B7632010}" type="slidenum">
              <a:rPr lang="en-US" smtClean="0"/>
              <a:pPr/>
              <a:t>‹#›</a:t>
            </a:fld>
            <a:endParaRPr lang="en-US"/>
          </a:p>
        </p:txBody>
      </p:sp>
    </p:spTree>
    <p:extLst>
      <p:ext uri="{BB962C8B-B14F-4D97-AF65-F5344CB8AC3E}">
        <p14:creationId xmlns:p14="http://schemas.microsoft.com/office/powerpoint/2010/main" val="1736391541"/>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C3E65-5792-154E-B8BE-5AB3038721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CFF4BF-95FA-2849-8D37-FF1E21210F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D2C69F-4925-BE45-B6DF-CDA9FA2CF9DB}"/>
              </a:ext>
            </a:extLst>
          </p:cNvPr>
          <p:cNvSpPr>
            <a:spLocks noGrp="1"/>
          </p:cNvSpPr>
          <p:nvPr>
            <p:ph type="dt" sz="half" idx="10"/>
          </p:nvPr>
        </p:nvSpPr>
        <p:spPr/>
        <p:txBody>
          <a:bodyPr/>
          <a:lstStyle/>
          <a:p>
            <a:fld id="{AE87ECC0-3C09-4E36-AFC2-4012AB298BCB}" type="datetime1">
              <a:rPr lang="en-US" smtClean="0"/>
              <a:t>4/9/2022</a:t>
            </a:fld>
            <a:endParaRPr lang="en-US"/>
          </a:p>
        </p:txBody>
      </p:sp>
      <p:sp>
        <p:nvSpPr>
          <p:cNvPr id="5" name="Footer Placeholder 4">
            <a:extLst>
              <a:ext uri="{FF2B5EF4-FFF2-40B4-BE49-F238E27FC236}">
                <a16:creationId xmlns:a16="http://schemas.microsoft.com/office/drawing/2014/main" id="{57F2C728-DAC7-9645-910A-76B4A1AB58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C563DA-7BA7-294F-BA25-171270134A5B}"/>
              </a:ext>
            </a:extLst>
          </p:cNvPr>
          <p:cNvSpPr>
            <a:spLocks noGrp="1"/>
          </p:cNvSpPr>
          <p:nvPr>
            <p:ph type="sldNum" sz="quarter" idx="12"/>
          </p:nvPr>
        </p:nvSpPr>
        <p:spPr>
          <a:xfrm>
            <a:off x="0" y="6479599"/>
            <a:ext cx="2736414" cy="365125"/>
          </a:xfrm>
        </p:spPr>
        <p:txBody>
          <a:bodyPr/>
          <a:lstStyle>
            <a:lvl1pPr algn="l">
              <a:defRPr>
                <a:solidFill>
                  <a:schemeClr val="tx1"/>
                </a:solidFill>
              </a:defRPr>
            </a:lvl1pPr>
          </a:lstStyle>
          <a:p>
            <a:r>
              <a:rPr lang="en-US"/>
              <a:t>Slide </a:t>
            </a:r>
            <a:fld id="{9C2CABD0-7769-8D4B-9919-1982B7632010}" type="slidenum">
              <a:rPr lang="en-US" smtClean="0"/>
              <a:pPr/>
              <a:t>‹#›</a:t>
            </a:fld>
            <a:endParaRPr lang="en-US"/>
          </a:p>
        </p:txBody>
      </p:sp>
    </p:spTree>
    <p:extLst>
      <p:ext uri="{BB962C8B-B14F-4D97-AF65-F5344CB8AC3E}">
        <p14:creationId xmlns:p14="http://schemas.microsoft.com/office/powerpoint/2010/main" val="10681076"/>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3B73B-3225-424B-8AD3-13E98E14719A}"/>
              </a:ext>
            </a:extLst>
          </p:cNvPr>
          <p:cNvSpPr>
            <a:spLocks noGrp="1"/>
          </p:cNvSpPr>
          <p:nvPr>
            <p:ph type="title"/>
          </p:nvPr>
        </p:nvSpPr>
        <p:spPr>
          <a:xfrm>
            <a:off x="829792" y="1709739"/>
            <a:ext cx="10489585" cy="2852737"/>
          </a:xfrm>
        </p:spPr>
        <p:txBody>
          <a:bodyPr anchor="b"/>
          <a:lstStyle>
            <a:lvl1pPr>
              <a:defRPr sz="5985"/>
            </a:lvl1pPr>
          </a:lstStyle>
          <a:p>
            <a:r>
              <a:rPr lang="en-US"/>
              <a:t>Click to edit Master title style</a:t>
            </a:r>
          </a:p>
        </p:txBody>
      </p:sp>
      <p:sp>
        <p:nvSpPr>
          <p:cNvPr id="3" name="Text Placeholder 2">
            <a:extLst>
              <a:ext uri="{FF2B5EF4-FFF2-40B4-BE49-F238E27FC236}">
                <a16:creationId xmlns:a16="http://schemas.microsoft.com/office/drawing/2014/main" id="{DF78C5E7-7541-634C-8479-1FA482CE576C}"/>
              </a:ext>
            </a:extLst>
          </p:cNvPr>
          <p:cNvSpPr>
            <a:spLocks noGrp="1"/>
          </p:cNvSpPr>
          <p:nvPr>
            <p:ph type="body" idx="1"/>
          </p:nvPr>
        </p:nvSpPr>
        <p:spPr>
          <a:xfrm>
            <a:off x="829792" y="4589464"/>
            <a:ext cx="10489585" cy="1500187"/>
          </a:xfr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65AB13-DA6B-1043-AE31-67C93C8019BC}"/>
              </a:ext>
            </a:extLst>
          </p:cNvPr>
          <p:cNvSpPr>
            <a:spLocks noGrp="1"/>
          </p:cNvSpPr>
          <p:nvPr>
            <p:ph type="dt" sz="half" idx="10"/>
          </p:nvPr>
        </p:nvSpPr>
        <p:spPr/>
        <p:txBody>
          <a:bodyPr/>
          <a:lstStyle/>
          <a:p>
            <a:fld id="{671CD5EB-A687-4111-BF0F-8B9CD438E3DC}" type="datetime1">
              <a:rPr lang="en-US" smtClean="0"/>
              <a:t>4/9/2022</a:t>
            </a:fld>
            <a:endParaRPr lang="en-US"/>
          </a:p>
        </p:txBody>
      </p:sp>
      <p:sp>
        <p:nvSpPr>
          <p:cNvPr id="5" name="Footer Placeholder 4">
            <a:extLst>
              <a:ext uri="{FF2B5EF4-FFF2-40B4-BE49-F238E27FC236}">
                <a16:creationId xmlns:a16="http://schemas.microsoft.com/office/drawing/2014/main" id="{507BB1F0-0333-4348-B030-764842B321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E40A38-0E87-424A-BCAA-30FE9AEEB5F4}"/>
              </a:ext>
            </a:extLst>
          </p:cNvPr>
          <p:cNvSpPr>
            <a:spLocks noGrp="1"/>
          </p:cNvSpPr>
          <p:nvPr>
            <p:ph type="sldNum" sz="quarter" idx="12"/>
          </p:nvPr>
        </p:nvSpPr>
        <p:spPr/>
        <p:txBody>
          <a:bodyPr/>
          <a:lstStyle/>
          <a:p>
            <a:fld id="{9C2CABD0-7769-8D4B-9919-1982B7632010}" type="slidenum">
              <a:rPr lang="en-US" smtClean="0"/>
              <a:t>‹#›</a:t>
            </a:fld>
            <a:endParaRPr lang="en-US"/>
          </a:p>
        </p:txBody>
      </p:sp>
    </p:spTree>
    <p:extLst>
      <p:ext uri="{BB962C8B-B14F-4D97-AF65-F5344CB8AC3E}">
        <p14:creationId xmlns:p14="http://schemas.microsoft.com/office/powerpoint/2010/main" val="2689638024"/>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4FC52-0BED-644D-AC58-42AE4C9DF1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95BD92-11F5-4A40-9A02-FAB19B32D0F7}"/>
              </a:ext>
            </a:extLst>
          </p:cNvPr>
          <p:cNvSpPr>
            <a:spLocks noGrp="1"/>
          </p:cNvSpPr>
          <p:nvPr>
            <p:ph sz="half" idx="1"/>
          </p:nvPr>
        </p:nvSpPr>
        <p:spPr>
          <a:xfrm>
            <a:off x="836126"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80FEA6-C537-854E-8F0F-A94514E5549A}"/>
              </a:ext>
            </a:extLst>
          </p:cNvPr>
          <p:cNvSpPr>
            <a:spLocks noGrp="1"/>
          </p:cNvSpPr>
          <p:nvPr>
            <p:ph sz="half" idx="2"/>
          </p:nvPr>
        </p:nvSpPr>
        <p:spPr>
          <a:xfrm>
            <a:off x="6156931"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6B5B27-2152-E142-A562-D16F9B3BA20D}"/>
              </a:ext>
            </a:extLst>
          </p:cNvPr>
          <p:cNvSpPr>
            <a:spLocks noGrp="1"/>
          </p:cNvSpPr>
          <p:nvPr>
            <p:ph type="dt" sz="half" idx="10"/>
          </p:nvPr>
        </p:nvSpPr>
        <p:spPr/>
        <p:txBody>
          <a:bodyPr/>
          <a:lstStyle/>
          <a:p>
            <a:fld id="{DF2CB5C8-0446-44B7-8E0B-4F0CB484F653}" type="datetime1">
              <a:rPr lang="en-US" smtClean="0"/>
              <a:t>4/9/2022</a:t>
            </a:fld>
            <a:endParaRPr lang="en-US"/>
          </a:p>
        </p:txBody>
      </p:sp>
      <p:sp>
        <p:nvSpPr>
          <p:cNvPr id="6" name="Footer Placeholder 5">
            <a:extLst>
              <a:ext uri="{FF2B5EF4-FFF2-40B4-BE49-F238E27FC236}">
                <a16:creationId xmlns:a16="http://schemas.microsoft.com/office/drawing/2014/main" id="{BEA3F522-6504-0840-BE7A-A9D69A5038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DEBE2C-97BC-0F4F-9223-8373AEFB30EB}"/>
              </a:ext>
            </a:extLst>
          </p:cNvPr>
          <p:cNvSpPr>
            <a:spLocks noGrp="1"/>
          </p:cNvSpPr>
          <p:nvPr>
            <p:ph type="sldNum" sz="quarter" idx="12"/>
          </p:nvPr>
        </p:nvSpPr>
        <p:spPr/>
        <p:txBody>
          <a:bodyPr/>
          <a:lstStyle/>
          <a:p>
            <a:fld id="{9C2CABD0-7769-8D4B-9919-1982B7632010}" type="slidenum">
              <a:rPr lang="en-US" smtClean="0"/>
              <a:t>‹#›</a:t>
            </a:fld>
            <a:endParaRPr lang="en-US"/>
          </a:p>
        </p:txBody>
      </p:sp>
    </p:spTree>
    <p:extLst>
      <p:ext uri="{BB962C8B-B14F-4D97-AF65-F5344CB8AC3E}">
        <p14:creationId xmlns:p14="http://schemas.microsoft.com/office/powerpoint/2010/main" val="3770570145"/>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9ACCB-2DE9-654F-980A-1660C7CC1F7B}"/>
              </a:ext>
            </a:extLst>
          </p:cNvPr>
          <p:cNvSpPr>
            <a:spLocks noGrp="1"/>
          </p:cNvSpPr>
          <p:nvPr>
            <p:ph type="title"/>
          </p:nvPr>
        </p:nvSpPr>
        <p:spPr>
          <a:xfrm>
            <a:off x="837711" y="365126"/>
            <a:ext cx="1048958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B171EE-34B1-B142-9DF0-783A914EFAA3}"/>
              </a:ext>
            </a:extLst>
          </p:cNvPr>
          <p:cNvSpPr>
            <a:spLocks noGrp="1"/>
          </p:cNvSpPr>
          <p:nvPr>
            <p:ph type="body" idx="1"/>
          </p:nvPr>
        </p:nvSpPr>
        <p:spPr>
          <a:xfrm>
            <a:off x="837711" y="1681163"/>
            <a:ext cx="5145027"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a:extLst>
              <a:ext uri="{FF2B5EF4-FFF2-40B4-BE49-F238E27FC236}">
                <a16:creationId xmlns:a16="http://schemas.microsoft.com/office/drawing/2014/main" id="{12928DFC-6E9F-A243-893E-737872CA5B5A}"/>
              </a:ext>
            </a:extLst>
          </p:cNvPr>
          <p:cNvSpPr>
            <a:spLocks noGrp="1"/>
          </p:cNvSpPr>
          <p:nvPr>
            <p:ph sz="half" idx="2"/>
          </p:nvPr>
        </p:nvSpPr>
        <p:spPr>
          <a:xfrm>
            <a:off x="837711" y="2505075"/>
            <a:ext cx="514502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4722EA-A902-1D4E-A5B6-1F70296A3E2E}"/>
              </a:ext>
            </a:extLst>
          </p:cNvPr>
          <p:cNvSpPr>
            <a:spLocks noGrp="1"/>
          </p:cNvSpPr>
          <p:nvPr>
            <p:ph type="body" sz="quarter" idx="3"/>
          </p:nvPr>
        </p:nvSpPr>
        <p:spPr>
          <a:xfrm>
            <a:off x="6156931" y="1681163"/>
            <a:ext cx="5170365"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a:extLst>
              <a:ext uri="{FF2B5EF4-FFF2-40B4-BE49-F238E27FC236}">
                <a16:creationId xmlns:a16="http://schemas.microsoft.com/office/drawing/2014/main" id="{876F0E8C-D710-9B4E-B249-8E0D9ABC267F}"/>
              </a:ext>
            </a:extLst>
          </p:cNvPr>
          <p:cNvSpPr>
            <a:spLocks noGrp="1"/>
          </p:cNvSpPr>
          <p:nvPr>
            <p:ph sz="quarter" idx="4"/>
          </p:nvPr>
        </p:nvSpPr>
        <p:spPr>
          <a:xfrm>
            <a:off x="6156931" y="2505075"/>
            <a:ext cx="51703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2EFEB8-ED9B-F34E-94A3-AE416CD98276}"/>
              </a:ext>
            </a:extLst>
          </p:cNvPr>
          <p:cNvSpPr>
            <a:spLocks noGrp="1"/>
          </p:cNvSpPr>
          <p:nvPr>
            <p:ph type="dt" sz="half" idx="10"/>
          </p:nvPr>
        </p:nvSpPr>
        <p:spPr/>
        <p:txBody>
          <a:bodyPr/>
          <a:lstStyle/>
          <a:p>
            <a:fld id="{E7A13369-DDA7-4F7E-800F-647068814244}" type="datetime1">
              <a:rPr lang="en-US" smtClean="0"/>
              <a:t>4/9/2022</a:t>
            </a:fld>
            <a:endParaRPr lang="en-US"/>
          </a:p>
        </p:txBody>
      </p:sp>
      <p:sp>
        <p:nvSpPr>
          <p:cNvPr id="8" name="Footer Placeholder 7">
            <a:extLst>
              <a:ext uri="{FF2B5EF4-FFF2-40B4-BE49-F238E27FC236}">
                <a16:creationId xmlns:a16="http://schemas.microsoft.com/office/drawing/2014/main" id="{FE7927BD-2C1C-8543-8A09-C5BE32E759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CC9E24-924A-1642-B768-00D5CCC1995E}"/>
              </a:ext>
            </a:extLst>
          </p:cNvPr>
          <p:cNvSpPr>
            <a:spLocks noGrp="1"/>
          </p:cNvSpPr>
          <p:nvPr>
            <p:ph type="sldNum" sz="quarter" idx="12"/>
          </p:nvPr>
        </p:nvSpPr>
        <p:spPr/>
        <p:txBody>
          <a:bodyPr/>
          <a:lstStyle/>
          <a:p>
            <a:fld id="{9C2CABD0-7769-8D4B-9919-1982B7632010}" type="slidenum">
              <a:rPr lang="en-US" smtClean="0"/>
              <a:t>‹#›</a:t>
            </a:fld>
            <a:endParaRPr lang="en-US"/>
          </a:p>
        </p:txBody>
      </p:sp>
    </p:spTree>
    <p:extLst>
      <p:ext uri="{BB962C8B-B14F-4D97-AF65-F5344CB8AC3E}">
        <p14:creationId xmlns:p14="http://schemas.microsoft.com/office/powerpoint/2010/main" val="557995561"/>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174F9-A1F0-F347-B72C-2391F2855A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33D246-375F-DF44-9F9A-C2E6009B0E13}"/>
              </a:ext>
            </a:extLst>
          </p:cNvPr>
          <p:cNvSpPr>
            <a:spLocks noGrp="1"/>
          </p:cNvSpPr>
          <p:nvPr>
            <p:ph type="dt" sz="half" idx="10"/>
          </p:nvPr>
        </p:nvSpPr>
        <p:spPr/>
        <p:txBody>
          <a:bodyPr/>
          <a:lstStyle/>
          <a:p>
            <a:fld id="{CBF6AE3E-8D24-460C-A8FE-6C10036D4CA2}" type="datetime1">
              <a:rPr lang="en-US" smtClean="0"/>
              <a:t>4/9/2022</a:t>
            </a:fld>
            <a:endParaRPr lang="en-US"/>
          </a:p>
        </p:txBody>
      </p:sp>
      <p:sp>
        <p:nvSpPr>
          <p:cNvPr id="4" name="Footer Placeholder 3">
            <a:extLst>
              <a:ext uri="{FF2B5EF4-FFF2-40B4-BE49-F238E27FC236}">
                <a16:creationId xmlns:a16="http://schemas.microsoft.com/office/drawing/2014/main" id="{FF329C15-7F41-2E43-8783-C62D860318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2874C8-DBB5-DD44-A082-1CF61E304DB9}"/>
              </a:ext>
            </a:extLst>
          </p:cNvPr>
          <p:cNvSpPr>
            <a:spLocks noGrp="1"/>
          </p:cNvSpPr>
          <p:nvPr>
            <p:ph type="sldNum" sz="quarter" idx="12"/>
          </p:nvPr>
        </p:nvSpPr>
        <p:spPr/>
        <p:txBody>
          <a:bodyPr/>
          <a:lstStyle/>
          <a:p>
            <a:fld id="{9C2CABD0-7769-8D4B-9919-1982B7632010}" type="slidenum">
              <a:rPr lang="en-US" smtClean="0"/>
              <a:t>‹#›</a:t>
            </a:fld>
            <a:endParaRPr lang="en-US"/>
          </a:p>
        </p:txBody>
      </p:sp>
    </p:spTree>
    <p:extLst>
      <p:ext uri="{BB962C8B-B14F-4D97-AF65-F5344CB8AC3E}">
        <p14:creationId xmlns:p14="http://schemas.microsoft.com/office/powerpoint/2010/main" val="1225386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CTION TITLE_OD">
    <p:bg>
      <p:bgPr>
        <a:solidFill>
          <a:srgbClr val="0E66AF">
            <a:alpha val="7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94" y="4467098"/>
            <a:ext cx="11032523" cy="1162051"/>
          </a:xfrm>
          <a:prstGeom prst="rect">
            <a:avLst/>
          </a:prstGeom>
        </p:spPr>
        <p:txBody>
          <a:bodyPr anchor="b"/>
          <a:lstStyle>
            <a:lvl1pPr algn="l">
              <a:defRPr sz="4788" b="1" baseline="0">
                <a:solidFill>
                  <a:srgbClr val="FFFFFF"/>
                </a:solidFill>
                <a:effectLst/>
                <a:latin typeface="+mj-lt"/>
              </a:defRPr>
            </a:lvl1pPr>
          </a:lstStyle>
          <a:p>
            <a:r>
              <a:rPr lang="en-US"/>
              <a:t>Click to edit Master title style</a:t>
            </a:r>
          </a:p>
        </p:txBody>
      </p:sp>
      <p:sp>
        <p:nvSpPr>
          <p:cNvPr id="5" name="Text Placeholder 2"/>
          <p:cNvSpPr>
            <a:spLocks noGrp="1"/>
          </p:cNvSpPr>
          <p:nvPr>
            <p:ph type="body" idx="1"/>
          </p:nvPr>
        </p:nvSpPr>
        <p:spPr>
          <a:xfrm>
            <a:off x="608093" y="5900929"/>
            <a:ext cx="10337562" cy="568325"/>
          </a:xfrm>
          <a:prstGeom prst="rect">
            <a:avLst/>
          </a:prstGeom>
        </p:spPr>
        <p:txBody>
          <a:bodyPr anchor="b"/>
          <a:lstStyle>
            <a:lvl1pPr marL="0" indent="0" algn="l">
              <a:lnSpc>
                <a:spcPts val="2926"/>
              </a:lnSpc>
              <a:buNone/>
              <a:defRPr sz="2660" baseline="0">
                <a:solidFill>
                  <a:srgbClr val="FFFFFF"/>
                </a:solidFill>
                <a:latin typeface="+mn-lt"/>
              </a:defRPr>
            </a:lvl1pPr>
            <a:lvl2pPr marL="608061" indent="0">
              <a:buNone/>
              <a:defRPr sz="2394">
                <a:solidFill>
                  <a:schemeClr val="tx1">
                    <a:tint val="75000"/>
                  </a:schemeClr>
                </a:solidFill>
              </a:defRPr>
            </a:lvl2pPr>
            <a:lvl3pPr marL="1216122" indent="0">
              <a:buNone/>
              <a:defRPr sz="2128">
                <a:solidFill>
                  <a:schemeClr val="tx1">
                    <a:tint val="75000"/>
                  </a:schemeClr>
                </a:solidFill>
              </a:defRPr>
            </a:lvl3pPr>
            <a:lvl4pPr marL="1824182" indent="0">
              <a:buNone/>
              <a:defRPr sz="1862">
                <a:solidFill>
                  <a:schemeClr val="tx1">
                    <a:tint val="75000"/>
                  </a:schemeClr>
                </a:solidFill>
              </a:defRPr>
            </a:lvl4pPr>
            <a:lvl5pPr marL="2432243" indent="0">
              <a:buNone/>
              <a:defRPr sz="1862">
                <a:solidFill>
                  <a:schemeClr val="tx1">
                    <a:tint val="75000"/>
                  </a:schemeClr>
                </a:solidFill>
              </a:defRPr>
            </a:lvl5pPr>
            <a:lvl6pPr marL="3040304" indent="0">
              <a:buNone/>
              <a:defRPr sz="1862">
                <a:solidFill>
                  <a:schemeClr val="tx1">
                    <a:tint val="75000"/>
                  </a:schemeClr>
                </a:solidFill>
              </a:defRPr>
            </a:lvl6pPr>
            <a:lvl7pPr marL="3648365" indent="0">
              <a:buNone/>
              <a:defRPr sz="1862">
                <a:solidFill>
                  <a:schemeClr val="tx1">
                    <a:tint val="75000"/>
                  </a:schemeClr>
                </a:solidFill>
              </a:defRPr>
            </a:lvl7pPr>
            <a:lvl8pPr marL="4256425" indent="0">
              <a:buNone/>
              <a:defRPr sz="1862">
                <a:solidFill>
                  <a:schemeClr val="tx1">
                    <a:tint val="75000"/>
                  </a:schemeClr>
                </a:solidFill>
              </a:defRPr>
            </a:lvl8pPr>
            <a:lvl9pPr marL="4864486" indent="0">
              <a:buNone/>
              <a:defRPr sz="1862">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71857046"/>
      </p:ext>
    </p:extLst>
  </p:cSld>
  <p:clrMapOvr>
    <a:masterClrMapping/>
  </p:clrMapOvr>
  <p:transition>
    <p:fade/>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9E3DF6-0D7B-0A4B-8804-4180ACD0F39B}"/>
              </a:ext>
            </a:extLst>
          </p:cNvPr>
          <p:cNvSpPr>
            <a:spLocks noGrp="1"/>
          </p:cNvSpPr>
          <p:nvPr>
            <p:ph type="dt" sz="half" idx="10"/>
          </p:nvPr>
        </p:nvSpPr>
        <p:spPr/>
        <p:txBody>
          <a:bodyPr/>
          <a:lstStyle/>
          <a:p>
            <a:fld id="{2ECCA7B3-D7D2-466E-A530-5E6F55258C74}" type="datetime1">
              <a:rPr lang="en-US" smtClean="0"/>
              <a:t>4/9/2022</a:t>
            </a:fld>
            <a:endParaRPr lang="en-US"/>
          </a:p>
        </p:txBody>
      </p:sp>
      <p:sp>
        <p:nvSpPr>
          <p:cNvPr id="3" name="Footer Placeholder 2">
            <a:extLst>
              <a:ext uri="{FF2B5EF4-FFF2-40B4-BE49-F238E27FC236}">
                <a16:creationId xmlns:a16="http://schemas.microsoft.com/office/drawing/2014/main" id="{E0096B65-D27B-5548-9DEB-2004011FC6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50E86A-8BBD-F14F-9405-EF9EAE2E8252}"/>
              </a:ext>
            </a:extLst>
          </p:cNvPr>
          <p:cNvSpPr>
            <a:spLocks noGrp="1"/>
          </p:cNvSpPr>
          <p:nvPr>
            <p:ph type="sldNum" sz="quarter" idx="12"/>
          </p:nvPr>
        </p:nvSpPr>
        <p:spPr>
          <a:xfrm>
            <a:off x="0" y="6492876"/>
            <a:ext cx="2736414" cy="365125"/>
          </a:xfrm>
        </p:spPr>
        <p:txBody>
          <a:bodyPr/>
          <a:lstStyle>
            <a:lvl1pPr algn="l">
              <a:defRPr>
                <a:solidFill>
                  <a:schemeClr val="tx1"/>
                </a:solidFill>
              </a:defRPr>
            </a:lvl1pPr>
          </a:lstStyle>
          <a:p>
            <a:r>
              <a:rPr lang="en-US"/>
              <a:t>Slide </a:t>
            </a:r>
            <a:fld id="{9C2CABD0-7769-8D4B-9919-1982B7632010}" type="slidenum">
              <a:rPr lang="en-US" smtClean="0"/>
              <a:pPr/>
              <a:t>‹#›</a:t>
            </a:fld>
            <a:endParaRPr lang="en-US"/>
          </a:p>
        </p:txBody>
      </p:sp>
    </p:spTree>
    <p:extLst>
      <p:ext uri="{BB962C8B-B14F-4D97-AF65-F5344CB8AC3E}">
        <p14:creationId xmlns:p14="http://schemas.microsoft.com/office/powerpoint/2010/main" val="1156961981"/>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AAFD4-CDB0-9E4F-92ED-57FCC54B37D7}"/>
              </a:ext>
            </a:extLst>
          </p:cNvPr>
          <p:cNvSpPr>
            <a:spLocks noGrp="1"/>
          </p:cNvSpPr>
          <p:nvPr>
            <p:ph type="title"/>
          </p:nvPr>
        </p:nvSpPr>
        <p:spPr>
          <a:xfrm>
            <a:off x="837711" y="457200"/>
            <a:ext cx="3922509" cy="1600200"/>
          </a:xfrm>
        </p:spPr>
        <p:txBody>
          <a:bodyPr anchor="b"/>
          <a:lstStyle>
            <a:lvl1pPr>
              <a:defRPr sz="3192"/>
            </a:lvl1pPr>
          </a:lstStyle>
          <a:p>
            <a:r>
              <a:rPr lang="en-US"/>
              <a:t>Click to edit Master title style</a:t>
            </a:r>
          </a:p>
        </p:txBody>
      </p:sp>
      <p:sp>
        <p:nvSpPr>
          <p:cNvPr id="3" name="Content Placeholder 2">
            <a:extLst>
              <a:ext uri="{FF2B5EF4-FFF2-40B4-BE49-F238E27FC236}">
                <a16:creationId xmlns:a16="http://schemas.microsoft.com/office/drawing/2014/main" id="{88BD4CA3-6259-9246-BC74-370A30839AB0}"/>
              </a:ext>
            </a:extLst>
          </p:cNvPr>
          <p:cNvSpPr>
            <a:spLocks noGrp="1"/>
          </p:cNvSpPr>
          <p:nvPr>
            <p:ph idx="1"/>
          </p:nvPr>
        </p:nvSpPr>
        <p:spPr>
          <a:xfrm>
            <a:off x="5170365" y="987426"/>
            <a:ext cx="615693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5AE644-520D-4B41-935A-97C72001DDED}"/>
              </a:ext>
            </a:extLst>
          </p:cNvPr>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EC8EA52D-A4F4-0544-BF46-98CB24E54BB4}"/>
              </a:ext>
            </a:extLst>
          </p:cNvPr>
          <p:cNvSpPr>
            <a:spLocks noGrp="1"/>
          </p:cNvSpPr>
          <p:nvPr>
            <p:ph type="dt" sz="half" idx="10"/>
          </p:nvPr>
        </p:nvSpPr>
        <p:spPr/>
        <p:txBody>
          <a:bodyPr/>
          <a:lstStyle/>
          <a:p>
            <a:fld id="{A7F57D8A-534E-416F-A429-69665617D281}" type="datetime1">
              <a:rPr lang="en-US" smtClean="0"/>
              <a:t>4/9/2022</a:t>
            </a:fld>
            <a:endParaRPr lang="en-US"/>
          </a:p>
        </p:txBody>
      </p:sp>
      <p:sp>
        <p:nvSpPr>
          <p:cNvPr id="6" name="Footer Placeholder 5">
            <a:extLst>
              <a:ext uri="{FF2B5EF4-FFF2-40B4-BE49-F238E27FC236}">
                <a16:creationId xmlns:a16="http://schemas.microsoft.com/office/drawing/2014/main" id="{28D7AF77-E0AC-BB49-9D91-960C6C3A0B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572278-8AF1-9A48-9E35-9623793A5CAB}"/>
              </a:ext>
            </a:extLst>
          </p:cNvPr>
          <p:cNvSpPr>
            <a:spLocks noGrp="1"/>
          </p:cNvSpPr>
          <p:nvPr>
            <p:ph type="sldNum" sz="quarter" idx="12"/>
          </p:nvPr>
        </p:nvSpPr>
        <p:spPr/>
        <p:txBody>
          <a:bodyPr/>
          <a:lstStyle/>
          <a:p>
            <a:fld id="{9C2CABD0-7769-8D4B-9919-1982B7632010}" type="slidenum">
              <a:rPr lang="en-US" smtClean="0"/>
              <a:t>‹#›</a:t>
            </a:fld>
            <a:endParaRPr lang="en-US"/>
          </a:p>
        </p:txBody>
      </p:sp>
    </p:spTree>
    <p:extLst>
      <p:ext uri="{BB962C8B-B14F-4D97-AF65-F5344CB8AC3E}">
        <p14:creationId xmlns:p14="http://schemas.microsoft.com/office/powerpoint/2010/main" val="1309087395"/>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DEB1B-7F1E-4349-A973-A0872F26D5ED}"/>
              </a:ext>
            </a:extLst>
          </p:cNvPr>
          <p:cNvSpPr>
            <a:spLocks noGrp="1"/>
          </p:cNvSpPr>
          <p:nvPr>
            <p:ph type="title"/>
          </p:nvPr>
        </p:nvSpPr>
        <p:spPr>
          <a:xfrm>
            <a:off x="837711" y="457200"/>
            <a:ext cx="3922509" cy="1600200"/>
          </a:xfrm>
        </p:spPr>
        <p:txBody>
          <a:bodyPr anchor="b"/>
          <a:lstStyle>
            <a:lvl1pPr>
              <a:defRPr sz="3192"/>
            </a:lvl1pPr>
          </a:lstStyle>
          <a:p>
            <a:r>
              <a:rPr lang="en-US"/>
              <a:t>Click to edit Master title style</a:t>
            </a:r>
          </a:p>
        </p:txBody>
      </p:sp>
      <p:sp>
        <p:nvSpPr>
          <p:cNvPr id="3" name="Picture Placeholder 2">
            <a:extLst>
              <a:ext uri="{FF2B5EF4-FFF2-40B4-BE49-F238E27FC236}">
                <a16:creationId xmlns:a16="http://schemas.microsoft.com/office/drawing/2014/main" id="{CF59D1ED-66F9-6D4B-B731-6713C5DB9289}"/>
              </a:ext>
            </a:extLst>
          </p:cNvPr>
          <p:cNvSpPr>
            <a:spLocks noGrp="1"/>
          </p:cNvSpPr>
          <p:nvPr>
            <p:ph type="pic" idx="1"/>
          </p:nvPr>
        </p:nvSpPr>
        <p:spPr>
          <a:xfrm>
            <a:off x="5170365" y="987426"/>
            <a:ext cx="6156930" cy="4873625"/>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a:extLst>
              <a:ext uri="{FF2B5EF4-FFF2-40B4-BE49-F238E27FC236}">
                <a16:creationId xmlns:a16="http://schemas.microsoft.com/office/drawing/2014/main" id="{304560E5-136F-8D4B-B6AE-B76C4B138D7C}"/>
              </a:ext>
            </a:extLst>
          </p:cNvPr>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814E264B-1670-D542-B81A-7A8792AB5491}"/>
              </a:ext>
            </a:extLst>
          </p:cNvPr>
          <p:cNvSpPr>
            <a:spLocks noGrp="1"/>
          </p:cNvSpPr>
          <p:nvPr>
            <p:ph type="dt" sz="half" idx="10"/>
          </p:nvPr>
        </p:nvSpPr>
        <p:spPr/>
        <p:txBody>
          <a:bodyPr/>
          <a:lstStyle/>
          <a:p>
            <a:fld id="{2CF7EA3E-1418-4D57-9902-5E0A42457BF2}" type="datetime1">
              <a:rPr lang="en-US" smtClean="0"/>
              <a:t>4/9/2022</a:t>
            </a:fld>
            <a:endParaRPr lang="en-US"/>
          </a:p>
        </p:txBody>
      </p:sp>
      <p:sp>
        <p:nvSpPr>
          <p:cNvPr id="6" name="Footer Placeholder 5">
            <a:extLst>
              <a:ext uri="{FF2B5EF4-FFF2-40B4-BE49-F238E27FC236}">
                <a16:creationId xmlns:a16="http://schemas.microsoft.com/office/drawing/2014/main" id="{6EA3757A-2F1F-1446-B78C-B8DAE16E6C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3830F2-FEBF-F54A-B3C9-48D5E5795CEA}"/>
              </a:ext>
            </a:extLst>
          </p:cNvPr>
          <p:cNvSpPr>
            <a:spLocks noGrp="1"/>
          </p:cNvSpPr>
          <p:nvPr>
            <p:ph type="sldNum" sz="quarter" idx="12"/>
          </p:nvPr>
        </p:nvSpPr>
        <p:spPr/>
        <p:txBody>
          <a:bodyPr/>
          <a:lstStyle/>
          <a:p>
            <a:fld id="{9C2CABD0-7769-8D4B-9919-1982B7632010}" type="slidenum">
              <a:rPr lang="en-US" smtClean="0"/>
              <a:t>‹#›</a:t>
            </a:fld>
            <a:endParaRPr lang="en-US"/>
          </a:p>
        </p:txBody>
      </p:sp>
    </p:spTree>
    <p:extLst>
      <p:ext uri="{BB962C8B-B14F-4D97-AF65-F5344CB8AC3E}">
        <p14:creationId xmlns:p14="http://schemas.microsoft.com/office/powerpoint/2010/main" val="2247563343"/>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DCBE2-3BE6-1E4D-ACBB-9CC11DF29A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96441B-EAC7-5E4D-9A80-6D1D3482F2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09B45-10F9-2449-9493-8B4607D1502F}"/>
              </a:ext>
            </a:extLst>
          </p:cNvPr>
          <p:cNvSpPr>
            <a:spLocks noGrp="1"/>
          </p:cNvSpPr>
          <p:nvPr>
            <p:ph type="dt" sz="half" idx="10"/>
          </p:nvPr>
        </p:nvSpPr>
        <p:spPr/>
        <p:txBody>
          <a:bodyPr/>
          <a:lstStyle/>
          <a:p>
            <a:fld id="{06CA7019-918C-416A-8123-95AFE989521F}" type="datetime1">
              <a:rPr lang="en-US" smtClean="0"/>
              <a:t>4/9/2022</a:t>
            </a:fld>
            <a:endParaRPr lang="en-US"/>
          </a:p>
        </p:txBody>
      </p:sp>
      <p:sp>
        <p:nvSpPr>
          <p:cNvPr id="5" name="Footer Placeholder 4">
            <a:extLst>
              <a:ext uri="{FF2B5EF4-FFF2-40B4-BE49-F238E27FC236}">
                <a16:creationId xmlns:a16="http://schemas.microsoft.com/office/drawing/2014/main" id="{5500903E-0AC2-424F-BDFC-83124C16BF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31BDB9-6C81-3142-9C14-72E3D9C2C6CF}"/>
              </a:ext>
            </a:extLst>
          </p:cNvPr>
          <p:cNvSpPr>
            <a:spLocks noGrp="1"/>
          </p:cNvSpPr>
          <p:nvPr>
            <p:ph type="sldNum" sz="quarter" idx="12"/>
          </p:nvPr>
        </p:nvSpPr>
        <p:spPr/>
        <p:txBody>
          <a:bodyPr/>
          <a:lstStyle/>
          <a:p>
            <a:fld id="{9C2CABD0-7769-8D4B-9919-1982B7632010}" type="slidenum">
              <a:rPr lang="en-US" smtClean="0"/>
              <a:t>‹#›</a:t>
            </a:fld>
            <a:endParaRPr lang="en-US"/>
          </a:p>
        </p:txBody>
      </p:sp>
    </p:spTree>
    <p:extLst>
      <p:ext uri="{BB962C8B-B14F-4D97-AF65-F5344CB8AC3E}">
        <p14:creationId xmlns:p14="http://schemas.microsoft.com/office/powerpoint/2010/main" val="241409865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5A4A3D-CE32-1A4B-AD6E-4123FB5151B1}"/>
              </a:ext>
            </a:extLst>
          </p:cNvPr>
          <p:cNvSpPr>
            <a:spLocks noGrp="1"/>
          </p:cNvSpPr>
          <p:nvPr>
            <p:ph type="title" orient="vert"/>
          </p:nvPr>
        </p:nvSpPr>
        <p:spPr>
          <a:xfrm>
            <a:off x="8703315" y="365125"/>
            <a:ext cx="2622396"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88DB55-450B-DE40-A501-A07DCACD232C}"/>
              </a:ext>
            </a:extLst>
          </p:cNvPr>
          <p:cNvSpPr>
            <a:spLocks noGrp="1"/>
          </p:cNvSpPr>
          <p:nvPr>
            <p:ph type="body" orient="vert" idx="1"/>
          </p:nvPr>
        </p:nvSpPr>
        <p:spPr>
          <a:xfrm>
            <a:off x="836126" y="365125"/>
            <a:ext cx="771516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665D71-8E30-854F-85EB-0654216DE33D}"/>
              </a:ext>
            </a:extLst>
          </p:cNvPr>
          <p:cNvSpPr>
            <a:spLocks noGrp="1"/>
          </p:cNvSpPr>
          <p:nvPr>
            <p:ph type="dt" sz="half" idx="10"/>
          </p:nvPr>
        </p:nvSpPr>
        <p:spPr/>
        <p:txBody>
          <a:bodyPr/>
          <a:lstStyle/>
          <a:p>
            <a:fld id="{DD471D48-E2D9-49C2-9264-7ACA04AEE219}" type="datetime1">
              <a:rPr lang="en-US" smtClean="0"/>
              <a:t>4/9/2022</a:t>
            </a:fld>
            <a:endParaRPr lang="en-US"/>
          </a:p>
        </p:txBody>
      </p:sp>
      <p:sp>
        <p:nvSpPr>
          <p:cNvPr id="5" name="Footer Placeholder 4">
            <a:extLst>
              <a:ext uri="{FF2B5EF4-FFF2-40B4-BE49-F238E27FC236}">
                <a16:creationId xmlns:a16="http://schemas.microsoft.com/office/drawing/2014/main" id="{67C5A0DE-00F5-2445-B462-83F84E469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76F19C-B97D-9146-AD35-662283145416}"/>
              </a:ext>
            </a:extLst>
          </p:cNvPr>
          <p:cNvSpPr>
            <a:spLocks noGrp="1"/>
          </p:cNvSpPr>
          <p:nvPr>
            <p:ph type="sldNum" sz="quarter" idx="12"/>
          </p:nvPr>
        </p:nvSpPr>
        <p:spPr/>
        <p:txBody>
          <a:bodyPr/>
          <a:lstStyle/>
          <a:p>
            <a:fld id="{9C2CABD0-7769-8D4B-9919-1982B7632010}" type="slidenum">
              <a:rPr lang="en-US" smtClean="0"/>
              <a:t>‹#›</a:t>
            </a:fld>
            <a:endParaRPr lang="en-US"/>
          </a:p>
        </p:txBody>
      </p:sp>
    </p:spTree>
    <p:extLst>
      <p:ext uri="{BB962C8B-B14F-4D97-AF65-F5344CB8AC3E}">
        <p14:creationId xmlns:p14="http://schemas.microsoft.com/office/powerpoint/2010/main" val="3915262814"/>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type="tx">
  <p:cSld name="Title + 1 column">
    <p:spTree>
      <p:nvGrpSpPr>
        <p:cNvPr id="1" name="Shape 31"/>
        <p:cNvGrpSpPr/>
        <p:nvPr/>
      </p:nvGrpSpPr>
      <p:grpSpPr>
        <a:xfrm>
          <a:off x="0" y="0"/>
          <a:ext cx="0" cy="0"/>
          <a:chOff x="0" y="0"/>
          <a:chExt cx="0" cy="0"/>
        </a:xfrm>
      </p:grpSpPr>
      <p:sp>
        <p:nvSpPr>
          <p:cNvPr id="32" name="Shape 32"/>
          <p:cNvSpPr/>
          <p:nvPr/>
        </p:nvSpPr>
        <p:spPr>
          <a:xfrm>
            <a:off x="0" y="3"/>
            <a:ext cx="328785" cy="707599"/>
          </a:xfrm>
          <a:prstGeom prst="rect">
            <a:avLst/>
          </a:prstGeom>
          <a:solidFill>
            <a:srgbClr val="18637B"/>
          </a:solidFill>
          <a:ln>
            <a:noFill/>
          </a:ln>
        </p:spPr>
        <p:txBody>
          <a:bodyPr lIns="91199" tIns="91199" rIns="91199" bIns="91199" anchor="ctr" anchorCtr="0">
            <a:noAutofit/>
          </a:bodyPr>
          <a:lstStyle/>
          <a:p>
            <a:pPr lvl="0" rtl="0">
              <a:spcBef>
                <a:spcPts val="0"/>
              </a:spcBef>
              <a:buNone/>
            </a:pPr>
            <a:endParaRPr sz="1795">
              <a:solidFill>
                <a:srgbClr val="114454"/>
              </a:solidFill>
            </a:endParaRPr>
          </a:p>
        </p:txBody>
      </p:sp>
      <p:sp>
        <p:nvSpPr>
          <p:cNvPr id="33" name="Shape 33"/>
          <p:cNvSpPr/>
          <p:nvPr/>
        </p:nvSpPr>
        <p:spPr>
          <a:xfrm>
            <a:off x="0" y="184568"/>
            <a:ext cx="12161838" cy="1411599"/>
          </a:xfrm>
          <a:prstGeom prst="rect">
            <a:avLst/>
          </a:prstGeom>
          <a:solidFill>
            <a:srgbClr val="124057"/>
          </a:solidFill>
          <a:ln>
            <a:noFill/>
          </a:ln>
        </p:spPr>
        <p:txBody>
          <a:bodyPr lIns="91199" tIns="91199" rIns="91199" bIns="91199" anchor="ctr" anchorCtr="0">
            <a:noAutofit/>
          </a:bodyPr>
          <a:lstStyle/>
          <a:p>
            <a:pPr lvl="0">
              <a:spcBef>
                <a:spcPts val="0"/>
              </a:spcBef>
              <a:buNone/>
            </a:pPr>
            <a:endParaRPr sz="1795"/>
          </a:p>
        </p:txBody>
      </p:sp>
      <p:sp>
        <p:nvSpPr>
          <p:cNvPr id="34" name="Shape 34"/>
          <p:cNvSpPr/>
          <p:nvPr/>
        </p:nvSpPr>
        <p:spPr>
          <a:xfrm>
            <a:off x="0" y="1596166"/>
            <a:ext cx="328785" cy="2518643"/>
          </a:xfrm>
          <a:prstGeom prst="rect">
            <a:avLst/>
          </a:prstGeom>
          <a:solidFill>
            <a:srgbClr val="165751"/>
          </a:solidFill>
          <a:ln>
            <a:noFill/>
          </a:ln>
        </p:spPr>
        <p:txBody>
          <a:bodyPr lIns="91199" tIns="91199" rIns="91199" bIns="91199" anchor="ctr" anchorCtr="0">
            <a:noAutofit/>
          </a:bodyPr>
          <a:lstStyle/>
          <a:p>
            <a:pPr lvl="0">
              <a:spcBef>
                <a:spcPts val="0"/>
              </a:spcBef>
              <a:buNone/>
            </a:pPr>
            <a:endParaRPr sz="1795"/>
          </a:p>
        </p:txBody>
      </p:sp>
      <p:sp>
        <p:nvSpPr>
          <p:cNvPr id="35" name="Shape 35"/>
          <p:cNvSpPr/>
          <p:nvPr/>
        </p:nvSpPr>
        <p:spPr>
          <a:xfrm>
            <a:off x="0" y="4114800"/>
            <a:ext cx="328785" cy="807200"/>
          </a:xfrm>
          <a:prstGeom prst="rect">
            <a:avLst/>
          </a:prstGeom>
          <a:solidFill>
            <a:srgbClr val="3B8D61"/>
          </a:solidFill>
          <a:ln>
            <a:noFill/>
          </a:ln>
        </p:spPr>
        <p:txBody>
          <a:bodyPr lIns="91199" tIns="91199" rIns="91199" bIns="91199" anchor="ctr" anchorCtr="0">
            <a:noAutofit/>
          </a:bodyPr>
          <a:lstStyle/>
          <a:p>
            <a:pPr lvl="0">
              <a:spcBef>
                <a:spcPts val="0"/>
              </a:spcBef>
              <a:buNone/>
            </a:pPr>
            <a:endParaRPr sz="1795"/>
          </a:p>
        </p:txBody>
      </p:sp>
      <p:sp>
        <p:nvSpPr>
          <p:cNvPr id="36" name="Shape 36"/>
          <p:cNvSpPr/>
          <p:nvPr/>
        </p:nvSpPr>
        <p:spPr>
          <a:xfrm>
            <a:off x="0" y="4922003"/>
            <a:ext cx="328785" cy="1935999"/>
          </a:xfrm>
          <a:prstGeom prst="rect">
            <a:avLst/>
          </a:prstGeom>
          <a:solidFill>
            <a:srgbClr val="7CA295"/>
          </a:solidFill>
          <a:ln>
            <a:noFill/>
          </a:ln>
        </p:spPr>
        <p:txBody>
          <a:bodyPr lIns="91199" tIns="91199" rIns="91199" bIns="91199" anchor="ctr" anchorCtr="0">
            <a:noAutofit/>
          </a:bodyPr>
          <a:lstStyle/>
          <a:p>
            <a:pPr lvl="0">
              <a:spcBef>
                <a:spcPts val="0"/>
              </a:spcBef>
              <a:buNone/>
            </a:pPr>
            <a:endParaRPr sz="1795"/>
          </a:p>
        </p:txBody>
      </p:sp>
      <p:sp>
        <p:nvSpPr>
          <p:cNvPr id="38" name="Shape 38"/>
          <p:cNvSpPr txBox="1">
            <a:spLocks noGrp="1"/>
          </p:cNvSpPr>
          <p:nvPr>
            <p:ph type="title"/>
          </p:nvPr>
        </p:nvSpPr>
        <p:spPr>
          <a:xfrm>
            <a:off x="618064" y="203139"/>
            <a:ext cx="11244714" cy="1371600"/>
          </a:xfrm>
          <a:prstGeom prst="rect">
            <a:avLst/>
          </a:prstGeom>
        </p:spPr>
        <p:txBody>
          <a:bodyPr lIns="91425" tIns="91425" rIns="91425" bIns="91425" anchor="ctr" anchorCtr="0"/>
          <a:lstStyle>
            <a:lvl1pPr lvl="0">
              <a:spcBef>
                <a:spcPts val="0"/>
              </a:spcBef>
              <a:defRPr sz="3591">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9" name="Shape 39"/>
          <p:cNvSpPr txBox="1">
            <a:spLocks noGrp="1"/>
          </p:cNvSpPr>
          <p:nvPr>
            <p:ph type="body" idx="1"/>
          </p:nvPr>
        </p:nvSpPr>
        <p:spPr>
          <a:xfrm>
            <a:off x="618062" y="1780732"/>
            <a:ext cx="11244716" cy="4677309"/>
          </a:xfrm>
          <a:prstGeom prst="rect">
            <a:avLst/>
          </a:prstGeom>
        </p:spPr>
        <p:txBody>
          <a:bodyPr lIns="91425" tIns="91425" rIns="91425" bIns="91425" anchor="t" anchorCtr="0"/>
          <a:lstStyle>
            <a:lvl1pPr marL="456057" lvl="0" indent="-456057">
              <a:spcBef>
                <a:spcPts val="0"/>
              </a:spcBef>
              <a:buSzPct val="100000"/>
              <a:buFont typeface="Arial" panose="020B0604020202020204" pitchFamily="34" charset="0"/>
              <a:buChar char="•"/>
              <a:defRPr sz="2793">
                <a:latin typeface="+mj-lt"/>
              </a:defRPr>
            </a:lvl1pPr>
            <a:lvl2pPr marL="912114" lvl="1" indent="-337293">
              <a:spcBef>
                <a:spcPts val="0"/>
              </a:spcBef>
              <a:buSzPct val="100000"/>
              <a:defRPr sz="2793"/>
            </a:lvl2pPr>
            <a:lvl3pPr lvl="2">
              <a:spcBef>
                <a:spcPts val="0"/>
              </a:spcBef>
              <a:buSzPct val="100000"/>
              <a:defRPr sz="2793"/>
            </a:lvl3pPr>
            <a:lvl4pPr lvl="3">
              <a:spcBef>
                <a:spcPts val="0"/>
              </a:spcBef>
              <a:buSzPct val="100000"/>
              <a:defRPr sz="2793"/>
            </a:lvl4pPr>
            <a:lvl5pPr lvl="4">
              <a:spcBef>
                <a:spcPts val="0"/>
              </a:spcBef>
              <a:buSzPct val="100000"/>
              <a:defRPr sz="2793"/>
            </a:lvl5pPr>
            <a:lvl6pPr lvl="5">
              <a:spcBef>
                <a:spcPts val="0"/>
              </a:spcBef>
              <a:buSzPct val="100000"/>
              <a:defRPr sz="2793"/>
            </a:lvl6pPr>
            <a:lvl7pPr lvl="6">
              <a:spcBef>
                <a:spcPts val="0"/>
              </a:spcBef>
              <a:buSzPct val="100000"/>
              <a:defRPr sz="2793"/>
            </a:lvl7pPr>
            <a:lvl8pPr lvl="7">
              <a:spcBef>
                <a:spcPts val="0"/>
              </a:spcBef>
              <a:buSzPct val="100000"/>
              <a:defRPr sz="2793"/>
            </a:lvl8pPr>
            <a:lvl9pPr lvl="8">
              <a:spcBef>
                <a:spcPts val="0"/>
              </a:spcBef>
              <a:buSzPct val="100000"/>
              <a:defRPr sz="2793"/>
            </a:lvl9pPr>
          </a:lstStyle>
          <a:p>
            <a:endParaRPr lang="en-US"/>
          </a:p>
          <a:p>
            <a:pPr lvl="1"/>
            <a:endParaRPr/>
          </a:p>
        </p:txBody>
      </p:sp>
      <p:sp>
        <p:nvSpPr>
          <p:cNvPr id="2" name="Date Placeholder 1"/>
          <p:cNvSpPr>
            <a:spLocks noGrp="1"/>
          </p:cNvSpPr>
          <p:nvPr>
            <p:ph type="dt" sz="half" idx="10"/>
          </p:nvPr>
        </p:nvSpPr>
        <p:spPr/>
        <p:txBody>
          <a:bodyPr/>
          <a:lstStyle/>
          <a:p>
            <a:fld id="{422A3454-9EB5-4A50-9509-922B396B49F8}" type="datetime1">
              <a:rPr lang="en-US" smtClean="0"/>
              <a:t>4/9/2022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328784" y="6460045"/>
            <a:ext cx="2736414" cy="365125"/>
          </a:xfrm>
        </p:spPr>
        <p:txBody>
          <a:bodyPr/>
          <a:lstStyle>
            <a:lvl1pPr algn="l">
              <a:defRPr>
                <a:solidFill>
                  <a:schemeClr val="tx1"/>
                </a:solidFill>
              </a:defRPr>
            </a:lvl1pPr>
          </a:lstStyle>
          <a:p>
            <a:r>
              <a:rPr lang="en-US"/>
              <a:t>Slide </a:t>
            </a:r>
            <a:fld id="{9C2CABD0-7769-8D4B-9919-1982B7632010}" type="slidenum">
              <a:rPr lang="en-US" smtClean="0"/>
              <a:pPr/>
              <a:t>‹#›</a:t>
            </a:fld>
            <a:endParaRPr lang="en-US"/>
          </a:p>
        </p:txBody>
      </p:sp>
    </p:spTree>
    <p:extLst>
      <p:ext uri="{BB962C8B-B14F-4D97-AF65-F5344CB8AC3E}">
        <p14:creationId xmlns:p14="http://schemas.microsoft.com/office/powerpoint/2010/main" val="2720898873"/>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177563"/>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8092" y="273494"/>
            <a:ext cx="10945219" cy="1144800"/>
          </a:xfrm>
          <a:prstGeom prst="rect">
            <a:avLst/>
          </a:prstGeom>
        </p:spPr>
        <p:txBody>
          <a:bodyPr lIns="0" tIns="0" rIns="0" bIns="0" anchor="ctr"/>
          <a:lstStyle/>
          <a:p>
            <a:pPr algn="ctr"/>
            <a:endParaRPr lang="en-US" sz="3873" b="0" strike="noStrike" spc="-1">
              <a:latin typeface="Arial"/>
            </a:endParaRPr>
          </a:p>
        </p:txBody>
      </p:sp>
      <p:sp>
        <p:nvSpPr>
          <p:cNvPr id="3" name="PlaceHolder 2"/>
          <p:cNvSpPr>
            <a:spLocks noGrp="1"/>
          </p:cNvSpPr>
          <p:nvPr>
            <p:ph type="subTitle"/>
          </p:nvPr>
        </p:nvSpPr>
        <p:spPr>
          <a:xfrm>
            <a:off x="608092" y="1604754"/>
            <a:ext cx="10945219" cy="3977259"/>
          </a:xfrm>
          <a:prstGeom prst="rect">
            <a:avLst/>
          </a:prstGeom>
        </p:spPr>
        <p:txBody>
          <a:bodyPr lIns="0" tIns="0" rIns="0" bIns="0" anchor="ctr"/>
          <a:lstStyle/>
          <a:p>
            <a:pPr algn="ctr"/>
            <a:endParaRPr lang="en-US" sz="2817" b="0" strike="noStrike" spc="-1">
              <a:latin typeface="Arial"/>
            </a:endParaRPr>
          </a:p>
        </p:txBody>
      </p:sp>
    </p:spTree>
    <p:extLst>
      <p:ext uri="{BB962C8B-B14F-4D97-AF65-F5344CB8AC3E}">
        <p14:creationId xmlns:p14="http://schemas.microsoft.com/office/powerpoint/2010/main" val="1750011118"/>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8092" y="273494"/>
            <a:ext cx="10945219" cy="1144800"/>
          </a:xfrm>
          <a:prstGeom prst="rect">
            <a:avLst/>
          </a:prstGeom>
        </p:spPr>
        <p:txBody>
          <a:bodyPr lIns="0" tIns="0" rIns="0" bIns="0" anchor="ctr"/>
          <a:lstStyle/>
          <a:p>
            <a:pPr algn="ctr"/>
            <a:endParaRPr lang="en-US" sz="3873" b="0" strike="noStrike" spc="-1">
              <a:latin typeface="Arial"/>
            </a:endParaRPr>
          </a:p>
        </p:txBody>
      </p:sp>
      <p:sp>
        <p:nvSpPr>
          <p:cNvPr id="5" name="PlaceHolder 2"/>
          <p:cNvSpPr>
            <a:spLocks noGrp="1"/>
          </p:cNvSpPr>
          <p:nvPr>
            <p:ph type="body"/>
          </p:nvPr>
        </p:nvSpPr>
        <p:spPr>
          <a:xfrm>
            <a:off x="608092" y="1604754"/>
            <a:ext cx="10945219" cy="3977259"/>
          </a:xfrm>
          <a:prstGeom prst="rect">
            <a:avLst/>
          </a:prstGeom>
        </p:spPr>
        <p:txBody>
          <a:bodyPr lIns="0" tIns="0" rIns="0" bIns="0">
            <a:normAutofit/>
          </a:bodyPr>
          <a:lstStyle/>
          <a:p>
            <a:endParaRPr lang="en-US" sz="2817" b="0" strike="noStrike" spc="-1">
              <a:latin typeface="Arial"/>
            </a:endParaRPr>
          </a:p>
        </p:txBody>
      </p:sp>
    </p:spTree>
    <p:extLst>
      <p:ext uri="{BB962C8B-B14F-4D97-AF65-F5344CB8AC3E}">
        <p14:creationId xmlns:p14="http://schemas.microsoft.com/office/powerpoint/2010/main" val="2536267445"/>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8092" y="273494"/>
            <a:ext cx="10945219" cy="1144800"/>
          </a:xfrm>
          <a:prstGeom prst="rect">
            <a:avLst/>
          </a:prstGeom>
        </p:spPr>
        <p:txBody>
          <a:bodyPr lIns="0" tIns="0" rIns="0" bIns="0" anchor="ctr"/>
          <a:lstStyle/>
          <a:p>
            <a:pPr algn="ctr"/>
            <a:endParaRPr lang="en-US" sz="3873" b="0" strike="noStrike" spc="-1">
              <a:latin typeface="Arial"/>
            </a:endParaRPr>
          </a:p>
        </p:txBody>
      </p:sp>
      <p:sp>
        <p:nvSpPr>
          <p:cNvPr id="7" name="PlaceHolder 2"/>
          <p:cNvSpPr>
            <a:spLocks noGrp="1"/>
          </p:cNvSpPr>
          <p:nvPr>
            <p:ph type="body"/>
          </p:nvPr>
        </p:nvSpPr>
        <p:spPr>
          <a:xfrm>
            <a:off x="608092" y="1604754"/>
            <a:ext cx="5340936" cy="3977259"/>
          </a:xfrm>
          <a:prstGeom prst="rect">
            <a:avLst/>
          </a:prstGeom>
        </p:spPr>
        <p:txBody>
          <a:bodyPr lIns="0" tIns="0" rIns="0" bIns="0">
            <a:normAutofit/>
          </a:bodyPr>
          <a:lstStyle/>
          <a:p>
            <a:endParaRPr lang="en-US" sz="2817" b="0" strike="noStrike" spc="-1">
              <a:latin typeface="Arial"/>
            </a:endParaRPr>
          </a:p>
        </p:txBody>
      </p:sp>
      <p:sp>
        <p:nvSpPr>
          <p:cNvPr id="8" name="PlaceHolder 3"/>
          <p:cNvSpPr>
            <a:spLocks noGrp="1"/>
          </p:cNvSpPr>
          <p:nvPr>
            <p:ph type="body"/>
          </p:nvPr>
        </p:nvSpPr>
        <p:spPr>
          <a:xfrm>
            <a:off x="6216727" y="1604754"/>
            <a:ext cx="5340936" cy="3977259"/>
          </a:xfrm>
          <a:prstGeom prst="rect">
            <a:avLst/>
          </a:prstGeom>
        </p:spPr>
        <p:txBody>
          <a:bodyPr lIns="0" tIns="0" rIns="0" bIns="0">
            <a:normAutofit/>
          </a:bodyPr>
          <a:lstStyle/>
          <a:p>
            <a:endParaRPr lang="en-US" sz="2817" b="0" strike="noStrike" spc="-1">
              <a:latin typeface="Arial"/>
            </a:endParaRPr>
          </a:p>
        </p:txBody>
      </p:sp>
    </p:spTree>
    <p:extLst>
      <p:ext uri="{BB962C8B-B14F-4D97-AF65-F5344CB8AC3E}">
        <p14:creationId xmlns:p14="http://schemas.microsoft.com/office/powerpoint/2010/main" val="23392087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LOSING_O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8140"/>
          <a:stretch/>
        </p:blipFill>
        <p:spPr>
          <a:xfrm>
            <a:off x="0" y="5680442"/>
            <a:ext cx="12161838" cy="1177559"/>
          </a:xfrm>
          <a:prstGeom prst="rect">
            <a:avLst/>
          </a:prstGeom>
        </p:spPr>
      </p:pic>
      <p:sp>
        <p:nvSpPr>
          <p:cNvPr id="2" name="Title 1"/>
          <p:cNvSpPr>
            <a:spLocks noGrp="1"/>
          </p:cNvSpPr>
          <p:nvPr>
            <p:ph type="title"/>
          </p:nvPr>
        </p:nvSpPr>
        <p:spPr/>
        <p:txBody>
          <a:bodyPr/>
          <a:lstStyle>
            <a:lvl1pPr>
              <a:defRPr b="0">
                <a:solidFill>
                  <a:schemeClr val="tx1"/>
                </a:solidFill>
              </a:defRPr>
            </a:lvl1pPr>
          </a:lstStyle>
          <a:p>
            <a:r>
              <a:rPr lang="en-US"/>
              <a:t>Click to edit Master title style</a:t>
            </a:r>
          </a:p>
        </p:txBody>
      </p:sp>
      <p:sp>
        <p:nvSpPr>
          <p:cNvPr id="7" name="Footer Placeholder 1"/>
          <p:cNvSpPr txBox="1">
            <a:spLocks/>
          </p:cNvSpPr>
          <p:nvPr userDrawn="1"/>
        </p:nvSpPr>
        <p:spPr>
          <a:xfrm>
            <a:off x="608092" y="3472543"/>
            <a:ext cx="10945654" cy="2207898"/>
          </a:xfrm>
          <a:prstGeom prst="rect">
            <a:avLst/>
          </a:prstGeom>
        </p:spPr>
        <p:txBody>
          <a:bodyPr anchor="b" anchorCtr="0"/>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609585"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121917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828754"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2438339"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3047924" algn="l" defTabSz="1219170" rtl="0" eaLnBrk="1" latinLnBrk="0" hangingPunct="1">
              <a:defRPr kern="1200">
                <a:solidFill>
                  <a:schemeClr val="tx1"/>
                </a:solidFill>
                <a:latin typeface="Myriad Web Pro" panose="020B0503030403020204" pitchFamily="34" charset="0"/>
                <a:ea typeface="+mn-ea"/>
                <a:cs typeface="+mn-cs"/>
              </a:defRPr>
            </a:lvl6pPr>
            <a:lvl7pPr marL="3657509" algn="l" defTabSz="1219170" rtl="0" eaLnBrk="1" latinLnBrk="0" hangingPunct="1">
              <a:defRPr kern="1200">
                <a:solidFill>
                  <a:schemeClr val="tx1"/>
                </a:solidFill>
                <a:latin typeface="Myriad Web Pro" panose="020B0503030403020204" pitchFamily="34" charset="0"/>
                <a:ea typeface="+mn-ea"/>
                <a:cs typeface="+mn-cs"/>
              </a:defRPr>
            </a:lvl7pPr>
            <a:lvl8pPr marL="4267093" algn="l" defTabSz="1219170" rtl="0" eaLnBrk="1" latinLnBrk="0" hangingPunct="1">
              <a:defRPr kern="1200">
                <a:solidFill>
                  <a:schemeClr val="tx1"/>
                </a:solidFill>
                <a:latin typeface="Myriad Web Pro" panose="020B0503030403020204" pitchFamily="34" charset="0"/>
                <a:ea typeface="+mn-ea"/>
                <a:cs typeface="+mn-cs"/>
              </a:defRPr>
            </a:lvl8pPr>
            <a:lvl9pPr marL="4876678" algn="l" defTabSz="1219170" rtl="0" eaLnBrk="1" latinLnBrk="0" hangingPunct="1">
              <a:defRPr kern="1200">
                <a:solidFill>
                  <a:schemeClr val="tx1"/>
                </a:solidFill>
                <a:latin typeface="Myriad Web Pro" panose="020B0503030403020204" pitchFamily="34" charset="0"/>
                <a:ea typeface="+mn-ea"/>
                <a:cs typeface="+mn-cs"/>
              </a:defRPr>
            </a:lvl9pPr>
          </a:lstStyle>
          <a:p>
            <a:r>
              <a:rPr lang="en-US" sz="1596">
                <a:solidFill>
                  <a:schemeClr val="tx2"/>
                </a:solidFill>
                <a:latin typeface="+mj-lt"/>
              </a:rPr>
              <a:t>For more information, contact CDC</a:t>
            </a:r>
            <a:br>
              <a:rPr lang="en-US" sz="1596">
                <a:solidFill>
                  <a:schemeClr val="tx2"/>
                </a:solidFill>
                <a:latin typeface="+mj-lt"/>
              </a:rPr>
            </a:br>
            <a:r>
              <a:rPr lang="en-US" sz="1596">
                <a:solidFill>
                  <a:schemeClr val="tx2"/>
                </a:solidFill>
                <a:latin typeface="+mj-lt"/>
              </a:rPr>
              <a:t>1-800-CDC-INFO (232-4636)</a:t>
            </a:r>
            <a:br>
              <a:rPr lang="en-US" sz="1596">
                <a:solidFill>
                  <a:schemeClr val="tx2"/>
                </a:solidFill>
                <a:latin typeface="+mj-lt"/>
              </a:rPr>
            </a:br>
            <a:r>
              <a:rPr lang="en-US" sz="1596">
                <a:solidFill>
                  <a:schemeClr val="tx2"/>
                </a:solidFill>
                <a:latin typeface="+mj-lt"/>
              </a:rPr>
              <a:t>TTY:  1-888-232-6348    </a:t>
            </a:r>
            <a:r>
              <a:rPr lang="en-US" sz="1596">
                <a:solidFill>
                  <a:schemeClr val="tx2"/>
                </a:solidFill>
                <a:latin typeface="+mj-lt"/>
                <a:hlinkClick r:id="rId3"/>
              </a:rPr>
              <a:t>www.cdc.gov</a:t>
            </a:r>
            <a:endParaRPr lang="en-US" sz="1596">
              <a:solidFill>
                <a:schemeClr val="tx2"/>
              </a:solidFill>
              <a:latin typeface="+mj-lt"/>
            </a:endParaRPr>
          </a:p>
          <a:p>
            <a:br>
              <a:rPr lang="en-US" sz="1596">
                <a:solidFill>
                  <a:schemeClr val="tx2"/>
                </a:solidFill>
                <a:latin typeface="+mj-lt"/>
              </a:rPr>
            </a:br>
            <a:r>
              <a:rPr lang="en-US" sz="1197">
                <a:solidFill>
                  <a:schemeClr val="tx2"/>
                </a:solidFill>
                <a:latin typeface="+mj-lt"/>
              </a:rPr>
              <a:t>The findings and conclusions in this report are those of the authors and do not necessarily represent the official position of the Centers for Disease Control and Prevention.</a:t>
            </a:r>
          </a:p>
          <a:p>
            <a:endParaRPr lang="en-US" sz="1197">
              <a:solidFill>
                <a:schemeClr val="tx2"/>
              </a:solidFill>
              <a:latin typeface="+mj-lt"/>
            </a:endParaRPr>
          </a:p>
          <a:p>
            <a:r>
              <a:rPr lang="en-US" sz="1197" kern="1200">
                <a:solidFill>
                  <a:schemeClr val="tx2"/>
                </a:solidFill>
                <a:latin typeface="+mj-lt"/>
                <a:ea typeface="Calibri" panose="020F0502020204030204" pitchFamily="34" charset="0"/>
                <a:cs typeface="Times New Roman" panose="02020603050405020304" pitchFamily="18" charset="0"/>
              </a:rPr>
              <a:t>Photographs and images included in this presentation</a:t>
            </a:r>
            <a:r>
              <a:rPr lang="en-US" sz="1197" kern="1200" baseline="0">
                <a:solidFill>
                  <a:schemeClr val="tx2"/>
                </a:solidFill>
                <a:latin typeface="+mj-lt"/>
                <a:ea typeface="Calibri" panose="020F0502020204030204" pitchFamily="34" charset="0"/>
                <a:cs typeface="Times New Roman" panose="02020603050405020304" pitchFamily="18" charset="0"/>
              </a:rPr>
              <a:t> </a:t>
            </a:r>
            <a:r>
              <a:rPr lang="en-US" sz="1197" kern="1200">
                <a:solidFill>
                  <a:schemeClr val="tx2"/>
                </a:solidFill>
                <a:latin typeface="+mj-lt"/>
                <a:ea typeface="Calibri" panose="020F0502020204030204" pitchFamily="34" charset="0"/>
                <a:cs typeface="Times New Roman" panose="02020603050405020304" pitchFamily="18" charset="0"/>
              </a:rPr>
              <a:t>are licensed solely for CDC/NCIRD online and presentation use. No rights are implied or extended for use in printing or any use by other CDC CIOs or any external audiences.</a:t>
            </a:r>
          </a:p>
        </p:txBody>
      </p:sp>
      <p:sp>
        <p:nvSpPr>
          <p:cNvPr id="4" name="Content Placeholder 3"/>
          <p:cNvSpPr>
            <a:spLocks noGrp="1"/>
          </p:cNvSpPr>
          <p:nvPr>
            <p:ph sz="quarter" idx="10"/>
          </p:nvPr>
        </p:nvSpPr>
        <p:spPr>
          <a:xfrm>
            <a:off x="608092" y="1593851"/>
            <a:ext cx="10945654" cy="2163763"/>
          </a:xfrm>
        </p:spPr>
        <p:txBody>
          <a:bodyPr/>
          <a:lstStyle>
            <a:lvl1pPr marL="0" indent="0">
              <a:buNone/>
              <a:defRPr/>
            </a:lvl1pPr>
            <a:lvl2pPr marL="243224" indent="0">
              <a:buNone/>
              <a:defRPr/>
            </a:lvl2pPr>
            <a:lvl3pPr marL="486449" indent="0">
              <a:buNone/>
              <a:defRPr/>
            </a:lvl3pPr>
            <a:lvl4pPr marL="760101" indent="0">
              <a:buNone/>
              <a:defRPr/>
            </a:lvl4pPr>
            <a:lvl5pPr marL="972898" indent="0">
              <a:buNone/>
              <a:defRPr/>
            </a:lvl5pPr>
          </a:lstStyle>
          <a:p>
            <a:pPr lvl="0"/>
            <a:r>
              <a:rPr lang="en-US"/>
              <a:t>Click to edit Master text styles</a:t>
            </a:r>
          </a:p>
        </p:txBody>
      </p:sp>
    </p:spTree>
    <p:extLst>
      <p:ext uri="{BB962C8B-B14F-4D97-AF65-F5344CB8AC3E}">
        <p14:creationId xmlns:p14="http://schemas.microsoft.com/office/powerpoint/2010/main" val="688023573"/>
      </p:ext>
    </p:extLst>
  </p:cSld>
  <p:clrMapOvr>
    <a:masterClrMapping/>
  </p:clrMapOvr>
  <p:transition>
    <p:fade/>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8092" y="273494"/>
            <a:ext cx="10945219" cy="1144800"/>
          </a:xfrm>
          <a:prstGeom prst="rect">
            <a:avLst/>
          </a:prstGeom>
        </p:spPr>
        <p:txBody>
          <a:bodyPr lIns="0" tIns="0" rIns="0" bIns="0" anchor="ctr"/>
          <a:lstStyle/>
          <a:p>
            <a:pPr algn="ctr"/>
            <a:endParaRPr lang="en-US" sz="3873" b="0" strike="noStrike" spc="-1">
              <a:latin typeface="Arial"/>
            </a:endParaRPr>
          </a:p>
        </p:txBody>
      </p:sp>
    </p:spTree>
    <p:extLst>
      <p:ext uri="{BB962C8B-B14F-4D97-AF65-F5344CB8AC3E}">
        <p14:creationId xmlns:p14="http://schemas.microsoft.com/office/powerpoint/2010/main" val="1564484108"/>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8092" y="273494"/>
            <a:ext cx="10945219" cy="5307882"/>
          </a:xfrm>
          <a:prstGeom prst="rect">
            <a:avLst/>
          </a:prstGeom>
        </p:spPr>
        <p:txBody>
          <a:bodyPr lIns="0" tIns="0" rIns="0" bIns="0" anchor="ctr"/>
          <a:lstStyle/>
          <a:p>
            <a:pPr algn="ctr"/>
            <a:endParaRPr lang="en-US" sz="2817" b="0" strike="noStrike" spc="-1">
              <a:latin typeface="Arial"/>
            </a:endParaRPr>
          </a:p>
        </p:txBody>
      </p:sp>
    </p:spTree>
    <p:extLst>
      <p:ext uri="{BB962C8B-B14F-4D97-AF65-F5344CB8AC3E}">
        <p14:creationId xmlns:p14="http://schemas.microsoft.com/office/powerpoint/2010/main" val="3836692096"/>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8092" y="273494"/>
            <a:ext cx="10945219" cy="1144800"/>
          </a:xfrm>
          <a:prstGeom prst="rect">
            <a:avLst/>
          </a:prstGeom>
        </p:spPr>
        <p:txBody>
          <a:bodyPr lIns="0" tIns="0" rIns="0" bIns="0" anchor="ctr"/>
          <a:lstStyle/>
          <a:p>
            <a:pPr algn="ctr"/>
            <a:endParaRPr lang="en-US" sz="3873" b="0" strike="noStrike" spc="-1">
              <a:latin typeface="Arial"/>
            </a:endParaRPr>
          </a:p>
        </p:txBody>
      </p:sp>
      <p:sp>
        <p:nvSpPr>
          <p:cNvPr id="12" name="PlaceHolder 2"/>
          <p:cNvSpPr>
            <a:spLocks noGrp="1"/>
          </p:cNvSpPr>
          <p:nvPr>
            <p:ph type="body"/>
          </p:nvPr>
        </p:nvSpPr>
        <p:spPr>
          <a:xfrm>
            <a:off x="608092" y="1604753"/>
            <a:ext cx="5340936" cy="1896988"/>
          </a:xfrm>
          <a:prstGeom prst="rect">
            <a:avLst/>
          </a:prstGeom>
        </p:spPr>
        <p:txBody>
          <a:bodyPr lIns="0" tIns="0" rIns="0" bIns="0">
            <a:normAutofit/>
          </a:bodyPr>
          <a:lstStyle/>
          <a:p>
            <a:endParaRPr lang="en-US" sz="2817" b="0" strike="noStrike" spc="-1">
              <a:latin typeface="Arial"/>
            </a:endParaRPr>
          </a:p>
        </p:txBody>
      </p:sp>
      <p:sp>
        <p:nvSpPr>
          <p:cNvPr id="13" name="PlaceHolder 3"/>
          <p:cNvSpPr>
            <a:spLocks noGrp="1"/>
          </p:cNvSpPr>
          <p:nvPr>
            <p:ph type="body"/>
          </p:nvPr>
        </p:nvSpPr>
        <p:spPr>
          <a:xfrm>
            <a:off x="6216727" y="1604754"/>
            <a:ext cx="5340936" cy="3977259"/>
          </a:xfrm>
          <a:prstGeom prst="rect">
            <a:avLst/>
          </a:prstGeom>
        </p:spPr>
        <p:txBody>
          <a:bodyPr lIns="0" tIns="0" rIns="0" bIns="0">
            <a:normAutofit/>
          </a:bodyPr>
          <a:lstStyle/>
          <a:p>
            <a:endParaRPr lang="en-US" sz="2817" b="0" strike="noStrike" spc="-1">
              <a:latin typeface="Arial"/>
            </a:endParaRPr>
          </a:p>
        </p:txBody>
      </p:sp>
      <p:sp>
        <p:nvSpPr>
          <p:cNvPr id="14" name="PlaceHolder 4"/>
          <p:cNvSpPr>
            <a:spLocks noGrp="1"/>
          </p:cNvSpPr>
          <p:nvPr>
            <p:ph type="body"/>
          </p:nvPr>
        </p:nvSpPr>
        <p:spPr>
          <a:xfrm>
            <a:off x="608092" y="3682165"/>
            <a:ext cx="5340936" cy="1896988"/>
          </a:xfrm>
          <a:prstGeom prst="rect">
            <a:avLst/>
          </a:prstGeom>
        </p:spPr>
        <p:txBody>
          <a:bodyPr lIns="0" tIns="0" rIns="0" bIns="0">
            <a:normAutofit/>
          </a:bodyPr>
          <a:lstStyle/>
          <a:p>
            <a:endParaRPr lang="en-US" sz="2817" b="0" strike="noStrike" spc="-1">
              <a:latin typeface="Arial"/>
            </a:endParaRPr>
          </a:p>
        </p:txBody>
      </p:sp>
    </p:spTree>
    <p:extLst>
      <p:ext uri="{BB962C8B-B14F-4D97-AF65-F5344CB8AC3E}">
        <p14:creationId xmlns:p14="http://schemas.microsoft.com/office/powerpoint/2010/main" val="2160318653"/>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8092" y="273494"/>
            <a:ext cx="10945219" cy="1144800"/>
          </a:xfrm>
          <a:prstGeom prst="rect">
            <a:avLst/>
          </a:prstGeom>
        </p:spPr>
        <p:txBody>
          <a:bodyPr lIns="0" tIns="0" rIns="0" bIns="0" anchor="ctr"/>
          <a:lstStyle/>
          <a:p>
            <a:pPr algn="ctr"/>
            <a:endParaRPr lang="en-US" sz="3873" b="0" strike="noStrike" spc="-1">
              <a:latin typeface="Arial"/>
            </a:endParaRPr>
          </a:p>
        </p:txBody>
      </p:sp>
      <p:sp>
        <p:nvSpPr>
          <p:cNvPr id="16" name="PlaceHolder 2"/>
          <p:cNvSpPr>
            <a:spLocks noGrp="1"/>
          </p:cNvSpPr>
          <p:nvPr>
            <p:ph type="body"/>
          </p:nvPr>
        </p:nvSpPr>
        <p:spPr>
          <a:xfrm>
            <a:off x="608092" y="1604754"/>
            <a:ext cx="5340936" cy="3977259"/>
          </a:xfrm>
          <a:prstGeom prst="rect">
            <a:avLst/>
          </a:prstGeom>
        </p:spPr>
        <p:txBody>
          <a:bodyPr lIns="0" tIns="0" rIns="0" bIns="0">
            <a:normAutofit/>
          </a:bodyPr>
          <a:lstStyle/>
          <a:p>
            <a:endParaRPr lang="en-US" sz="2817" b="0" strike="noStrike" spc="-1">
              <a:latin typeface="Arial"/>
            </a:endParaRPr>
          </a:p>
        </p:txBody>
      </p:sp>
      <p:sp>
        <p:nvSpPr>
          <p:cNvPr id="17" name="PlaceHolder 3"/>
          <p:cNvSpPr>
            <a:spLocks noGrp="1"/>
          </p:cNvSpPr>
          <p:nvPr>
            <p:ph type="body"/>
          </p:nvPr>
        </p:nvSpPr>
        <p:spPr>
          <a:xfrm>
            <a:off x="6216727" y="1604753"/>
            <a:ext cx="5340936" cy="1896988"/>
          </a:xfrm>
          <a:prstGeom prst="rect">
            <a:avLst/>
          </a:prstGeom>
        </p:spPr>
        <p:txBody>
          <a:bodyPr lIns="0" tIns="0" rIns="0" bIns="0">
            <a:normAutofit/>
          </a:bodyPr>
          <a:lstStyle/>
          <a:p>
            <a:endParaRPr lang="en-US" sz="2817" b="0" strike="noStrike" spc="-1">
              <a:latin typeface="Arial"/>
            </a:endParaRPr>
          </a:p>
        </p:txBody>
      </p:sp>
      <p:sp>
        <p:nvSpPr>
          <p:cNvPr id="18" name="PlaceHolder 4"/>
          <p:cNvSpPr>
            <a:spLocks noGrp="1"/>
          </p:cNvSpPr>
          <p:nvPr>
            <p:ph type="body"/>
          </p:nvPr>
        </p:nvSpPr>
        <p:spPr>
          <a:xfrm>
            <a:off x="6216727" y="3682165"/>
            <a:ext cx="5340936" cy="1896988"/>
          </a:xfrm>
          <a:prstGeom prst="rect">
            <a:avLst/>
          </a:prstGeom>
        </p:spPr>
        <p:txBody>
          <a:bodyPr lIns="0" tIns="0" rIns="0" bIns="0">
            <a:normAutofit/>
          </a:bodyPr>
          <a:lstStyle/>
          <a:p>
            <a:endParaRPr lang="en-US" sz="2817" b="0" strike="noStrike" spc="-1">
              <a:latin typeface="Arial"/>
            </a:endParaRPr>
          </a:p>
        </p:txBody>
      </p:sp>
    </p:spTree>
    <p:extLst>
      <p:ext uri="{BB962C8B-B14F-4D97-AF65-F5344CB8AC3E}">
        <p14:creationId xmlns:p14="http://schemas.microsoft.com/office/powerpoint/2010/main" val="3251951538"/>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8092" y="273494"/>
            <a:ext cx="10945219" cy="1144800"/>
          </a:xfrm>
          <a:prstGeom prst="rect">
            <a:avLst/>
          </a:prstGeom>
        </p:spPr>
        <p:txBody>
          <a:bodyPr lIns="0" tIns="0" rIns="0" bIns="0" anchor="ctr"/>
          <a:lstStyle/>
          <a:p>
            <a:pPr algn="ctr"/>
            <a:endParaRPr lang="en-US" sz="3873" b="0" strike="noStrike" spc="-1">
              <a:latin typeface="Arial"/>
            </a:endParaRPr>
          </a:p>
        </p:txBody>
      </p:sp>
      <p:sp>
        <p:nvSpPr>
          <p:cNvPr id="20" name="PlaceHolder 2"/>
          <p:cNvSpPr>
            <a:spLocks noGrp="1"/>
          </p:cNvSpPr>
          <p:nvPr>
            <p:ph type="body"/>
          </p:nvPr>
        </p:nvSpPr>
        <p:spPr>
          <a:xfrm>
            <a:off x="608092" y="1604753"/>
            <a:ext cx="5340936" cy="1896988"/>
          </a:xfrm>
          <a:prstGeom prst="rect">
            <a:avLst/>
          </a:prstGeom>
        </p:spPr>
        <p:txBody>
          <a:bodyPr lIns="0" tIns="0" rIns="0" bIns="0">
            <a:normAutofit/>
          </a:bodyPr>
          <a:lstStyle/>
          <a:p>
            <a:endParaRPr lang="en-US" sz="2817" b="0" strike="noStrike" spc="-1">
              <a:latin typeface="Arial"/>
            </a:endParaRPr>
          </a:p>
        </p:txBody>
      </p:sp>
      <p:sp>
        <p:nvSpPr>
          <p:cNvPr id="21" name="PlaceHolder 3"/>
          <p:cNvSpPr>
            <a:spLocks noGrp="1"/>
          </p:cNvSpPr>
          <p:nvPr>
            <p:ph type="body"/>
          </p:nvPr>
        </p:nvSpPr>
        <p:spPr>
          <a:xfrm>
            <a:off x="6216727" y="1604753"/>
            <a:ext cx="5340936" cy="1896988"/>
          </a:xfrm>
          <a:prstGeom prst="rect">
            <a:avLst/>
          </a:prstGeom>
        </p:spPr>
        <p:txBody>
          <a:bodyPr lIns="0" tIns="0" rIns="0" bIns="0">
            <a:normAutofit/>
          </a:bodyPr>
          <a:lstStyle/>
          <a:p>
            <a:endParaRPr lang="en-US" sz="2817" b="0" strike="noStrike" spc="-1">
              <a:latin typeface="Arial"/>
            </a:endParaRPr>
          </a:p>
        </p:txBody>
      </p:sp>
      <p:sp>
        <p:nvSpPr>
          <p:cNvPr id="22" name="PlaceHolder 4"/>
          <p:cNvSpPr>
            <a:spLocks noGrp="1"/>
          </p:cNvSpPr>
          <p:nvPr>
            <p:ph type="body"/>
          </p:nvPr>
        </p:nvSpPr>
        <p:spPr>
          <a:xfrm>
            <a:off x="608092" y="3682165"/>
            <a:ext cx="10945219" cy="1896988"/>
          </a:xfrm>
          <a:prstGeom prst="rect">
            <a:avLst/>
          </a:prstGeom>
        </p:spPr>
        <p:txBody>
          <a:bodyPr lIns="0" tIns="0" rIns="0" bIns="0">
            <a:normAutofit/>
          </a:bodyPr>
          <a:lstStyle/>
          <a:p>
            <a:endParaRPr lang="en-US" sz="2817" b="0" strike="noStrike" spc="-1">
              <a:latin typeface="Arial"/>
            </a:endParaRPr>
          </a:p>
        </p:txBody>
      </p:sp>
    </p:spTree>
    <p:extLst>
      <p:ext uri="{BB962C8B-B14F-4D97-AF65-F5344CB8AC3E}">
        <p14:creationId xmlns:p14="http://schemas.microsoft.com/office/powerpoint/2010/main" val="250971803"/>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8092" y="273494"/>
            <a:ext cx="10945219" cy="1144800"/>
          </a:xfrm>
          <a:prstGeom prst="rect">
            <a:avLst/>
          </a:prstGeom>
        </p:spPr>
        <p:txBody>
          <a:bodyPr lIns="0" tIns="0" rIns="0" bIns="0" anchor="ctr"/>
          <a:lstStyle/>
          <a:p>
            <a:pPr algn="ctr"/>
            <a:endParaRPr lang="en-US" sz="3873" b="0" strike="noStrike" spc="-1">
              <a:latin typeface="Arial"/>
            </a:endParaRPr>
          </a:p>
        </p:txBody>
      </p:sp>
      <p:sp>
        <p:nvSpPr>
          <p:cNvPr id="24" name="PlaceHolder 2"/>
          <p:cNvSpPr>
            <a:spLocks noGrp="1"/>
          </p:cNvSpPr>
          <p:nvPr>
            <p:ph type="body"/>
          </p:nvPr>
        </p:nvSpPr>
        <p:spPr>
          <a:xfrm>
            <a:off x="608092" y="1604753"/>
            <a:ext cx="10945219" cy="1896988"/>
          </a:xfrm>
          <a:prstGeom prst="rect">
            <a:avLst/>
          </a:prstGeom>
        </p:spPr>
        <p:txBody>
          <a:bodyPr lIns="0" tIns="0" rIns="0" bIns="0">
            <a:normAutofit/>
          </a:bodyPr>
          <a:lstStyle/>
          <a:p>
            <a:endParaRPr lang="en-US" sz="2817" b="0" strike="noStrike" spc="-1">
              <a:latin typeface="Arial"/>
            </a:endParaRPr>
          </a:p>
        </p:txBody>
      </p:sp>
      <p:sp>
        <p:nvSpPr>
          <p:cNvPr id="25" name="PlaceHolder 3"/>
          <p:cNvSpPr>
            <a:spLocks noGrp="1"/>
          </p:cNvSpPr>
          <p:nvPr>
            <p:ph type="body"/>
          </p:nvPr>
        </p:nvSpPr>
        <p:spPr>
          <a:xfrm>
            <a:off x="608092" y="3682165"/>
            <a:ext cx="10945219" cy="1896988"/>
          </a:xfrm>
          <a:prstGeom prst="rect">
            <a:avLst/>
          </a:prstGeom>
        </p:spPr>
        <p:txBody>
          <a:bodyPr lIns="0" tIns="0" rIns="0" bIns="0">
            <a:normAutofit/>
          </a:bodyPr>
          <a:lstStyle/>
          <a:p>
            <a:endParaRPr lang="en-US" sz="2817" b="0" strike="noStrike" spc="-1">
              <a:latin typeface="Arial"/>
            </a:endParaRPr>
          </a:p>
        </p:txBody>
      </p:sp>
    </p:spTree>
    <p:extLst>
      <p:ext uri="{BB962C8B-B14F-4D97-AF65-F5344CB8AC3E}">
        <p14:creationId xmlns:p14="http://schemas.microsoft.com/office/powerpoint/2010/main" val="3227208141"/>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8092" y="273494"/>
            <a:ext cx="10945219" cy="1144800"/>
          </a:xfrm>
          <a:prstGeom prst="rect">
            <a:avLst/>
          </a:prstGeom>
        </p:spPr>
        <p:txBody>
          <a:bodyPr lIns="0" tIns="0" rIns="0" bIns="0" anchor="ctr"/>
          <a:lstStyle/>
          <a:p>
            <a:pPr algn="ctr"/>
            <a:endParaRPr lang="en-US" sz="3873" b="0" strike="noStrike" spc="-1">
              <a:latin typeface="Arial"/>
            </a:endParaRPr>
          </a:p>
        </p:txBody>
      </p:sp>
      <p:sp>
        <p:nvSpPr>
          <p:cNvPr id="27" name="PlaceHolder 2"/>
          <p:cNvSpPr>
            <a:spLocks noGrp="1"/>
          </p:cNvSpPr>
          <p:nvPr>
            <p:ph type="body"/>
          </p:nvPr>
        </p:nvSpPr>
        <p:spPr>
          <a:xfrm>
            <a:off x="608092" y="1604753"/>
            <a:ext cx="5340936" cy="1896988"/>
          </a:xfrm>
          <a:prstGeom prst="rect">
            <a:avLst/>
          </a:prstGeom>
        </p:spPr>
        <p:txBody>
          <a:bodyPr lIns="0" tIns="0" rIns="0" bIns="0">
            <a:normAutofit/>
          </a:bodyPr>
          <a:lstStyle/>
          <a:p>
            <a:endParaRPr lang="en-US" sz="2817" b="0" strike="noStrike" spc="-1">
              <a:latin typeface="Arial"/>
            </a:endParaRPr>
          </a:p>
        </p:txBody>
      </p:sp>
      <p:sp>
        <p:nvSpPr>
          <p:cNvPr id="28" name="PlaceHolder 3"/>
          <p:cNvSpPr>
            <a:spLocks noGrp="1"/>
          </p:cNvSpPr>
          <p:nvPr>
            <p:ph type="body"/>
          </p:nvPr>
        </p:nvSpPr>
        <p:spPr>
          <a:xfrm>
            <a:off x="6216727" y="1604753"/>
            <a:ext cx="5340936" cy="1896988"/>
          </a:xfrm>
          <a:prstGeom prst="rect">
            <a:avLst/>
          </a:prstGeom>
        </p:spPr>
        <p:txBody>
          <a:bodyPr lIns="0" tIns="0" rIns="0" bIns="0">
            <a:normAutofit/>
          </a:bodyPr>
          <a:lstStyle/>
          <a:p>
            <a:endParaRPr lang="en-US" sz="2817" b="0" strike="noStrike" spc="-1">
              <a:latin typeface="Arial"/>
            </a:endParaRPr>
          </a:p>
        </p:txBody>
      </p:sp>
      <p:sp>
        <p:nvSpPr>
          <p:cNvPr id="29" name="PlaceHolder 4"/>
          <p:cNvSpPr>
            <a:spLocks noGrp="1"/>
          </p:cNvSpPr>
          <p:nvPr>
            <p:ph type="body"/>
          </p:nvPr>
        </p:nvSpPr>
        <p:spPr>
          <a:xfrm>
            <a:off x="608092" y="3682165"/>
            <a:ext cx="5340936" cy="1896988"/>
          </a:xfrm>
          <a:prstGeom prst="rect">
            <a:avLst/>
          </a:prstGeom>
        </p:spPr>
        <p:txBody>
          <a:bodyPr lIns="0" tIns="0" rIns="0" bIns="0">
            <a:normAutofit/>
          </a:bodyPr>
          <a:lstStyle/>
          <a:p>
            <a:endParaRPr lang="en-US" sz="2817" b="0" strike="noStrike" spc="-1">
              <a:latin typeface="Arial"/>
            </a:endParaRPr>
          </a:p>
        </p:txBody>
      </p:sp>
      <p:sp>
        <p:nvSpPr>
          <p:cNvPr id="30" name="PlaceHolder 5"/>
          <p:cNvSpPr>
            <a:spLocks noGrp="1"/>
          </p:cNvSpPr>
          <p:nvPr>
            <p:ph type="body"/>
          </p:nvPr>
        </p:nvSpPr>
        <p:spPr>
          <a:xfrm>
            <a:off x="6216727" y="3682165"/>
            <a:ext cx="5340936" cy="1896988"/>
          </a:xfrm>
          <a:prstGeom prst="rect">
            <a:avLst/>
          </a:prstGeom>
        </p:spPr>
        <p:txBody>
          <a:bodyPr lIns="0" tIns="0" rIns="0" bIns="0">
            <a:normAutofit/>
          </a:bodyPr>
          <a:lstStyle/>
          <a:p>
            <a:endParaRPr lang="en-US" sz="2817" b="0" strike="noStrike" spc="-1">
              <a:latin typeface="Arial"/>
            </a:endParaRPr>
          </a:p>
        </p:txBody>
      </p:sp>
    </p:spTree>
    <p:extLst>
      <p:ext uri="{BB962C8B-B14F-4D97-AF65-F5344CB8AC3E}">
        <p14:creationId xmlns:p14="http://schemas.microsoft.com/office/powerpoint/2010/main" val="959566604"/>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8092" y="273494"/>
            <a:ext cx="10945219" cy="1144800"/>
          </a:xfrm>
          <a:prstGeom prst="rect">
            <a:avLst/>
          </a:prstGeom>
        </p:spPr>
        <p:txBody>
          <a:bodyPr lIns="0" tIns="0" rIns="0" bIns="0" anchor="ctr"/>
          <a:lstStyle/>
          <a:p>
            <a:pPr algn="ctr"/>
            <a:endParaRPr lang="en-US" sz="3873" b="0" strike="noStrike" spc="-1">
              <a:latin typeface="Arial"/>
            </a:endParaRPr>
          </a:p>
        </p:txBody>
      </p:sp>
      <p:sp>
        <p:nvSpPr>
          <p:cNvPr id="32" name="PlaceHolder 2"/>
          <p:cNvSpPr>
            <a:spLocks noGrp="1"/>
          </p:cNvSpPr>
          <p:nvPr>
            <p:ph type="body"/>
          </p:nvPr>
        </p:nvSpPr>
        <p:spPr>
          <a:xfrm>
            <a:off x="608092" y="1604753"/>
            <a:ext cx="3524060" cy="1896988"/>
          </a:xfrm>
          <a:prstGeom prst="rect">
            <a:avLst/>
          </a:prstGeom>
        </p:spPr>
        <p:txBody>
          <a:bodyPr lIns="0" tIns="0" rIns="0" bIns="0">
            <a:normAutofit/>
          </a:bodyPr>
          <a:lstStyle/>
          <a:p>
            <a:endParaRPr lang="en-US" sz="2817" b="0" strike="noStrike" spc="-1">
              <a:latin typeface="Arial"/>
            </a:endParaRPr>
          </a:p>
        </p:txBody>
      </p:sp>
      <p:sp>
        <p:nvSpPr>
          <p:cNvPr id="33" name="PlaceHolder 3"/>
          <p:cNvSpPr>
            <a:spLocks noGrp="1"/>
          </p:cNvSpPr>
          <p:nvPr>
            <p:ph type="body"/>
          </p:nvPr>
        </p:nvSpPr>
        <p:spPr>
          <a:xfrm>
            <a:off x="4308878" y="1604753"/>
            <a:ext cx="3524060" cy="1896988"/>
          </a:xfrm>
          <a:prstGeom prst="rect">
            <a:avLst/>
          </a:prstGeom>
        </p:spPr>
        <p:txBody>
          <a:bodyPr lIns="0" tIns="0" rIns="0" bIns="0">
            <a:normAutofit/>
          </a:bodyPr>
          <a:lstStyle/>
          <a:p>
            <a:endParaRPr lang="en-US" sz="2817" b="0" strike="noStrike" spc="-1">
              <a:latin typeface="Arial"/>
            </a:endParaRPr>
          </a:p>
        </p:txBody>
      </p:sp>
      <p:sp>
        <p:nvSpPr>
          <p:cNvPr id="34" name="PlaceHolder 4"/>
          <p:cNvSpPr>
            <a:spLocks noGrp="1"/>
          </p:cNvSpPr>
          <p:nvPr>
            <p:ph type="body"/>
          </p:nvPr>
        </p:nvSpPr>
        <p:spPr>
          <a:xfrm>
            <a:off x="8009663" y="1604753"/>
            <a:ext cx="3524060" cy="1896988"/>
          </a:xfrm>
          <a:prstGeom prst="rect">
            <a:avLst/>
          </a:prstGeom>
        </p:spPr>
        <p:txBody>
          <a:bodyPr lIns="0" tIns="0" rIns="0" bIns="0">
            <a:normAutofit/>
          </a:bodyPr>
          <a:lstStyle/>
          <a:p>
            <a:endParaRPr lang="en-US" sz="2817" b="0" strike="noStrike" spc="-1">
              <a:latin typeface="Arial"/>
            </a:endParaRPr>
          </a:p>
        </p:txBody>
      </p:sp>
      <p:sp>
        <p:nvSpPr>
          <p:cNvPr id="35" name="PlaceHolder 5"/>
          <p:cNvSpPr>
            <a:spLocks noGrp="1"/>
          </p:cNvSpPr>
          <p:nvPr>
            <p:ph type="body"/>
          </p:nvPr>
        </p:nvSpPr>
        <p:spPr>
          <a:xfrm>
            <a:off x="608092" y="3682165"/>
            <a:ext cx="3524060" cy="1896988"/>
          </a:xfrm>
          <a:prstGeom prst="rect">
            <a:avLst/>
          </a:prstGeom>
        </p:spPr>
        <p:txBody>
          <a:bodyPr lIns="0" tIns="0" rIns="0" bIns="0">
            <a:normAutofit/>
          </a:bodyPr>
          <a:lstStyle/>
          <a:p>
            <a:endParaRPr lang="en-US" sz="2817" b="0" strike="noStrike" spc="-1">
              <a:latin typeface="Arial"/>
            </a:endParaRPr>
          </a:p>
        </p:txBody>
      </p:sp>
      <p:sp>
        <p:nvSpPr>
          <p:cNvPr id="36" name="PlaceHolder 6"/>
          <p:cNvSpPr>
            <a:spLocks noGrp="1"/>
          </p:cNvSpPr>
          <p:nvPr>
            <p:ph type="body"/>
          </p:nvPr>
        </p:nvSpPr>
        <p:spPr>
          <a:xfrm>
            <a:off x="4308878" y="3682165"/>
            <a:ext cx="3524060" cy="1896988"/>
          </a:xfrm>
          <a:prstGeom prst="rect">
            <a:avLst/>
          </a:prstGeom>
        </p:spPr>
        <p:txBody>
          <a:bodyPr lIns="0" tIns="0" rIns="0" bIns="0">
            <a:normAutofit/>
          </a:bodyPr>
          <a:lstStyle/>
          <a:p>
            <a:endParaRPr lang="en-US" sz="2817" b="0" strike="noStrike" spc="-1">
              <a:latin typeface="Arial"/>
            </a:endParaRPr>
          </a:p>
        </p:txBody>
      </p:sp>
      <p:sp>
        <p:nvSpPr>
          <p:cNvPr id="37" name="PlaceHolder 7"/>
          <p:cNvSpPr>
            <a:spLocks noGrp="1"/>
          </p:cNvSpPr>
          <p:nvPr>
            <p:ph type="body"/>
          </p:nvPr>
        </p:nvSpPr>
        <p:spPr>
          <a:xfrm>
            <a:off x="8009663" y="3682165"/>
            <a:ext cx="3524060" cy="1896988"/>
          </a:xfrm>
          <a:prstGeom prst="rect">
            <a:avLst/>
          </a:prstGeom>
        </p:spPr>
        <p:txBody>
          <a:bodyPr lIns="0" tIns="0" rIns="0" bIns="0">
            <a:normAutofit/>
          </a:bodyPr>
          <a:lstStyle/>
          <a:p>
            <a:endParaRPr lang="en-US" sz="2817" b="0" strike="noStrike" spc="-1">
              <a:latin typeface="Arial"/>
            </a:endParaRPr>
          </a:p>
        </p:txBody>
      </p:sp>
    </p:spTree>
    <p:extLst>
      <p:ext uri="{BB962C8B-B14F-4D97-AF65-F5344CB8AC3E}">
        <p14:creationId xmlns:p14="http://schemas.microsoft.com/office/powerpoint/2010/main" val="837719881"/>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4F0BC-3EA2-44A4-868D-8AF5598E5AB0}"/>
              </a:ext>
            </a:extLst>
          </p:cNvPr>
          <p:cNvSpPr>
            <a:spLocks noGrp="1"/>
          </p:cNvSpPr>
          <p:nvPr>
            <p:ph type="ctrTitle"/>
          </p:nvPr>
        </p:nvSpPr>
        <p:spPr>
          <a:xfrm>
            <a:off x="1520230" y="1122363"/>
            <a:ext cx="9121379" cy="2387600"/>
          </a:xfrm>
        </p:spPr>
        <p:txBody>
          <a:bodyPr anchor="b"/>
          <a:lstStyle>
            <a:lvl1pPr algn="ctr">
              <a:defRPr sz="5985"/>
            </a:lvl1pPr>
          </a:lstStyle>
          <a:p>
            <a:r>
              <a:rPr lang="en-US"/>
              <a:t>Click to edit Master title style</a:t>
            </a:r>
          </a:p>
        </p:txBody>
      </p:sp>
      <p:sp>
        <p:nvSpPr>
          <p:cNvPr id="3" name="Subtitle 2">
            <a:extLst>
              <a:ext uri="{FF2B5EF4-FFF2-40B4-BE49-F238E27FC236}">
                <a16:creationId xmlns:a16="http://schemas.microsoft.com/office/drawing/2014/main" id="{E54AAD71-61A6-4CD8-9123-4E5D6B3DC2B9}"/>
              </a:ext>
            </a:extLst>
          </p:cNvPr>
          <p:cNvSpPr>
            <a:spLocks noGrp="1"/>
          </p:cNvSpPr>
          <p:nvPr>
            <p:ph type="subTitle" idx="1"/>
          </p:nvPr>
        </p:nvSpPr>
        <p:spPr>
          <a:xfrm>
            <a:off x="1520230" y="3602038"/>
            <a:ext cx="9121379"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a:extLst>
              <a:ext uri="{FF2B5EF4-FFF2-40B4-BE49-F238E27FC236}">
                <a16:creationId xmlns:a16="http://schemas.microsoft.com/office/drawing/2014/main" id="{4CAB717D-EF6F-478A-848E-A8994F5B571A}"/>
              </a:ext>
            </a:extLst>
          </p:cNvPr>
          <p:cNvSpPr>
            <a:spLocks noGrp="1"/>
          </p:cNvSpPr>
          <p:nvPr>
            <p:ph type="dt" sz="half" idx="10"/>
          </p:nvPr>
        </p:nvSpPr>
        <p:spPr/>
        <p:txBody>
          <a:bodyPr/>
          <a:lstStyle/>
          <a:p>
            <a:fld id="{24BD144B-1954-480C-917A-D143BD23710D}" type="datetimeFigureOut">
              <a:rPr lang="en-US" smtClean="0"/>
              <a:t>4/9/2022</a:t>
            </a:fld>
            <a:endParaRPr lang="en-US"/>
          </a:p>
        </p:txBody>
      </p:sp>
      <p:sp>
        <p:nvSpPr>
          <p:cNvPr id="5" name="Footer Placeholder 4">
            <a:extLst>
              <a:ext uri="{FF2B5EF4-FFF2-40B4-BE49-F238E27FC236}">
                <a16:creationId xmlns:a16="http://schemas.microsoft.com/office/drawing/2014/main" id="{47CBBE24-8C75-41F5-B538-968C59326D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18D361-3C2A-4FDE-8052-4D3817E70460}"/>
              </a:ext>
            </a:extLst>
          </p:cNvPr>
          <p:cNvSpPr>
            <a:spLocks noGrp="1"/>
          </p:cNvSpPr>
          <p:nvPr>
            <p:ph type="sldNum" sz="quarter" idx="12"/>
          </p:nvPr>
        </p:nvSpPr>
        <p:spPr/>
        <p:txBody>
          <a:bodyPr/>
          <a:lstStyle/>
          <a:p>
            <a:fld id="{2BD98856-C834-427A-B841-31743E5B5D0E}" type="slidenum">
              <a:rPr lang="en-US" smtClean="0"/>
              <a:t>‹#›</a:t>
            </a:fld>
            <a:endParaRPr lang="en-US"/>
          </a:p>
        </p:txBody>
      </p:sp>
    </p:spTree>
    <p:extLst>
      <p:ext uri="{BB962C8B-B14F-4D97-AF65-F5344CB8AC3E}">
        <p14:creationId xmlns:p14="http://schemas.microsoft.com/office/powerpoint/2010/main" val="2546037969"/>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51B8F-6A8B-4942-B1C9-5EC61EABA0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B2703D-6E35-476B-8CF4-FA5618DE17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61F557-7F26-4D08-B1F6-0091779DDC3F}"/>
              </a:ext>
            </a:extLst>
          </p:cNvPr>
          <p:cNvSpPr>
            <a:spLocks noGrp="1"/>
          </p:cNvSpPr>
          <p:nvPr>
            <p:ph type="dt" sz="half" idx="10"/>
          </p:nvPr>
        </p:nvSpPr>
        <p:spPr/>
        <p:txBody>
          <a:bodyPr/>
          <a:lstStyle/>
          <a:p>
            <a:fld id="{24BD144B-1954-480C-917A-D143BD23710D}" type="datetimeFigureOut">
              <a:rPr lang="en-US" smtClean="0"/>
              <a:t>4/9/2022</a:t>
            </a:fld>
            <a:endParaRPr lang="en-US"/>
          </a:p>
        </p:txBody>
      </p:sp>
      <p:sp>
        <p:nvSpPr>
          <p:cNvPr id="5" name="Footer Placeholder 4">
            <a:extLst>
              <a:ext uri="{FF2B5EF4-FFF2-40B4-BE49-F238E27FC236}">
                <a16:creationId xmlns:a16="http://schemas.microsoft.com/office/drawing/2014/main" id="{6722C8C0-1C48-42FA-8888-AF202533A8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F5DBD8-2C3F-466D-AE28-6A233C4112C0}"/>
              </a:ext>
            </a:extLst>
          </p:cNvPr>
          <p:cNvSpPr>
            <a:spLocks noGrp="1"/>
          </p:cNvSpPr>
          <p:nvPr>
            <p:ph type="sldNum" sz="quarter" idx="12"/>
          </p:nvPr>
        </p:nvSpPr>
        <p:spPr/>
        <p:txBody>
          <a:bodyPr/>
          <a:lstStyle/>
          <a:p>
            <a:fld id="{2BD98856-C834-427A-B841-31743E5B5D0E}" type="slidenum">
              <a:rPr lang="en-US" smtClean="0"/>
              <a:t>‹#›</a:t>
            </a:fld>
            <a:endParaRPr lang="en-US"/>
          </a:p>
        </p:txBody>
      </p:sp>
    </p:spTree>
    <p:extLst>
      <p:ext uri="{BB962C8B-B14F-4D97-AF65-F5344CB8AC3E}">
        <p14:creationId xmlns:p14="http://schemas.microsoft.com/office/powerpoint/2010/main" val="31531270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68" y="6400800"/>
            <a:ext cx="12158671"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4/9/2022</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grpSp>
        <p:nvGrpSpPr>
          <p:cNvPr id="6" name="Group 5">
            <a:extLst>
              <a:ext uri="{FF2B5EF4-FFF2-40B4-BE49-F238E27FC236}">
                <a16:creationId xmlns:a16="http://schemas.microsoft.com/office/drawing/2014/main" id="{6E5E2069-3E22-46E9-A08B-E368FE88F781}"/>
              </a:ext>
            </a:extLst>
          </p:cNvPr>
          <p:cNvGrpSpPr>
            <a:grpSpLocks noChangeAspect="1"/>
          </p:cNvGrpSpPr>
          <p:nvPr userDrawn="1"/>
        </p:nvGrpSpPr>
        <p:grpSpPr>
          <a:xfrm>
            <a:off x="200758" y="5946356"/>
            <a:ext cx="3170347" cy="377181"/>
            <a:chOff x="425502" y="2522220"/>
            <a:chExt cx="6163945" cy="731520"/>
          </a:xfrm>
        </p:grpSpPr>
        <p:pic>
          <p:nvPicPr>
            <p:cNvPr id="7" name="Picture 6" descr="Logo&#10;&#10;Description automatically generated">
              <a:extLst>
                <a:ext uri="{FF2B5EF4-FFF2-40B4-BE49-F238E27FC236}">
                  <a16:creationId xmlns:a16="http://schemas.microsoft.com/office/drawing/2014/main" id="{0CC339C7-431F-4CB5-88EA-454FA614C47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235127" y="2571750"/>
              <a:ext cx="886460" cy="640080"/>
            </a:xfrm>
            <a:prstGeom prst="rect">
              <a:avLst/>
            </a:prstGeom>
          </p:spPr>
        </p:pic>
        <p:pic>
          <p:nvPicPr>
            <p:cNvPr id="8" name="Picture 7" descr="Logo&#10;&#10;Description automatically generated">
              <a:extLst>
                <a:ext uri="{FF2B5EF4-FFF2-40B4-BE49-F238E27FC236}">
                  <a16:creationId xmlns:a16="http://schemas.microsoft.com/office/drawing/2014/main" id="{419A289C-0FE8-4F8D-A491-452ACA33C23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233090" y="2571750"/>
              <a:ext cx="640080" cy="640080"/>
            </a:xfrm>
            <a:prstGeom prst="rect">
              <a:avLst/>
            </a:prstGeom>
          </p:spPr>
        </p:pic>
        <p:pic>
          <p:nvPicPr>
            <p:cNvPr id="9" name="Picture 8" descr="Logo&#10;&#10;Description automatically generated">
              <a:extLst>
                <a:ext uri="{FF2B5EF4-FFF2-40B4-BE49-F238E27FC236}">
                  <a16:creationId xmlns:a16="http://schemas.microsoft.com/office/drawing/2014/main" id="{51D33EE4-F697-4F0C-AFF2-0A882186FDF8}"/>
                </a:ext>
              </a:extLst>
            </p:cNvPr>
            <p:cNvPicPr/>
            <p:nvPr/>
          </p:nvPicPr>
          <p:blipFill rotWithShape="1">
            <a:blip r:embed="rId4" cstate="print">
              <a:extLst>
                <a:ext uri="{28A0092B-C50C-407E-A947-70E740481C1C}">
                  <a14:useLocalDpi xmlns:a14="http://schemas.microsoft.com/office/drawing/2010/main" val="0"/>
                </a:ext>
              </a:extLst>
            </a:blip>
            <a:srcRect l="23287" r="20879"/>
            <a:stretch/>
          </p:blipFill>
          <p:spPr bwMode="auto">
            <a:xfrm>
              <a:off x="3230933" y="2571750"/>
              <a:ext cx="657860" cy="640080"/>
            </a:xfrm>
            <a:prstGeom prst="rect">
              <a:avLst/>
            </a:prstGeom>
            <a:ln>
              <a:noFill/>
            </a:ln>
            <a:extLst>
              <a:ext uri="{53640926-AAD7-44D8-BBD7-CCE9431645EC}">
                <a14:shadowObscured xmlns:a14="http://schemas.microsoft.com/office/drawing/2010/main"/>
              </a:ext>
            </a:extLst>
          </p:spPr>
        </p:pic>
        <p:pic>
          <p:nvPicPr>
            <p:cNvPr id="11" name="Picture 10" descr="Logo&#10;&#10;Description automatically generated">
              <a:extLst>
                <a:ext uri="{FF2B5EF4-FFF2-40B4-BE49-F238E27FC236}">
                  <a16:creationId xmlns:a16="http://schemas.microsoft.com/office/drawing/2014/main" id="{7052DAC1-C15F-44BB-A4F2-5668110CF86D}"/>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25502" y="2522220"/>
              <a:ext cx="731520" cy="731520"/>
            </a:xfrm>
            <a:prstGeom prst="rect">
              <a:avLst/>
            </a:prstGeom>
          </p:spPr>
        </p:pic>
        <p:pic>
          <p:nvPicPr>
            <p:cNvPr id="12" name="Picture 11">
              <a:extLst>
                <a:ext uri="{FF2B5EF4-FFF2-40B4-BE49-F238E27FC236}">
                  <a16:creationId xmlns:a16="http://schemas.microsoft.com/office/drawing/2014/main" id="{836DD0A7-E297-4314-A5A6-74EB0D4FFBF6}"/>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3964994" y="2644140"/>
              <a:ext cx="1188721" cy="490220"/>
            </a:xfrm>
            <a:prstGeom prst="rect">
              <a:avLst/>
            </a:prstGeom>
          </p:spPr>
        </p:pic>
        <p:pic>
          <p:nvPicPr>
            <p:cNvPr id="13" name="Picture 12" descr="Text, logo&#10;&#10;Description automatically generated">
              <a:extLst>
                <a:ext uri="{FF2B5EF4-FFF2-40B4-BE49-F238E27FC236}">
                  <a16:creationId xmlns:a16="http://schemas.microsoft.com/office/drawing/2014/main" id="{E24F7349-FC25-4C6E-A537-9EBB4EB0ED6C}"/>
                </a:ext>
              </a:extLst>
            </p:cNvPr>
            <p:cNvPicPr/>
            <p:nvPr/>
          </p:nvPicPr>
          <p:blipFill rotWithShape="1">
            <a:blip r:embed="rId7" cstate="print">
              <a:extLst>
                <a:ext uri="{28A0092B-C50C-407E-A947-70E740481C1C}">
                  <a14:useLocalDpi xmlns:a14="http://schemas.microsoft.com/office/drawing/2010/main" val="0"/>
                </a:ext>
              </a:extLst>
            </a:blip>
            <a:srcRect t="16574" b="16836"/>
            <a:stretch/>
          </p:blipFill>
          <p:spPr bwMode="auto">
            <a:xfrm>
              <a:off x="2197153" y="2571115"/>
              <a:ext cx="960755" cy="640080"/>
            </a:xfrm>
            <a:prstGeom prst="rect">
              <a:avLst/>
            </a:prstGeom>
            <a:ln>
              <a:noFill/>
            </a:ln>
            <a:extLst>
              <a:ext uri="{53640926-AAD7-44D8-BBD7-CCE9431645EC}">
                <a14:shadowObscured xmlns:a14="http://schemas.microsoft.com/office/drawing/2010/main"/>
              </a:ext>
            </a:extLst>
          </p:spPr>
        </p:pic>
        <p:pic>
          <p:nvPicPr>
            <p:cNvPr id="14" name="Picture 13" descr="A picture containing logo&#10;&#10;Description automatically generated">
              <a:extLst>
                <a:ext uri="{FF2B5EF4-FFF2-40B4-BE49-F238E27FC236}">
                  <a16:creationId xmlns:a16="http://schemas.microsoft.com/office/drawing/2014/main" id="{12B05B41-2337-44C6-930B-F77A867E6D0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5949367" y="2570480"/>
              <a:ext cx="640080" cy="640080"/>
            </a:xfrm>
            <a:prstGeom prst="rect">
              <a:avLst/>
            </a:prstGeom>
          </p:spPr>
        </p:pic>
      </p:grpSp>
    </p:spTree>
    <p:extLst>
      <p:ext uri="{BB962C8B-B14F-4D97-AF65-F5344CB8AC3E}">
        <p14:creationId xmlns:p14="http://schemas.microsoft.com/office/powerpoint/2010/main" val="606525112"/>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DFF0B-FC4E-45CE-A7E3-9164C25A8A34}"/>
              </a:ext>
            </a:extLst>
          </p:cNvPr>
          <p:cNvSpPr>
            <a:spLocks noGrp="1"/>
          </p:cNvSpPr>
          <p:nvPr>
            <p:ph type="title"/>
          </p:nvPr>
        </p:nvSpPr>
        <p:spPr>
          <a:xfrm>
            <a:off x="829792" y="1709739"/>
            <a:ext cx="10489585" cy="2852737"/>
          </a:xfrm>
        </p:spPr>
        <p:txBody>
          <a:bodyPr anchor="b"/>
          <a:lstStyle>
            <a:lvl1pPr>
              <a:defRPr sz="5985"/>
            </a:lvl1pPr>
          </a:lstStyle>
          <a:p>
            <a:r>
              <a:rPr lang="en-US"/>
              <a:t>Click to edit Master title style</a:t>
            </a:r>
          </a:p>
        </p:txBody>
      </p:sp>
      <p:sp>
        <p:nvSpPr>
          <p:cNvPr id="3" name="Text Placeholder 2">
            <a:extLst>
              <a:ext uri="{FF2B5EF4-FFF2-40B4-BE49-F238E27FC236}">
                <a16:creationId xmlns:a16="http://schemas.microsoft.com/office/drawing/2014/main" id="{A5E3EBF9-A6E3-4623-9C91-2E7818E2B678}"/>
              </a:ext>
            </a:extLst>
          </p:cNvPr>
          <p:cNvSpPr>
            <a:spLocks noGrp="1"/>
          </p:cNvSpPr>
          <p:nvPr>
            <p:ph type="body" idx="1"/>
          </p:nvPr>
        </p:nvSpPr>
        <p:spPr>
          <a:xfrm>
            <a:off x="829792" y="4589464"/>
            <a:ext cx="10489585" cy="1500187"/>
          </a:xfr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70060A-085B-48AD-8C22-3B6D0FFA75BF}"/>
              </a:ext>
            </a:extLst>
          </p:cNvPr>
          <p:cNvSpPr>
            <a:spLocks noGrp="1"/>
          </p:cNvSpPr>
          <p:nvPr>
            <p:ph type="dt" sz="half" idx="10"/>
          </p:nvPr>
        </p:nvSpPr>
        <p:spPr/>
        <p:txBody>
          <a:bodyPr/>
          <a:lstStyle/>
          <a:p>
            <a:fld id="{24BD144B-1954-480C-917A-D143BD23710D}" type="datetimeFigureOut">
              <a:rPr lang="en-US" smtClean="0"/>
              <a:t>4/9/2022</a:t>
            </a:fld>
            <a:endParaRPr lang="en-US"/>
          </a:p>
        </p:txBody>
      </p:sp>
      <p:sp>
        <p:nvSpPr>
          <p:cNvPr id="5" name="Footer Placeholder 4">
            <a:extLst>
              <a:ext uri="{FF2B5EF4-FFF2-40B4-BE49-F238E27FC236}">
                <a16:creationId xmlns:a16="http://schemas.microsoft.com/office/drawing/2014/main" id="{920B69F2-CA42-42E5-8AC4-30EE2C19FC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52629E-4A2A-4C01-81C1-273D0B6AD7E8}"/>
              </a:ext>
            </a:extLst>
          </p:cNvPr>
          <p:cNvSpPr>
            <a:spLocks noGrp="1"/>
          </p:cNvSpPr>
          <p:nvPr>
            <p:ph type="sldNum" sz="quarter" idx="12"/>
          </p:nvPr>
        </p:nvSpPr>
        <p:spPr/>
        <p:txBody>
          <a:bodyPr/>
          <a:lstStyle/>
          <a:p>
            <a:fld id="{2BD98856-C834-427A-B841-31743E5B5D0E}" type="slidenum">
              <a:rPr lang="en-US" smtClean="0"/>
              <a:t>‹#›</a:t>
            </a:fld>
            <a:endParaRPr lang="en-US"/>
          </a:p>
        </p:txBody>
      </p:sp>
    </p:spTree>
    <p:extLst>
      <p:ext uri="{BB962C8B-B14F-4D97-AF65-F5344CB8AC3E}">
        <p14:creationId xmlns:p14="http://schemas.microsoft.com/office/powerpoint/2010/main" val="631207687"/>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2F6A3-A087-4878-9A0D-46155F8B08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F5EFC3-87EB-44E6-8AF2-C92D6BF4EE4E}"/>
              </a:ext>
            </a:extLst>
          </p:cNvPr>
          <p:cNvSpPr>
            <a:spLocks noGrp="1"/>
          </p:cNvSpPr>
          <p:nvPr>
            <p:ph sz="half" idx="1"/>
          </p:nvPr>
        </p:nvSpPr>
        <p:spPr>
          <a:xfrm>
            <a:off x="836126"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6EB7F3-F514-4AA7-B0CF-2AFD21D75790}"/>
              </a:ext>
            </a:extLst>
          </p:cNvPr>
          <p:cNvSpPr>
            <a:spLocks noGrp="1"/>
          </p:cNvSpPr>
          <p:nvPr>
            <p:ph sz="half" idx="2"/>
          </p:nvPr>
        </p:nvSpPr>
        <p:spPr>
          <a:xfrm>
            <a:off x="6156931"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F2F0EA-1D84-4E42-A48F-A6DBA16F0BC2}"/>
              </a:ext>
            </a:extLst>
          </p:cNvPr>
          <p:cNvSpPr>
            <a:spLocks noGrp="1"/>
          </p:cNvSpPr>
          <p:nvPr>
            <p:ph type="dt" sz="half" idx="10"/>
          </p:nvPr>
        </p:nvSpPr>
        <p:spPr/>
        <p:txBody>
          <a:bodyPr/>
          <a:lstStyle/>
          <a:p>
            <a:fld id="{24BD144B-1954-480C-917A-D143BD23710D}" type="datetimeFigureOut">
              <a:rPr lang="en-US" smtClean="0"/>
              <a:t>4/9/2022</a:t>
            </a:fld>
            <a:endParaRPr lang="en-US"/>
          </a:p>
        </p:txBody>
      </p:sp>
      <p:sp>
        <p:nvSpPr>
          <p:cNvPr id="6" name="Footer Placeholder 5">
            <a:extLst>
              <a:ext uri="{FF2B5EF4-FFF2-40B4-BE49-F238E27FC236}">
                <a16:creationId xmlns:a16="http://schemas.microsoft.com/office/drawing/2014/main" id="{105675C2-AF08-4CBE-ADA9-19D9DB2AA8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F425DB-3931-4D12-8C74-9C28B239AD64}"/>
              </a:ext>
            </a:extLst>
          </p:cNvPr>
          <p:cNvSpPr>
            <a:spLocks noGrp="1"/>
          </p:cNvSpPr>
          <p:nvPr>
            <p:ph type="sldNum" sz="quarter" idx="12"/>
          </p:nvPr>
        </p:nvSpPr>
        <p:spPr/>
        <p:txBody>
          <a:bodyPr/>
          <a:lstStyle/>
          <a:p>
            <a:fld id="{2BD98856-C834-427A-B841-31743E5B5D0E}" type="slidenum">
              <a:rPr lang="en-US" smtClean="0"/>
              <a:t>‹#›</a:t>
            </a:fld>
            <a:endParaRPr lang="en-US"/>
          </a:p>
        </p:txBody>
      </p:sp>
    </p:spTree>
    <p:extLst>
      <p:ext uri="{BB962C8B-B14F-4D97-AF65-F5344CB8AC3E}">
        <p14:creationId xmlns:p14="http://schemas.microsoft.com/office/powerpoint/2010/main" val="823540884"/>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6024B-E466-4581-BC0A-E05527D0AC6B}"/>
              </a:ext>
            </a:extLst>
          </p:cNvPr>
          <p:cNvSpPr>
            <a:spLocks noGrp="1"/>
          </p:cNvSpPr>
          <p:nvPr>
            <p:ph type="title"/>
          </p:nvPr>
        </p:nvSpPr>
        <p:spPr>
          <a:xfrm>
            <a:off x="837711" y="365126"/>
            <a:ext cx="1048958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D610DA-EA01-4960-BA47-61EF7BB6159C}"/>
              </a:ext>
            </a:extLst>
          </p:cNvPr>
          <p:cNvSpPr>
            <a:spLocks noGrp="1"/>
          </p:cNvSpPr>
          <p:nvPr>
            <p:ph type="body" idx="1"/>
          </p:nvPr>
        </p:nvSpPr>
        <p:spPr>
          <a:xfrm>
            <a:off x="837711" y="1681163"/>
            <a:ext cx="5145027"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a:extLst>
              <a:ext uri="{FF2B5EF4-FFF2-40B4-BE49-F238E27FC236}">
                <a16:creationId xmlns:a16="http://schemas.microsoft.com/office/drawing/2014/main" id="{FCFCF78C-E819-4CF1-AB5E-7A52E0839631}"/>
              </a:ext>
            </a:extLst>
          </p:cNvPr>
          <p:cNvSpPr>
            <a:spLocks noGrp="1"/>
          </p:cNvSpPr>
          <p:nvPr>
            <p:ph sz="half" idx="2"/>
          </p:nvPr>
        </p:nvSpPr>
        <p:spPr>
          <a:xfrm>
            <a:off x="837711" y="2505075"/>
            <a:ext cx="514502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B69B10-9FA7-4B37-A0AF-820550D8FB0C}"/>
              </a:ext>
            </a:extLst>
          </p:cNvPr>
          <p:cNvSpPr>
            <a:spLocks noGrp="1"/>
          </p:cNvSpPr>
          <p:nvPr>
            <p:ph type="body" sz="quarter" idx="3"/>
          </p:nvPr>
        </p:nvSpPr>
        <p:spPr>
          <a:xfrm>
            <a:off x="6156931" y="1681163"/>
            <a:ext cx="5170365"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a:extLst>
              <a:ext uri="{FF2B5EF4-FFF2-40B4-BE49-F238E27FC236}">
                <a16:creationId xmlns:a16="http://schemas.microsoft.com/office/drawing/2014/main" id="{8DD49233-5982-4FFE-B436-064B4C69C568}"/>
              </a:ext>
            </a:extLst>
          </p:cNvPr>
          <p:cNvSpPr>
            <a:spLocks noGrp="1"/>
          </p:cNvSpPr>
          <p:nvPr>
            <p:ph sz="quarter" idx="4"/>
          </p:nvPr>
        </p:nvSpPr>
        <p:spPr>
          <a:xfrm>
            <a:off x="6156931" y="2505075"/>
            <a:ext cx="51703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73D3F7-3A21-4ABD-B6D0-3325CB38BE6D}"/>
              </a:ext>
            </a:extLst>
          </p:cNvPr>
          <p:cNvSpPr>
            <a:spLocks noGrp="1"/>
          </p:cNvSpPr>
          <p:nvPr>
            <p:ph type="dt" sz="half" idx="10"/>
          </p:nvPr>
        </p:nvSpPr>
        <p:spPr/>
        <p:txBody>
          <a:bodyPr/>
          <a:lstStyle/>
          <a:p>
            <a:fld id="{24BD144B-1954-480C-917A-D143BD23710D}" type="datetimeFigureOut">
              <a:rPr lang="en-US" smtClean="0"/>
              <a:t>4/9/2022</a:t>
            </a:fld>
            <a:endParaRPr lang="en-US"/>
          </a:p>
        </p:txBody>
      </p:sp>
      <p:sp>
        <p:nvSpPr>
          <p:cNvPr id="8" name="Footer Placeholder 7">
            <a:extLst>
              <a:ext uri="{FF2B5EF4-FFF2-40B4-BE49-F238E27FC236}">
                <a16:creationId xmlns:a16="http://schemas.microsoft.com/office/drawing/2014/main" id="{00900BDA-A048-438D-B0D2-45F71A2877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CD815A-08DE-49F5-ABDE-85A41748E888}"/>
              </a:ext>
            </a:extLst>
          </p:cNvPr>
          <p:cNvSpPr>
            <a:spLocks noGrp="1"/>
          </p:cNvSpPr>
          <p:nvPr>
            <p:ph type="sldNum" sz="quarter" idx="12"/>
          </p:nvPr>
        </p:nvSpPr>
        <p:spPr/>
        <p:txBody>
          <a:bodyPr/>
          <a:lstStyle/>
          <a:p>
            <a:fld id="{2BD98856-C834-427A-B841-31743E5B5D0E}" type="slidenum">
              <a:rPr lang="en-US" smtClean="0"/>
              <a:t>‹#›</a:t>
            </a:fld>
            <a:endParaRPr lang="en-US"/>
          </a:p>
        </p:txBody>
      </p:sp>
    </p:spTree>
    <p:extLst>
      <p:ext uri="{BB962C8B-B14F-4D97-AF65-F5344CB8AC3E}">
        <p14:creationId xmlns:p14="http://schemas.microsoft.com/office/powerpoint/2010/main" val="3594493784"/>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74063-ADEE-40FC-9698-0D36ED734C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BA224A-DD66-4982-8428-A319D6338783}"/>
              </a:ext>
            </a:extLst>
          </p:cNvPr>
          <p:cNvSpPr>
            <a:spLocks noGrp="1"/>
          </p:cNvSpPr>
          <p:nvPr>
            <p:ph type="dt" sz="half" idx="10"/>
          </p:nvPr>
        </p:nvSpPr>
        <p:spPr/>
        <p:txBody>
          <a:bodyPr/>
          <a:lstStyle/>
          <a:p>
            <a:fld id="{24BD144B-1954-480C-917A-D143BD23710D}" type="datetimeFigureOut">
              <a:rPr lang="en-US" smtClean="0"/>
              <a:t>4/9/2022</a:t>
            </a:fld>
            <a:endParaRPr lang="en-US"/>
          </a:p>
        </p:txBody>
      </p:sp>
      <p:sp>
        <p:nvSpPr>
          <p:cNvPr id="4" name="Footer Placeholder 3">
            <a:extLst>
              <a:ext uri="{FF2B5EF4-FFF2-40B4-BE49-F238E27FC236}">
                <a16:creationId xmlns:a16="http://schemas.microsoft.com/office/drawing/2014/main" id="{F5C740DE-81AC-404D-ACE9-DA25F17875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0BB58F-D2A6-4C2C-BE69-B00F41108C88}"/>
              </a:ext>
            </a:extLst>
          </p:cNvPr>
          <p:cNvSpPr>
            <a:spLocks noGrp="1"/>
          </p:cNvSpPr>
          <p:nvPr>
            <p:ph type="sldNum" sz="quarter" idx="12"/>
          </p:nvPr>
        </p:nvSpPr>
        <p:spPr/>
        <p:txBody>
          <a:bodyPr/>
          <a:lstStyle/>
          <a:p>
            <a:fld id="{2BD98856-C834-427A-B841-31743E5B5D0E}" type="slidenum">
              <a:rPr lang="en-US" smtClean="0"/>
              <a:t>‹#›</a:t>
            </a:fld>
            <a:endParaRPr lang="en-US"/>
          </a:p>
        </p:txBody>
      </p:sp>
    </p:spTree>
    <p:extLst>
      <p:ext uri="{BB962C8B-B14F-4D97-AF65-F5344CB8AC3E}">
        <p14:creationId xmlns:p14="http://schemas.microsoft.com/office/powerpoint/2010/main" val="2564417812"/>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68B012-B824-4CD9-AC0D-F6F0FEF5D1DE}"/>
              </a:ext>
            </a:extLst>
          </p:cNvPr>
          <p:cNvSpPr>
            <a:spLocks noGrp="1"/>
          </p:cNvSpPr>
          <p:nvPr>
            <p:ph type="dt" sz="half" idx="10"/>
          </p:nvPr>
        </p:nvSpPr>
        <p:spPr/>
        <p:txBody>
          <a:bodyPr/>
          <a:lstStyle/>
          <a:p>
            <a:fld id="{24BD144B-1954-480C-917A-D143BD23710D}" type="datetimeFigureOut">
              <a:rPr lang="en-US" smtClean="0"/>
              <a:t>4/9/2022</a:t>
            </a:fld>
            <a:endParaRPr lang="en-US"/>
          </a:p>
        </p:txBody>
      </p:sp>
      <p:sp>
        <p:nvSpPr>
          <p:cNvPr id="3" name="Footer Placeholder 2">
            <a:extLst>
              <a:ext uri="{FF2B5EF4-FFF2-40B4-BE49-F238E27FC236}">
                <a16:creationId xmlns:a16="http://schemas.microsoft.com/office/drawing/2014/main" id="{D4D9DE8D-5AB3-4F5B-8BDD-4363A87DC7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B88B0F-A345-42B6-B3CA-5854EB580672}"/>
              </a:ext>
            </a:extLst>
          </p:cNvPr>
          <p:cNvSpPr>
            <a:spLocks noGrp="1"/>
          </p:cNvSpPr>
          <p:nvPr>
            <p:ph type="sldNum" sz="quarter" idx="12"/>
          </p:nvPr>
        </p:nvSpPr>
        <p:spPr/>
        <p:txBody>
          <a:bodyPr/>
          <a:lstStyle/>
          <a:p>
            <a:fld id="{2BD98856-C834-427A-B841-31743E5B5D0E}" type="slidenum">
              <a:rPr lang="en-US" smtClean="0"/>
              <a:t>‹#›</a:t>
            </a:fld>
            <a:endParaRPr lang="en-US"/>
          </a:p>
        </p:txBody>
      </p:sp>
    </p:spTree>
    <p:extLst>
      <p:ext uri="{BB962C8B-B14F-4D97-AF65-F5344CB8AC3E}">
        <p14:creationId xmlns:p14="http://schemas.microsoft.com/office/powerpoint/2010/main" val="3970173463"/>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4D2A6-4832-4736-8D82-A1805F492B74}"/>
              </a:ext>
            </a:extLst>
          </p:cNvPr>
          <p:cNvSpPr>
            <a:spLocks noGrp="1"/>
          </p:cNvSpPr>
          <p:nvPr>
            <p:ph type="title"/>
          </p:nvPr>
        </p:nvSpPr>
        <p:spPr>
          <a:xfrm>
            <a:off x="837711" y="457200"/>
            <a:ext cx="3922509" cy="1600200"/>
          </a:xfrm>
        </p:spPr>
        <p:txBody>
          <a:bodyPr anchor="b"/>
          <a:lstStyle>
            <a:lvl1pPr>
              <a:defRPr sz="3192"/>
            </a:lvl1pPr>
          </a:lstStyle>
          <a:p>
            <a:r>
              <a:rPr lang="en-US"/>
              <a:t>Click to edit Master title style</a:t>
            </a:r>
          </a:p>
        </p:txBody>
      </p:sp>
      <p:sp>
        <p:nvSpPr>
          <p:cNvPr id="3" name="Content Placeholder 2">
            <a:extLst>
              <a:ext uri="{FF2B5EF4-FFF2-40B4-BE49-F238E27FC236}">
                <a16:creationId xmlns:a16="http://schemas.microsoft.com/office/drawing/2014/main" id="{14C64196-AFD6-4C01-8739-2B0E0C148CEC}"/>
              </a:ext>
            </a:extLst>
          </p:cNvPr>
          <p:cNvSpPr>
            <a:spLocks noGrp="1"/>
          </p:cNvSpPr>
          <p:nvPr>
            <p:ph idx="1"/>
          </p:nvPr>
        </p:nvSpPr>
        <p:spPr>
          <a:xfrm>
            <a:off x="5170365" y="987426"/>
            <a:ext cx="615693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E79836-00A5-45CB-A827-892F114C37A7}"/>
              </a:ext>
            </a:extLst>
          </p:cNvPr>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C811DD03-F413-4DBB-9303-D068926424C4}"/>
              </a:ext>
            </a:extLst>
          </p:cNvPr>
          <p:cNvSpPr>
            <a:spLocks noGrp="1"/>
          </p:cNvSpPr>
          <p:nvPr>
            <p:ph type="dt" sz="half" idx="10"/>
          </p:nvPr>
        </p:nvSpPr>
        <p:spPr/>
        <p:txBody>
          <a:bodyPr/>
          <a:lstStyle/>
          <a:p>
            <a:fld id="{24BD144B-1954-480C-917A-D143BD23710D}" type="datetimeFigureOut">
              <a:rPr lang="en-US" smtClean="0"/>
              <a:t>4/9/2022</a:t>
            </a:fld>
            <a:endParaRPr lang="en-US"/>
          </a:p>
        </p:txBody>
      </p:sp>
      <p:sp>
        <p:nvSpPr>
          <p:cNvPr id="6" name="Footer Placeholder 5">
            <a:extLst>
              <a:ext uri="{FF2B5EF4-FFF2-40B4-BE49-F238E27FC236}">
                <a16:creationId xmlns:a16="http://schemas.microsoft.com/office/drawing/2014/main" id="{7D6D2F39-66EB-498B-8762-DBD86D5BF1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00359E-D2BD-4A33-BD35-28EF8C48D5B1}"/>
              </a:ext>
            </a:extLst>
          </p:cNvPr>
          <p:cNvSpPr>
            <a:spLocks noGrp="1"/>
          </p:cNvSpPr>
          <p:nvPr>
            <p:ph type="sldNum" sz="quarter" idx="12"/>
          </p:nvPr>
        </p:nvSpPr>
        <p:spPr/>
        <p:txBody>
          <a:bodyPr/>
          <a:lstStyle/>
          <a:p>
            <a:fld id="{2BD98856-C834-427A-B841-31743E5B5D0E}" type="slidenum">
              <a:rPr lang="en-US" smtClean="0"/>
              <a:t>‹#›</a:t>
            </a:fld>
            <a:endParaRPr lang="en-US"/>
          </a:p>
        </p:txBody>
      </p:sp>
    </p:spTree>
    <p:extLst>
      <p:ext uri="{BB962C8B-B14F-4D97-AF65-F5344CB8AC3E}">
        <p14:creationId xmlns:p14="http://schemas.microsoft.com/office/powerpoint/2010/main" val="1930271667"/>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84FE0-07C4-4EF6-91D8-40CD86B75636}"/>
              </a:ext>
            </a:extLst>
          </p:cNvPr>
          <p:cNvSpPr>
            <a:spLocks noGrp="1"/>
          </p:cNvSpPr>
          <p:nvPr>
            <p:ph type="title"/>
          </p:nvPr>
        </p:nvSpPr>
        <p:spPr>
          <a:xfrm>
            <a:off x="837711" y="457200"/>
            <a:ext cx="3922509" cy="1600200"/>
          </a:xfrm>
        </p:spPr>
        <p:txBody>
          <a:bodyPr anchor="b"/>
          <a:lstStyle>
            <a:lvl1pPr>
              <a:defRPr sz="3192"/>
            </a:lvl1pPr>
          </a:lstStyle>
          <a:p>
            <a:r>
              <a:rPr lang="en-US"/>
              <a:t>Click to edit Master title style</a:t>
            </a:r>
          </a:p>
        </p:txBody>
      </p:sp>
      <p:sp>
        <p:nvSpPr>
          <p:cNvPr id="3" name="Picture Placeholder 2">
            <a:extLst>
              <a:ext uri="{FF2B5EF4-FFF2-40B4-BE49-F238E27FC236}">
                <a16:creationId xmlns:a16="http://schemas.microsoft.com/office/drawing/2014/main" id="{74CFCF57-D7A1-41AA-BA55-7DCA2A1572DC}"/>
              </a:ext>
            </a:extLst>
          </p:cNvPr>
          <p:cNvSpPr>
            <a:spLocks noGrp="1"/>
          </p:cNvSpPr>
          <p:nvPr>
            <p:ph type="pic" idx="1"/>
          </p:nvPr>
        </p:nvSpPr>
        <p:spPr>
          <a:xfrm>
            <a:off x="5170365" y="987426"/>
            <a:ext cx="6156930" cy="4873625"/>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a:extLst>
              <a:ext uri="{FF2B5EF4-FFF2-40B4-BE49-F238E27FC236}">
                <a16:creationId xmlns:a16="http://schemas.microsoft.com/office/drawing/2014/main" id="{BF3C1360-67E1-4DA1-ACFC-FE7873C758EA}"/>
              </a:ext>
            </a:extLst>
          </p:cNvPr>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A71920D6-2C72-40A4-AA90-3571F3BE4D4B}"/>
              </a:ext>
            </a:extLst>
          </p:cNvPr>
          <p:cNvSpPr>
            <a:spLocks noGrp="1"/>
          </p:cNvSpPr>
          <p:nvPr>
            <p:ph type="dt" sz="half" idx="10"/>
          </p:nvPr>
        </p:nvSpPr>
        <p:spPr/>
        <p:txBody>
          <a:bodyPr/>
          <a:lstStyle/>
          <a:p>
            <a:fld id="{24BD144B-1954-480C-917A-D143BD23710D}" type="datetimeFigureOut">
              <a:rPr lang="en-US" smtClean="0"/>
              <a:t>4/9/2022</a:t>
            </a:fld>
            <a:endParaRPr lang="en-US"/>
          </a:p>
        </p:txBody>
      </p:sp>
      <p:sp>
        <p:nvSpPr>
          <p:cNvPr id="6" name="Footer Placeholder 5">
            <a:extLst>
              <a:ext uri="{FF2B5EF4-FFF2-40B4-BE49-F238E27FC236}">
                <a16:creationId xmlns:a16="http://schemas.microsoft.com/office/drawing/2014/main" id="{5A0D42E9-F10D-4303-8E32-12C4D47EB4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E285EB-AB57-4044-903E-D4541B9B126A}"/>
              </a:ext>
            </a:extLst>
          </p:cNvPr>
          <p:cNvSpPr>
            <a:spLocks noGrp="1"/>
          </p:cNvSpPr>
          <p:nvPr>
            <p:ph type="sldNum" sz="quarter" idx="12"/>
          </p:nvPr>
        </p:nvSpPr>
        <p:spPr/>
        <p:txBody>
          <a:bodyPr/>
          <a:lstStyle/>
          <a:p>
            <a:fld id="{2BD98856-C834-427A-B841-31743E5B5D0E}" type="slidenum">
              <a:rPr lang="en-US" smtClean="0"/>
              <a:t>‹#›</a:t>
            </a:fld>
            <a:endParaRPr lang="en-US"/>
          </a:p>
        </p:txBody>
      </p:sp>
    </p:spTree>
    <p:extLst>
      <p:ext uri="{BB962C8B-B14F-4D97-AF65-F5344CB8AC3E}">
        <p14:creationId xmlns:p14="http://schemas.microsoft.com/office/powerpoint/2010/main" val="4198530218"/>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B4B99-CF81-49C5-A100-0ED1ABD458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F9DEAC-A0E5-47DF-AA76-8A2FB43E5C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FDBAB7-31AA-490C-8C5D-4E02F9008111}"/>
              </a:ext>
            </a:extLst>
          </p:cNvPr>
          <p:cNvSpPr>
            <a:spLocks noGrp="1"/>
          </p:cNvSpPr>
          <p:nvPr>
            <p:ph type="dt" sz="half" idx="10"/>
          </p:nvPr>
        </p:nvSpPr>
        <p:spPr/>
        <p:txBody>
          <a:bodyPr/>
          <a:lstStyle/>
          <a:p>
            <a:fld id="{24BD144B-1954-480C-917A-D143BD23710D}" type="datetimeFigureOut">
              <a:rPr lang="en-US" smtClean="0"/>
              <a:t>4/9/2022</a:t>
            </a:fld>
            <a:endParaRPr lang="en-US"/>
          </a:p>
        </p:txBody>
      </p:sp>
      <p:sp>
        <p:nvSpPr>
          <p:cNvPr id="5" name="Footer Placeholder 4">
            <a:extLst>
              <a:ext uri="{FF2B5EF4-FFF2-40B4-BE49-F238E27FC236}">
                <a16:creationId xmlns:a16="http://schemas.microsoft.com/office/drawing/2014/main" id="{4142AF30-048A-4F87-B4BB-592CAFAF4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B1918A-1AA6-4FFD-BD72-6F1376A50609}"/>
              </a:ext>
            </a:extLst>
          </p:cNvPr>
          <p:cNvSpPr>
            <a:spLocks noGrp="1"/>
          </p:cNvSpPr>
          <p:nvPr>
            <p:ph type="sldNum" sz="quarter" idx="12"/>
          </p:nvPr>
        </p:nvSpPr>
        <p:spPr/>
        <p:txBody>
          <a:bodyPr/>
          <a:lstStyle/>
          <a:p>
            <a:fld id="{2BD98856-C834-427A-B841-31743E5B5D0E}" type="slidenum">
              <a:rPr lang="en-US" smtClean="0"/>
              <a:t>‹#›</a:t>
            </a:fld>
            <a:endParaRPr lang="en-US"/>
          </a:p>
        </p:txBody>
      </p:sp>
    </p:spTree>
    <p:extLst>
      <p:ext uri="{BB962C8B-B14F-4D97-AF65-F5344CB8AC3E}">
        <p14:creationId xmlns:p14="http://schemas.microsoft.com/office/powerpoint/2010/main" val="2693814218"/>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793FD7-3553-4EC2-B552-67980B8A3C98}"/>
              </a:ext>
            </a:extLst>
          </p:cNvPr>
          <p:cNvSpPr>
            <a:spLocks noGrp="1"/>
          </p:cNvSpPr>
          <p:nvPr>
            <p:ph type="title" orient="vert"/>
          </p:nvPr>
        </p:nvSpPr>
        <p:spPr>
          <a:xfrm>
            <a:off x="8703315" y="365125"/>
            <a:ext cx="2622396"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AE60DB-C848-4324-AE7D-FD9FB777B742}"/>
              </a:ext>
            </a:extLst>
          </p:cNvPr>
          <p:cNvSpPr>
            <a:spLocks noGrp="1"/>
          </p:cNvSpPr>
          <p:nvPr>
            <p:ph type="body" orient="vert" idx="1"/>
          </p:nvPr>
        </p:nvSpPr>
        <p:spPr>
          <a:xfrm>
            <a:off x="836126" y="365125"/>
            <a:ext cx="771516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DAD47E-421D-4816-B41F-CE7FCED893AC}"/>
              </a:ext>
            </a:extLst>
          </p:cNvPr>
          <p:cNvSpPr>
            <a:spLocks noGrp="1"/>
          </p:cNvSpPr>
          <p:nvPr>
            <p:ph type="dt" sz="half" idx="10"/>
          </p:nvPr>
        </p:nvSpPr>
        <p:spPr/>
        <p:txBody>
          <a:bodyPr/>
          <a:lstStyle/>
          <a:p>
            <a:fld id="{24BD144B-1954-480C-917A-D143BD23710D}" type="datetimeFigureOut">
              <a:rPr lang="en-US" smtClean="0"/>
              <a:t>4/9/2022</a:t>
            </a:fld>
            <a:endParaRPr lang="en-US"/>
          </a:p>
        </p:txBody>
      </p:sp>
      <p:sp>
        <p:nvSpPr>
          <p:cNvPr id="5" name="Footer Placeholder 4">
            <a:extLst>
              <a:ext uri="{FF2B5EF4-FFF2-40B4-BE49-F238E27FC236}">
                <a16:creationId xmlns:a16="http://schemas.microsoft.com/office/drawing/2014/main" id="{0672D443-2550-4639-AB7A-9C7E70031D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C8C8A8-A75B-4B36-B7AB-91AE0A3966EA}"/>
              </a:ext>
            </a:extLst>
          </p:cNvPr>
          <p:cNvSpPr>
            <a:spLocks noGrp="1"/>
          </p:cNvSpPr>
          <p:nvPr>
            <p:ph type="sldNum" sz="quarter" idx="12"/>
          </p:nvPr>
        </p:nvSpPr>
        <p:spPr/>
        <p:txBody>
          <a:bodyPr/>
          <a:lstStyle/>
          <a:p>
            <a:fld id="{2BD98856-C834-427A-B841-31743E5B5D0E}" type="slidenum">
              <a:rPr lang="en-US" smtClean="0"/>
              <a:t>‹#›</a:t>
            </a:fld>
            <a:endParaRPr lang="en-US"/>
          </a:p>
        </p:txBody>
      </p:sp>
    </p:spTree>
    <p:extLst>
      <p:ext uri="{BB962C8B-B14F-4D97-AF65-F5344CB8AC3E}">
        <p14:creationId xmlns:p14="http://schemas.microsoft.com/office/powerpoint/2010/main" val="1565852659"/>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EB5B1-F257-4F6D-9F9D-38EBEFD52732}"/>
              </a:ext>
            </a:extLst>
          </p:cNvPr>
          <p:cNvSpPr>
            <a:spLocks noGrp="1"/>
          </p:cNvSpPr>
          <p:nvPr>
            <p:ph type="ctrTitle"/>
          </p:nvPr>
        </p:nvSpPr>
        <p:spPr>
          <a:xfrm>
            <a:off x="1520230" y="1122363"/>
            <a:ext cx="9121379" cy="2387600"/>
          </a:xfrm>
        </p:spPr>
        <p:txBody>
          <a:bodyPr anchor="b"/>
          <a:lstStyle>
            <a:lvl1pPr algn="ctr">
              <a:defRPr sz="5985"/>
            </a:lvl1pPr>
          </a:lstStyle>
          <a:p>
            <a:r>
              <a:rPr lang="en-US"/>
              <a:t>Click to edit Master title style</a:t>
            </a:r>
          </a:p>
        </p:txBody>
      </p:sp>
      <p:sp>
        <p:nvSpPr>
          <p:cNvPr id="3" name="Subtitle 2">
            <a:extLst>
              <a:ext uri="{FF2B5EF4-FFF2-40B4-BE49-F238E27FC236}">
                <a16:creationId xmlns:a16="http://schemas.microsoft.com/office/drawing/2014/main" id="{A42CCB00-DD51-4C28-AFB4-2FD6745629E3}"/>
              </a:ext>
            </a:extLst>
          </p:cNvPr>
          <p:cNvSpPr>
            <a:spLocks noGrp="1"/>
          </p:cNvSpPr>
          <p:nvPr>
            <p:ph type="subTitle" idx="1"/>
          </p:nvPr>
        </p:nvSpPr>
        <p:spPr>
          <a:xfrm>
            <a:off x="1520230" y="3602038"/>
            <a:ext cx="9121379"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a:extLst>
              <a:ext uri="{FF2B5EF4-FFF2-40B4-BE49-F238E27FC236}">
                <a16:creationId xmlns:a16="http://schemas.microsoft.com/office/drawing/2014/main" id="{9348F018-E28A-4515-A92C-FCF874C742CE}"/>
              </a:ext>
            </a:extLst>
          </p:cNvPr>
          <p:cNvSpPr>
            <a:spLocks noGrp="1"/>
          </p:cNvSpPr>
          <p:nvPr>
            <p:ph type="dt" sz="half" idx="10"/>
          </p:nvPr>
        </p:nvSpPr>
        <p:spPr/>
        <p:txBody>
          <a:bodyPr/>
          <a:lstStyle/>
          <a:p>
            <a:fld id="{2E7650EC-C792-4046-BE10-8B6E2E540CB6}" type="datetimeFigureOut">
              <a:rPr lang="en-US" smtClean="0"/>
              <a:t>4/9/2022</a:t>
            </a:fld>
            <a:endParaRPr lang="en-US"/>
          </a:p>
        </p:txBody>
      </p:sp>
      <p:sp>
        <p:nvSpPr>
          <p:cNvPr id="5" name="Footer Placeholder 4">
            <a:extLst>
              <a:ext uri="{FF2B5EF4-FFF2-40B4-BE49-F238E27FC236}">
                <a16:creationId xmlns:a16="http://schemas.microsoft.com/office/drawing/2014/main" id="{750C90D1-575C-4FA4-9DD4-17602620D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D9A5EE-7293-4D57-85AF-B5BCF7940A89}"/>
              </a:ext>
            </a:extLst>
          </p:cNvPr>
          <p:cNvSpPr>
            <a:spLocks noGrp="1"/>
          </p:cNvSpPr>
          <p:nvPr>
            <p:ph type="sldNum" sz="quarter" idx="12"/>
          </p:nvPr>
        </p:nvSpPr>
        <p:spPr/>
        <p:txBody>
          <a:bodyPr/>
          <a:lstStyle/>
          <a:p>
            <a:fld id="{1B5140CA-97E8-4C92-B04C-F0F55B291577}" type="slidenum">
              <a:rPr lang="en-US" smtClean="0"/>
              <a:t>‹#›</a:t>
            </a:fld>
            <a:endParaRPr lang="en-US"/>
          </a:p>
        </p:txBody>
      </p:sp>
    </p:spTree>
    <p:extLst>
      <p:ext uri="{BB962C8B-B14F-4D97-AF65-F5344CB8AC3E}">
        <p14:creationId xmlns:p14="http://schemas.microsoft.com/office/powerpoint/2010/main" val="41651302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68" y="6400800"/>
            <a:ext cx="12158671"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grpSp>
        <p:nvGrpSpPr>
          <p:cNvPr id="6" name="Group 5">
            <a:extLst>
              <a:ext uri="{FF2B5EF4-FFF2-40B4-BE49-F238E27FC236}">
                <a16:creationId xmlns:a16="http://schemas.microsoft.com/office/drawing/2014/main" id="{6E5E2069-3E22-46E9-A08B-E368FE88F781}"/>
              </a:ext>
            </a:extLst>
          </p:cNvPr>
          <p:cNvGrpSpPr>
            <a:grpSpLocks noChangeAspect="1"/>
          </p:cNvGrpSpPr>
          <p:nvPr userDrawn="1"/>
        </p:nvGrpSpPr>
        <p:grpSpPr>
          <a:xfrm>
            <a:off x="200758" y="5946356"/>
            <a:ext cx="3170347" cy="377181"/>
            <a:chOff x="425502" y="2522220"/>
            <a:chExt cx="6163945" cy="731520"/>
          </a:xfrm>
        </p:grpSpPr>
        <p:pic>
          <p:nvPicPr>
            <p:cNvPr id="7" name="Picture 6" descr="Logo&#10;&#10;Description automatically generated">
              <a:extLst>
                <a:ext uri="{FF2B5EF4-FFF2-40B4-BE49-F238E27FC236}">
                  <a16:creationId xmlns:a16="http://schemas.microsoft.com/office/drawing/2014/main" id="{0CC339C7-431F-4CB5-88EA-454FA614C47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235127" y="2571750"/>
              <a:ext cx="886460" cy="640080"/>
            </a:xfrm>
            <a:prstGeom prst="rect">
              <a:avLst/>
            </a:prstGeom>
          </p:spPr>
        </p:pic>
        <p:pic>
          <p:nvPicPr>
            <p:cNvPr id="8" name="Picture 7" descr="Logo&#10;&#10;Description automatically generated">
              <a:extLst>
                <a:ext uri="{FF2B5EF4-FFF2-40B4-BE49-F238E27FC236}">
                  <a16:creationId xmlns:a16="http://schemas.microsoft.com/office/drawing/2014/main" id="{419A289C-0FE8-4F8D-A491-452ACA33C23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233090" y="2571750"/>
              <a:ext cx="640080" cy="640080"/>
            </a:xfrm>
            <a:prstGeom prst="rect">
              <a:avLst/>
            </a:prstGeom>
          </p:spPr>
        </p:pic>
        <p:pic>
          <p:nvPicPr>
            <p:cNvPr id="9" name="Picture 8" descr="Logo&#10;&#10;Description automatically generated">
              <a:extLst>
                <a:ext uri="{FF2B5EF4-FFF2-40B4-BE49-F238E27FC236}">
                  <a16:creationId xmlns:a16="http://schemas.microsoft.com/office/drawing/2014/main" id="{51D33EE4-F697-4F0C-AFF2-0A882186FDF8}"/>
                </a:ext>
              </a:extLst>
            </p:cNvPr>
            <p:cNvPicPr/>
            <p:nvPr/>
          </p:nvPicPr>
          <p:blipFill rotWithShape="1">
            <a:blip r:embed="rId4" cstate="print">
              <a:extLst>
                <a:ext uri="{28A0092B-C50C-407E-A947-70E740481C1C}">
                  <a14:useLocalDpi xmlns:a14="http://schemas.microsoft.com/office/drawing/2010/main" val="0"/>
                </a:ext>
              </a:extLst>
            </a:blip>
            <a:srcRect l="23287" r="20879"/>
            <a:stretch/>
          </p:blipFill>
          <p:spPr bwMode="auto">
            <a:xfrm>
              <a:off x="3230933" y="2571750"/>
              <a:ext cx="657860" cy="640080"/>
            </a:xfrm>
            <a:prstGeom prst="rect">
              <a:avLst/>
            </a:prstGeom>
            <a:ln>
              <a:noFill/>
            </a:ln>
            <a:extLst>
              <a:ext uri="{53640926-AAD7-44D8-BBD7-CCE9431645EC}">
                <a14:shadowObscured xmlns:a14="http://schemas.microsoft.com/office/drawing/2010/main"/>
              </a:ext>
            </a:extLst>
          </p:spPr>
        </p:pic>
        <p:pic>
          <p:nvPicPr>
            <p:cNvPr id="11" name="Picture 10" descr="Logo&#10;&#10;Description automatically generated">
              <a:extLst>
                <a:ext uri="{FF2B5EF4-FFF2-40B4-BE49-F238E27FC236}">
                  <a16:creationId xmlns:a16="http://schemas.microsoft.com/office/drawing/2014/main" id="{7052DAC1-C15F-44BB-A4F2-5668110CF86D}"/>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25502" y="2522220"/>
              <a:ext cx="731520" cy="731520"/>
            </a:xfrm>
            <a:prstGeom prst="rect">
              <a:avLst/>
            </a:prstGeom>
          </p:spPr>
        </p:pic>
        <p:pic>
          <p:nvPicPr>
            <p:cNvPr id="12" name="Picture 11">
              <a:extLst>
                <a:ext uri="{FF2B5EF4-FFF2-40B4-BE49-F238E27FC236}">
                  <a16:creationId xmlns:a16="http://schemas.microsoft.com/office/drawing/2014/main" id="{836DD0A7-E297-4314-A5A6-74EB0D4FFBF6}"/>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3964994" y="2644140"/>
              <a:ext cx="1188721" cy="490220"/>
            </a:xfrm>
            <a:prstGeom prst="rect">
              <a:avLst/>
            </a:prstGeom>
          </p:spPr>
        </p:pic>
        <p:pic>
          <p:nvPicPr>
            <p:cNvPr id="13" name="Picture 12" descr="Text, logo&#10;&#10;Description automatically generated">
              <a:extLst>
                <a:ext uri="{FF2B5EF4-FFF2-40B4-BE49-F238E27FC236}">
                  <a16:creationId xmlns:a16="http://schemas.microsoft.com/office/drawing/2014/main" id="{E24F7349-FC25-4C6E-A537-9EBB4EB0ED6C}"/>
                </a:ext>
              </a:extLst>
            </p:cNvPr>
            <p:cNvPicPr/>
            <p:nvPr/>
          </p:nvPicPr>
          <p:blipFill rotWithShape="1">
            <a:blip r:embed="rId7" cstate="print">
              <a:extLst>
                <a:ext uri="{28A0092B-C50C-407E-A947-70E740481C1C}">
                  <a14:useLocalDpi xmlns:a14="http://schemas.microsoft.com/office/drawing/2010/main" val="0"/>
                </a:ext>
              </a:extLst>
            </a:blip>
            <a:srcRect t="16574" b="16836"/>
            <a:stretch/>
          </p:blipFill>
          <p:spPr bwMode="auto">
            <a:xfrm>
              <a:off x="2197153" y="2571115"/>
              <a:ext cx="960755" cy="640080"/>
            </a:xfrm>
            <a:prstGeom prst="rect">
              <a:avLst/>
            </a:prstGeom>
            <a:ln>
              <a:noFill/>
            </a:ln>
            <a:extLst>
              <a:ext uri="{53640926-AAD7-44D8-BBD7-CCE9431645EC}">
                <a14:shadowObscured xmlns:a14="http://schemas.microsoft.com/office/drawing/2010/main"/>
              </a:ext>
            </a:extLst>
          </p:spPr>
        </p:pic>
        <p:pic>
          <p:nvPicPr>
            <p:cNvPr id="14" name="Picture 13" descr="A picture containing logo&#10;&#10;Description automatically generated">
              <a:extLst>
                <a:ext uri="{FF2B5EF4-FFF2-40B4-BE49-F238E27FC236}">
                  <a16:creationId xmlns:a16="http://schemas.microsoft.com/office/drawing/2014/main" id="{12B05B41-2337-44C6-930B-F77A867E6D0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5949367" y="2570480"/>
              <a:ext cx="640080" cy="640080"/>
            </a:xfrm>
            <a:prstGeom prst="rect">
              <a:avLst/>
            </a:prstGeom>
          </p:spPr>
        </p:pic>
      </p:grpSp>
    </p:spTree>
    <p:extLst>
      <p:ext uri="{BB962C8B-B14F-4D97-AF65-F5344CB8AC3E}">
        <p14:creationId xmlns:p14="http://schemas.microsoft.com/office/powerpoint/2010/main" val="606525112"/>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DF410-14B7-4A94-AD27-E027B180E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0BD1F0-F6EA-4FBA-B953-E853CB7B34C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3525E3-22E0-454E-B5E9-AEB039907DC7}"/>
              </a:ext>
            </a:extLst>
          </p:cNvPr>
          <p:cNvSpPr>
            <a:spLocks noGrp="1"/>
          </p:cNvSpPr>
          <p:nvPr>
            <p:ph type="dt" sz="half" idx="10"/>
          </p:nvPr>
        </p:nvSpPr>
        <p:spPr/>
        <p:txBody>
          <a:bodyPr/>
          <a:lstStyle/>
          <a:p>
            <a:fld id="{2E7650EC-C792-4046-BE10-8B6E2E540CB6}" type="datetimeFigureOut">
              <a:rPr lang="en-US" smtClean="0"/>
              <a:t>4/9/2022</a:t>
            </a:fld>
            <a:endParaRPr lang="en-US"/>
          </a:p>
        </p:txBody>
      </p:sp>
      <p:sp>
        <p:nvSpPr>
          <p:cNvPr id="5" name="Footer Placeholder 4">
            <a:extLst>
              <a:ext uri="{FF2B5EF4-FFF2-40B4-BE49-F238E27FC236}">
                <a16:creationId xmlns:a16="http://schemas.microsoft.com/office/drawing/2014/main" id="{FE3CD9D6-E8AE-4AB0-B639-59491FA444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F356F-2C37-4686-98F7-6FD7342D5D32}"/>
              </a:ext>
            </a:extLst>
          </p:cNvPr>
          <p:cNvSpPr>
            <a:spLocks noGrp="1"/>
          </p:cNvSpPr>
          <p:nvPr>
            <p:ph type="sldNum" sz="quarter" idx="12"/>
          </p:nvPr>
        </p:nvSpPr>
        <p:spPr/>
        <p:txBody>
          <a:bodyPr/>
          <a:lstStyle/>
          <a:p>
            <a:fld id="{1B5140CA-97E8-4C92-B04C-F0F55B291577}" type="slidenum">
              <a:rPr lang="en-US" smtClean="0"/>
              <a:t>‹#›</a:t>
            </a:fld>
            <a:endParaRPr lang="en-US"/>
          </a:p>
        </p:txBody>
      </p:sp>
    </p:spTree>
    <p:extLst>
      <p:ext uri="{BB962C8B-B14F-4D97-AF65-F5344CB8AC3E}">
        <p14:creationId xmlns:p14="http://schemas.microsoft.com/office/powerpoint/2010/main" val="2422604772"/>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BCF59-D511-4A92-B6A5-02D18275A11B}"/>
              </a:ext>
            </a:extLst>
          </p:cNvPr>
          <p:cNvSpPr>
            <a:spLocks noGrp="1"/>
          </p:cNvSpPr>
          <p:nvPr>
            <p:ph type="title"/>
          </p:nvPr>
        </p:nvSpPr>
        <p:spPr>
          <a:xfrm>
            <a:off x="829792" y="1709739"/>
            <a:ext cx="10489585" cy="2852737"/>
          </a:xfrm>
        </p:spPr>
        <p:txBody>
          <a:bodyPr anchor="b"/>
          <a:lstStyle>
            <a:lvl1pPr>
              <a:defRPr sz="5985"/>
            </a:lvl1pPr>
          </a:lstStyle>
          <a:p>
            <a:r>
              <a:rPr lang="en-US"/>
              <a:t>Click to edit Master title style</a:t>
            </a:r>
          </a:p>
        </p:txBody>
      </p:sp>
      <p:sp>
        <p:nvSpPr>
          <p:cNvPr id="3" name="Text Placeholder 2">
            <a:extLst>
              <a:ext uri="{FF2B5EF4-FFF2-40B4-BE49-F238E27FC236}">
                <a16:creationId xmlns:a16="http://schemas.microsoft.com/office/drawing/2014/main" id="{27971CC1-C239-4A6B-9875-C74F53553BA4}"/>
              </a:ext>
            </a:extLst>
          </p:cNvPr>
          <p:cNvSpPr>
            <a:spLocks noGrp="1"/>
          </p:cNvSpPr>
          <p:nvPr>
            <p:ph type="body" idx="1"/>
          </p:nvPr>
        </p:nvSpPr>
        <p:spPr>
          <a:xfrm>
            <a:off x="829792" y="4589464"/>
            <a:ext cx="10489585" cy="1500187"/>
          </a:xfr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B64EB25-6CD8-46B1-B93D-EFC38233AB04}"/>
              </a:ext>
            </a:extLst>
          </p:cNvPr>
          <p:cNvSpPr>
            <a:spLocks noGrp="1"/>
          </p:cNvSpPr>
          <p:nvPr>
            <p:ph type="dt" sz="half" idx="10"/>
          </p:nvPr>
        </p:nvSpPr>
        <p:spPr/>
        <p:txBody>
          <a:bodyPr/>
          <a:lstStyle/>
          <a:p>
            <a:fld id="{2E7650EC-C792-4046-BE10-8B6E2E540CB6}" type="datetimeFigureOut">
              <a:rPr lang="en-US" smtClean="0"/>
              <a:t>4/9/2022</a:t>
            </a:fld>
            <a:endParaRPr lang="en-US"/>
          </a:p>
        </p:txBody>
      </p:sp>
      <p:sp>
        <p:nvSpPr>
          <p:cNvPr id="5" name="Footer Placeholder 4">
            <a:extLst>
              <a:ext uri="{FF2B5EF4-FFF2-40B4-BE49-F238E27FC236}">
                <a16:creationId xmlns:a16="http://schemas.microsoft.com/office/drawing/2014/main" id="{F3A4679B-2BA3-425A-9C12-F040F8BB4C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61ADA2-16E9-4D51-B9C9-6A4DA1F4209B}"/>
              </a:ext>
            </a:extLst>
          </p:cNvPr>
          <p:cNvSpPr>
            <a:spLocks noGrp="1"/>
          </p:cNvSpPr>
          <p:nvPr>
            <p:ph type="sldNum" sz="quarter" idx="12"/>
          </p:nvPr>
        </p:nvSpPr>
        <p:spPr/>
        <p:txBody>
          <a:bodyPr/>
          <a:lstStyle/>
          <a:p>
            <a:fld id="{1B5140CA-97E8-4C92-B04C-F0F55B291577}" type="slidenum">
              <a:rPr lang="en-US" smtClean="0"/>
              <a:t>‹#›</a:t>
            </a:fld>
            <a:endParaRPr lang="en-US"/>
          </a:p>
        </p:txBody>
      </p:sp>
    </p:spTree>
    <p:extLst>
      <p:ext uri="{BB962C8B-B14F-4D97-AF65-F5344CB8AC3E}">
        <p14:creationId xmlns:p14="http://schemas.microsoft.com/office/powerpoint/2010/main" val="4095744838"/>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CD455-B841-465F-B65A-BF14132F3F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F458EF-CCBF-4059-B484-465C5540055E}"/>
              </a:ext>
            </a:extLst>
          </p:cNvPr>
          <p:cNvSpPr>
            <a:spLocks noGrp="1"/>
          </p:cNvSpPr>
          <p:nvPr>
            <p:ph sz="half" idx="1"/>
          </p:nvPr>
        </p:nvSpPr>
        <p:spPr>
          <a:xfrm>
            <a:off x="836126" y="1825625"/>
            <a:ext cx="516878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85AE43-F36E-4C15-B745-4357223CAB99}"/>
              </a:ext>
            </a:extLst>
          </p:cNvPr>
          <p:cNvSpPr>
            <a:spLocks noGrp="1"/>
          </p:cNvSpPr>
          <p:nvPr>
            <p:ph sz="half" idx="2"/>
          </p:nvPr>
        </p:nvSpPr>
        <p:spPr>
          <a:xfrm>
            <a:off x="6156931" y="1825625"/>
            <a:ext cx="516878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1E409F-64F4-4ECD-A2D3-9F66DF723432}"/>
              </a:ext>
            </a:extLst>
          </p:cNvPr>
          <p:cNvSpPr>
            <a:spLocks noGrp="1"/>
          </p:cNvSpPr>
          <p:nvPr>
            <p:ph type="dt" sz="half" idx="10"/>
          </p:nvPr>
        </p:nvSpPr>
        <p:spPr/>
        <p:txBody>
          <a:bodyPr/>
          <a:lstStyle/>
          <a:p>
            <a:fld id="{2E7650EC-C792-4046-BE10-8B6E2E540CB6}" type="datetimeFigureOut">
              <a:rPr lang="en-US" smtClean="0"/>
              <a:t>4/9/2022</a:t>
            </a:fld>
            <a:endParaRPr lang="en-US"/>
          </a:p>
        </p:txBody>
      </p:sp>
      <p:sp>
        <p:nvSpPr>
          <p:cNvPr id="6" name="Footer Placeholder 5">
            <a:extLst>
              <a:ext uri="{FF2B5EF4-FFF2-40B4-BE49-F238E27FC236}">
                <a16:creationId xmlns:a16="http://schemas.microsoft.com/office/drawing/2014/main" id="{6ED7313D-FA4C-4D82-AA0E-5E791FF5F6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BD1996-A8FA-49CB-B3FD-DE6F254D8C75}"/>
              </a:ext>
            </a:extLst>
          </p:cNvPr>
          <p:cNvSpPr>
            <a:spLocks noGrp="1"/>
          </p:cNvSpPr>
          <p:nvPr>
            <p:ph type="sldNum" sz="quarter" idx="12"/>
          </p:nvPr>
        </p:nvSpPr>
        <p:spPr/>
        <p:txBody>
          <a:bodyPr/>
          <a:lstStyle/>
          <a:p>
            <a:fld id="{1B5140CA-97E8-4C92-B04C-F0F55B291577}" type="slidenum">
              <a:rPr lang="en-US" smtClean="0"/>
              <a:t>‹#›</a:t>
            </a:fld>
            <a:endParaRPr lang="en-US"/>
          </a:p>
        </p:txBody>
      </p:sp>
    </p:spTree>
    <p:extLst>
      <p:ext uri="{BB962C8B-B14F-4D97-AF65-F5344CB8AC3E}">
        <p14:creationId xmlns:p14="http://schemas.microsoft.com/office/powerpoint/2010/main" val="459520487"/>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5B648-7A91-41AA-A5BE-7E6C0EEAACF2}"/>
              </a:ext>
            </a:extLst>
          </p:cNvPr>
          <p:cNvSpPr>
            <a:spLocks noGrp="1"/>
          </p:cNvSpPr>
          <p:nvPr>
            <p:ph type="title"/>
          </p:nvPr>
        </p:nvSpPr>
        <p:spPr>
          <a:xfrm>
            <a:off x="837711" y="365126"/>
            <a:ext cx="1048958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0E7E72-BA72-45D7-BBC3-AB806D4D20DA}"/>
              </a:ext>
            </a:extLst>
          </p:cNvPr>
          <p:cNvSpPr>
            <a:spLocks noGrp="1"/>
          </p:cNvSpPr>
          <p:nvPr>
            <p:ph type="body" idx="1"/>
          </p:nvPr>
        </p:nvSpPr>
        <p:spPr>
          <a:xfrm>
            <a:off x="837711" y="1681163"/>
            <a:ext cx="5145027"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Edit Master text styles</a:t>
            </a:r>
          </a:p>
        </p:txBody>
      </p:sp>
      <p:sp>
        <p:nvSpPr>
          <p:cNvPr id="4" name="Content Placeholder 3">
            <a:extLst>
              <a:ext uri="{FF2B5EF4-FFF2-40B4-BE49-F238E27FC236}">
                <a16:creationId xmlns:a16="http://schemas.microsoft.com/office/drawing/2014/main" id="{93C63674-52ED-42C4-B005-AA75252BC749}"/>
              </a:ext>
            </a:extLst>
          </p:cNvPr>
          <p:cNvSpPr>
            <a:spLocks noGrp="1"/>
          </p:cNvSpPr>
          <p:nvPr>
            <p:ph sz="half" idx="2"/>
          </p:nvPr>
        </p:nvSpPr>
        <p:spPr>
          <a:xfrm>
            <a:off x="837711" y="2505075"/>
            <a:ext cx="514502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F5BD85-3CE1-41BB-B8FF-A5667B0578A5}"/>
              </a:ext>
            </a:extLst>
          </p:cNvPr>
          <p:cNvSpPr>
            <a:spLocks noGrp="1"/>
          </p:cNvSpPr>
          <p:nvPr>
            <p:ph type="body" sz="quarter" idx="3"/>
          </p:nvPr>
        </p:nvSpPr>
        <p:spPr>
          <a:xfrm>
            <a:off x="6156931" y="1681163"/>
            <a:ext cx="5170365"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Edit Master text styles</a:t>
            </a:r>
          </a:p>
        </p:txBody>
      </p:sp>
      <p:sp>
        <p:nvSpPr>
          <p:cNvPr id="6" name="Content Placeholder 5">
            <a:extLst>
              <a:ext uri="{FF2B5EF4-FFF2-40B4-BE49-F238E27FC236}">
                <a16:creationId xmlns:a16="http://schemas.microsoft.com/office/drawing/2014/main" id="{091FACDC-731C-4550-BCA2-979D40FEB115}"/>
              </a:ext>
            </a:extLst>
          </p:cNvPr>
          <p:cNvSpPr>
            <a:spLocks noGrp="1"/>
          </p:cNvSpPr>
          <p:nvPr>
            <p:ph sz="quarter" idx="4"/>
          </p:nvPr>
        </p:nvSpPr>
        <p:spPr>
          <a:xfrm>
            <a:off x="6156931" y="2505075"/>
            <a:ext cx="517036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EA86B5-7FD8-44D0-AEA9-08FA2FF3B3C6}"/>
              </a:ext>
            </a:extLst>
          </p:cNvPr>
          <p:cNvSpPr>
            <a:spLocks noGrp="1"/>
          </p:cNvSpPr>
          <p:nvPr>
            <p:ph type="dt" sz="half" idx="10"/>
          </p:nvPr>
        </p:nvSpPr>
        <p:spPr/>
        <p:txBody>
          <a:bodyPr/>
          <a:lstStyle/>
          <a:p>
            <a:fld id="{2E7650EC-C792-4046-BE10-8B6E2E540CB6}" type="datetimeFigureOut">
              <a:rPr lang="en-US" smtClean="0"/>
              <a:t>4/9/2022</a:t>
            </a:fld>
            <a:endParaRPr lang="en-US"/>
          </a:p>
        </p:txBody>
      </p:sp>
      <p:sp>
        <p:nvSpPr>
          <p:cNvPr id="8" name="Footer Placeholder 7">
            <a:extLst>
              <a:ext uri="{FF2B5EF4-FFF2-40B4-BE49-F238E27FC236}">
                <a16:creationId xmlns:a16="http://schemas.microsoft.com/office/drawing/2014/main" id="{1B9816AA-0558-4031-99A7-99FDC2CA098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B9EAF8-4384-41A8-9415-CC920299745B}"/>
              </a:ext>
            </a:extLst>
          </p:cNvPr>
          <p:cNvSpPr>
            <a:spLocks noGrp="1"/>
          </p:cNvSpPr>
          <p:nvPr>
            <p:ph type="sldNum" sz="quarter" idx="12"/>
          </p:nvPr>
        </p:nvSpPr>
        <p:spPr/>
        <p:txBody>
          <a:bodyPr/>
          <a:lstStyle/>
          <a:p>
            <a:fld id="{1B5140CA-97E8-4C92-B04C-F0F55B291577}" type="slidenum">
              <a:rPr lang="en-US" smtClean="0"/>
              <a:t>‹#›</a:t>
            </a:fld>
            <a:endParaRPr lang="en-US"/>
          </a:p>
        </p:txBody>
      </p:sp>
    </p:spTree>
    <p:extLst>
      <p:ext uri="{BB962C8B-B14F-4D97-AF65-F5344CB8AC3E}">
        <p14:creationId xmlns:p14="http://schemas.microsoft.com/office/powerpoint/2010/main" val="174380846"/>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03464-CDAA-4B74-AAB4-BE4D2F0FC2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13D8EE-5784-42A2-A0AE-5233E8F4302A}"/>
              </a:ext>
            </a:extLst>
          </p:cNvPr>
          <p:cNvSpPr>
            <a:spLocks noGrp="1"/>
          </p:cNvSpPr>
          <p:nvPr>
            <p:ph type="dt" sz="half" idx="10"/>
          </p:nvPr>
        </p:nvSpPr>
        <p:spPr/>
        <p:txBody>
          <a:bodyPr/>
          <a:lstStyle/>
          <a:p>
            <a:fld id="{2E7650EC-C792-4046-BE10-8B6E2E540CB6}" type="datetimeFigureOut">
              <a:rPr lang="en-US" smtClean="0"/>
              <a:t>4/9/2022</a:t>
            </a:fld>
            <a:endParaRPr lang="en-US"/>
          </a:p>
        </p:txBody>
      </p:sp>
      <p:sp>
        <p:nvSpPr>
          <p:cNvPr id="4" name="Footer Placeholder 3">
            <a:extLst>
              <a:ext uri="{FF2B5EF4-FFF2-40B4-BE49-F238E27FC236}">
                <a16:creationId xmlns:a16="http://schemas.microsoft.com/office/drawing/2014/main" id="{E7F6FF82-C101-4624-BAFE-8C38413B2B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271691-672E-433E-985F-3726CB97E7B7}"/>
              </a:ext>
            </a:extLst>
          </p:cNvPr>
          <p:cNvSpPr>
            <a:spLocks noGrp="1"/>
          </p:cNvSpPr>
          <p:nvPr>
            <p:ph type="sldNum" sz="quarter" idx="12"/>
          </p:nvPr>
        </p:nvSpPr>
        <p:spPr/>
        <p:txBody>
          <a:bodyPr/>
          <a:lstStyle/>
          <a:p>
            <a:fld id="{1B5140CA-97E8-4C92-B04C-F0F55B291577}" type="slidenum">
              <a:rPr lang="en-US" smtClean="0"/>
              <a:t>‹#›</a:t>
            </a:fld>
            <a:endParaRPr lang="en-US"/>
          </a:p>
        </p:txBody>
      </p:sp>
    </p:spTree>
    <p:extLst>
      <p:ext uri="{BB962C8B-B14F-4D97-AF65-F5344CB8AC3E}">
        <p14:creationId xmlns:p14="http://schemas.microsoft.com/office/powerpoint/2010/main" val="2917940558"/>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D9F3FD-A07E-4B81-B250-3FFFD8926470}"/>
              </a:ext>
            </a:extLst>
          </p:cNvPr>
          <p:cNvSpPr>
            <a:spLocks noGrp="1"/>
          </p:cNvSpPr>
          <p:nvPr>
            <p:ph type="dt" sz="half" idx="10"/>
          </p:nvPr>
        </p:nvSpPr>
        <p:spPr/>
        <p:txBody>
          <a:bodyPr/>
          <a:lstStyle/>
          <a:p>
            <a:fld id="{2E7650EC-C792-4046-BE10-8B6E2E540CB6}" type="datetimeFigureOut">
              <a:rPr lang="en-US" smtClean="0"/>
              <a:t>4/9/2022</a:t>
            </a:fld>
            <a:endParaRPr lang="en-US"/>
          </a:p>
        </p:txBody>
      </p:sp>
      <p:sp>
        <p:nvSpPr>
          <p:cNvPr id="3" name="Footer Placeholder 2">
            <a:extLst>
              <a:ext uri="{FF2B5EF4-FFF2-40B4-BE49-F238E27FC236}">
                <a16:creationId xmlns:a16="http://schemas.microsoft.com/office/drawing/2014/main" id="{4D3B110A-515C-49ED-B6C2-FA2D6C27A7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561A74-E033-4760-8D45-F1802C90A3E8}"/>
              </a:ext>
            </a:extLst>
          </p:cNvPr>
          <p:cNvSpPr>
            <a:spLocks noGrp="1"/>
          </p:cNvSpPr>
          <p:nvPr>
            <p:ph type="sldNum" sz="quarter" idx="12"/>
          </p:nvPr>
        </p:nvSpPr>
        <p:spPr/>
        <p:txBody>
          <a:bodyPr/>
          <a:lstStyle/>
          <a:p>
            <a:fld id="{1B5140CA-97E8-4C92-B04C-F0F55B291577}" type="slidenum">
              <a:rPr lang="en-US" smtClean="0"/>
              <a:t>‹#›</a:t>
            </a:fld>
            <a:endParaRPr lang="en-US"/>
          </a:p>
        </p:txBody>
      </p:sp>
    </p:spTree>
    <p:extLst>
      <p:ext uri="{BB962C8B-B14F-4D97-AF65-F5344CB8AC3E}">
        <p14:creationId xmlns:p14="http://schemas.microsoft.com/office/powerpoint/2010/main" val="1920314168"/>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3E27D-602D-472B-A146-440B5B96B5A2}"/>
              </a:ext>
            </a:extLst>
          </p:cNvPr>
          <p:cNvSpPr>
            <a:spLocks noGrp="1"/>
          </p:cNvSpPr>
          <p:nvPr>
            <p:ph type="title"/>
          </p:nvPr>
        </p:nvSpPr>
        <p:spPr>
          <a:xfrm>
            <a:off x="837711" y="457200"/>
            <a:ext cx="3922509" cy="1600200"/>
          </a:xfrm>
        </p:spPr>
        <p:txBody>
          <a:bodyPr anchor="b"/>
          <a:lstStyle>
            <a:lvl1pPr>
              <a:defRPr sz="3192"/>
            </a:lvl1pPr>
          </a:lstStyle>
          <a:p>
            <a:r>
              <a:rPr lang="en-US"/>
              <a:t>Click to edit Master title style</a:t>
            </a:r>
          </a:p>
        </p:txBody>
      </p:sp>
      <p:sp>
        <p:nvSpPr>
          <p:cNvPr id="3" name="Content Placeholder 2">
            <a:extLst>
              <a:ext uri="{FF2B5EF4-FFF2-40B4-BE49-F238E27FC236}">
                <a16:creationId xmlns:a16="http://schemas.microsoft.com/office/drawing/2014/main" id="{2A72AE2A-3993-4B1A-8710-C4C1175D6CD9}"/>
              </a:ext>
            </a:extLst>
          </p:cNvPr>
          <p:cNvSpPr>
            <a:spLocks noGrp="1"/>
          </p:cNvSpPr>
          <p:nvPr>
            <p:ph idx="1"/>
          </p:nvPr>
        </p:nvSpPr>
        <p:spPr>
          <a:xfrm>
            <a:off x="5170365" y="987426"/>
            <a:ext cx="615693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19B6A8-52F2-4ED3-929C-B5827A60C4F3}"/>
              </a:ext>
            </a:extLst>
          </p:cNvPr>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Edit Master text styles</a:t>
            </a:r>
          </a:p>
        </p:txBody>
      </p:sp>
      <p:sp>
        <p:nvSpPr>
          <p:cNvPr id="5" name="Date Placeholder 4">
            <a:extLst>
              <a:ext uri="{FF2B5EF4-FFF2-40B4-BE49-F238E27FC236}">
                <a16:creationId xmlns:a16="http://schemas.microsoft.com/office/drawing/2014/main" id="{5212AB04-4A47-474F-ACDC-9A5BE9378B91}"/>
              </a:ext>
            </a:extLst>
          </p:cNvPr>
          <p:cNvSpPr>
            <a:spLocks noGrp="1"/>
          </p:cNvSpPr>
          <p:nvPr>
            <p:ph type="dt" sz="half" idx="10"/>
          </p:nvPr>
        </p:nvSpPr>
        <p:spPr/>
        <p:txBody>
          <a:bodyPr/>
          <a:lstStyle/>
          <a:p>
            <a:fld id="{2E7650EC-C792-4046-BE10-8B6E2E540CB6}" type="datetimeFigureOut">
              <a:rPr lang="en-US" smtClean="0"/>
              <a:t>4/9/2022</a:t>
            </a:fld>
            <a:endParaRPr lang="en-US"/>
          </a:p>
        </p:txBody>
      </p:sp>
      <p:sp>
        <p:nvSpPr>
          <p:cNvPr id="6" name="Footer Placeholder 5">
            <a:extLst>
              <a:ext uri="{FF2B5EF4-FFF2-40B4-BE49-F238E27FC236}">
                <a16:creationId xmlns:a16="http://schemas.microsoft.com/office/drawing/2014/main" id="{24B24237-8A1B-4FB1-BBAB-8E7656C5BF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A5B3E6-94ED-4E04-9E61-CAD70E6FD35F}"/>
              </a:ext>
            </a:extLst>
          </p:cNvPr>
          <p:cNvSpPr>
            <a:spLocks noGrp="1"/>
          </p:cNvSpPr>
          <p:nvPr>
            <p:ph type="sldNum" sz="quarter" idx="12"/>
          </p:nvPr>
        </p:nvSpPr>
        <p:spPr/>
        <p:txBody>
          <a:bodyPr/>
          <a:lstStyle/>
          <a:p>
            <a:fld id="{1B5140CA-97E8-4C92-B04C-F0F55B291577}" type="slidenum">
              <a:rPr lang="en-US" smtClean="0"/>
              <a:t>‹#›</a:t>
            </a:fld>
            <a:endParaRPr lang="en-US"/>
          </a:p>
        </p:txBody>
      </p:sp>
    </p:spTree>
    <p:extLst>
      <p:ext uri="{BB962C8B-B14F-4D97-AF65-F5344CB8AC3E}">
        <p14:creationId xmlns:p14="http://schemas.microsoft.com/office/powerpoint/2010/main" val="4206854642"/>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1FE04-A4D7-434C-9325-25B6E16C2421}"/>
              </a:ext>
            </a:extLst>
          </p:cNvPr>
          <p:cNvSpPr>
            <a:spLocks noGrp="1"/>
          </p:cNvSpPr>
          <p:nvPr>
            <p:ph type="title"/>
          </p:nvPr>
        </p:nvSpPr>
        <p:spPr>
          <a:xfrm>
            <a:off x="837711" y="457200"/>
            <a:ext cx="3922509" cy="1600200"/>
          </a:xfrm>
        </p:spPr>
        <p:txBody>
          <a:bodyPr anchor="b"/>
          <a:lstStyle>
            <a:lvl1pPr>
              <a:defRPr sz="3192"/>
            </a:lvl1pPr>
          </a:lstStyle>
          <a:p>
            <a:r>
              <a:rPr lang="en-US"/>
              <a:t>Click to edit Master title style</a:t>
            </a:r>
          </a:p>
        </p:txBody>
      </p:sp>
      <p:sp>
        <p:nvSpPr>
          <p:cNvPr id="3" name="Picture Placeholder 2">
            <a:extLst>
              <a:ext uri="{FF2B5EF4-FFF2-40B4-BE49-F238E27FC236}">
                <a16:creationId xmlns:a16="http://schemas.microsoft.com/office/drawing/2014/main" id="{CB2CA03A-0BBD-4C8D-BE93-029F2CDEBBB1}"/>
              </a:ext>
            </a:extLst>
          </p:cNvPr>
          <p:cNvSpPr>
            <a:spLocks noGrp="1"/>
          </p:cNvSpPr>
          <p:nvPr>
            <p:ph type="pic" idx="1"/>
          </p:nvPr>
        </p:nvSpPr>
        <p:spPr>
          <a:xfrm>
            <a:off x="5170365" y="987426"/>
            <a:ext cx="6156930" cy="4873625"/>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a:extLst>
              <a:ext uri="{FF2B5EF4-FFF2-40B4-BE49-F238E27FC236}">
                <a16:creationId xmlns:a16="http://schemas.microsoft.com/office/drawing/2014/main" id="{E8D66332-B052-482B-999D-50115DBE227E}"/>
              </a:ext>
            </a:extLst>
          </p:cNvPr>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Edit Master text styles</a:t>
            </a:r>
          </a:p>
        </p:txBody>
      </p:sp>
      <p:sp>
        <p:nvSpPr>
          <p:cNvPr id="5" name="Date Placeholder 4">
            <a:extLst>
              <a:ext uri="{FF2B5EF4-FFF2-40B4-BE49-F238E27FC236}">
                <a16:creationId xmlns:a16="http://schemas.microsoft.com/office/drawing/2014/main" id="{CF8CCD2F-606F-4DA8-826C-867DD1711F52}"/>
              </a:ext>
            </a:extLst>
          </p:cNvPr>
          <p:cNvSpPr>
            <a:spLocks noGrp="1"/>
          </p:cNvSpPr>
          <p:nvPr>
            <p:ph type="dt" sz="half" idx="10"/>
          </p:nvPr>
        </p:nvSpPr>
        <p:spPr/>
        <p:txBody>
          <a:bodyPr/>
          <a:lstStyle/>
          <a:p>
            <a:fld id="{2E7650EC-C792-4046-BE10-8B6E2E540CB6}" type="datetimeFigureOut">
              <a:rPr lang="en-US" smtClean="0"/>
              <a:t>4/9/2022</a:t>
            </a:fld>
            <a:endParaRPr lang="en-US"/>
          </a:p>
        </p:txBody>
      </p:sp>
      <p:sp>
        <p:nvSpPr>
          <p:cNvPr id="6" name="Footer Placeholder 5">
            <a:extLst>
              <a:ext uri="{FF2B5EF4-FFF2-40B4-BE49-F238E27FC236}">
                <a16:creationId xmlns:a16="http://schemas.microsoft.com/office/drawing/2014/main" id="{F55A2092-D78A-4416-BFCC-C6C19226AD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13C542-AE3D-4444-A246-614E917E0DF9}"/>
              </a:ext>
            </a:extLst>
          </p:cNvPr>
          <p:cNvSpPr>
            <a:spLocks noGrp="1"/>
          </p:cNvSpPr>
          <p:nvPr>
            <p:ph type="sldNum" sz="quarter" idx="12"/>
          </p:nvPr>
        </p:nvSpPr>
        <p:spPr/>
        <p:txBody>
          <a:bodyPr/>
          <a:lstStyle/>
          <a:p>
            <a:fld id="{1B5140CA-97E8-4C92-B04C-F0F55B291577}" type="slidenum">
              <a:rPr lang="en-US" smtClean="0"/>
              <a:t>‹#›</a:t>
            </a:fld>
            <a:endParaRPr lang="en-US"/>
          </a:p>
        </p:txBody>
      </p:sp>
    </p:spTree>
    <p:extLst>
      <p:ext uri="{BB962C8B-B14F-4D97-AF65-F5344CB8AC3E}">
        <p14:creationId xmlns:p14="http://schemas.microsoft.com/office/powerpoint/2010/main" val="2238901387"/>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5BAF8-2EEE-44A9-A431-1C9BA1D7AD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940991-302C-44A8-8712-5BF6566FC4D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A1D911-AB84-4F2C-A212-E50C203FE9CF}"/>
              </a:ext>
            </a:extLst>
          </p:cNvPr>
          <p:cNvSpPr>
            <a:spLocks noGrp="1"/>
          </p:cNvSpPr>
          <p:nvPr>
            <p:ph type="dt" sz="half" idx="10"/>
          </p:nvPr>
        </p:nvSpPr>
        <p:spPr/>
        <p:txBody>
          <a:bodyPr/>
          <a:lstStyle/>
          <a:p>
            <a:fld id="{2E7650EC-C792-4046-BE10-8B6E2E540CB6}" type="datetimeFigureOut">
              <a:rPr lang="en-US" smtClean="0"/>
              <a:t>4/9/2022</a:t>
            </a:fld>
            <a:endParaRPr lang="en-US"/>
          </a:p>
        </p:txBody>
      </p:sp>
      <p:sp>
        <p:nvSpPr>
          <p:cNvPr id="5" name="Footer Placeholder 4">
            <a:extLst>
              <a:ext uri="{FF2B5EF4-FFF2-40B4-BE49-F238E27FC236}">
                <a16:creationId xmlns:a16="http://schemas.microsoft.com/office/drawing/2014/main" id="{2DD2A9E0-95A0-4D0F-AE74-781E3123AD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960F2A-B88B-4A33-B778-288A499EDFBC}"/>
              </a:ext>
            </a:extLst>
          </p:cNvPr>
          <p:cNvSpPr>
            <a:spLocks noGrp="1"/>
          </p:cNvSpPr>
          <p:nvPr>
            <p:ph type="sldNum" sz="quarter" idx="12"/>
          </p:nvPr>
        </p:nvSpPr>
        <p:spPr/>
        <p:txBody>
          <a:bodyPr/>
          <a:lstStyle/>
          <a:p>
            <a:fld id="{1B5140CA-97E8-4C92-B04C-F0F55B291577}" type="slidenum">
              <a:rPr lang="en-US" smtClean="0"/>
              <a:t>‹#›</a:t>
            </a:fld>
            <a:endParaRPr lang="en-US"/>
          </a:p>
        </p:txBody>
      </p:sp>
    </p:spTree>
    <p:extLst>
      <p:ext uri="{BB962C8B-B14F-4D97-AF65-F5344CB8AC3E}">
        <p14:creationId xmlns:p14="http://schemas.microsoft.com/office/powerpoint/2010/main" val="3310211975"/>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E053D0-5335-47B6-B9B0-83C8F8BDC441}"/>
              </a:ext>
            </a:extLst>
          </p:cNvPr>
          <p:cNvSpPr>
            <a:spLocks noGrp="1"/>
          </p:cNvSpPr>
          <p:nvPr>
            <p:ph type="title" orient="vert"/>
          </p:nvPr>
        </p:nvSpPr>
        <p:spPr>
          <a:xfrm>
            <a:off x="8703315" y="365125"/>
            <a:ext cx="2622396"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3295DF-B3DC-4DAF-A737-354437B5A548}"/>
              </a:ext>
            </a:extLst>
          </p:cNvPr>
          <p:cNvSpPr>
            <a:spLocks noGrp="1"/>
          </p:cNvSpPr>
          <p:nvPr>
            <p:ph type="body" orient="vert" idx="1"/>
          </p:nvPr>
        </p:nvSpPr>
        <p:spPr>
          <a:xfrm>
            <a:off x="836126" y="365125"/>
            <a:ext cx="771516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EC8A66-E79B-4801-B1C8-FC71ED7691FA}"/>
              </a:ext>
            </a:extLst>
          </p:cNvPr>
          <p:cNvSpPr>
            <a:spLocks noGrp="1"/>
          </p:cNvSpPr>
          <p:nvPr>
            <p:ph type="dt" sz="half" idx="10"/>
          </p:nvPr>
        </p:nvSpPr>
        <p:spPr/>
        <p:txBody>
          <a:bodyPr/>
          <a:lstStyle/>
          <a:p>
            <a:fld id="{2E7650EC-C792-4046-BE10-8B6E2E540CB6}" type="datetimeFigureOut">
              <a:rPr lang="en-US" smtClean="0"/>
              <a:t>4/9/2022</a:t>
            </a:fld>
            <a:endParaRPr lang="en-US"/>
          </a:p>
        </p:txBody>
      </p:sp>
      <p:sp>
        <p:nvSpPr>
          <p:cNvPr id="5" name="Footer Placeholder 4">
            <a:extLst>
              <a:ext uri="{FF2B5EF4-FFF2-40B4-BE49-F238E27FC236}">
                <a16:creationId xmlns:a16="http://schemas.microsoft.com/office/drawing/2014/main" id="{9A248424-8E9E-4C8E-A94A-40221E6838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F819A6-2D42-4BFF-9D15-4D132FD6A2B9}"/>
              </a:ext>
            </a:extLst>
          </p:cNvPr>
          <p:cNvSpPr>
            <a:spLocks noGrp="1"/>
          </p:cNvSpPr>
          <p:nvPr>
            <p:ph type="sldNum" sz="quarter" idx="12"/>
          </p:nvPr>
        </p:nvSpPr>
        <p:spPr/>
        <p:txBody>
          <a:bodyPr/>
          <a:lstStyle/>
          <a:p>
            <a:fld id="{1B5140CA-97E8-4C92-B04C-F0F55B291577}" type="slidenum">
              <a:rPr lang="en-US" smtClean="0"/>
              <a:t>‹#›</a:t>
            </a:fld>
            <a:endParaRPr lang="en-US"/>
          </a:p>
        </p:txBody>
      </p:sp>
    </p:spTree>
    <p:extLst>
      <p:ext uri="{BB962C8B-B14F-4D97-AF65-F5344CB8AC3E}">
        <p14:creationId xmlns:p14="http://schemas.microsoft.com/office/powerpoint/2010/main" val="37856979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DATA SLID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9" name="Rectangle 8"/>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0" name="Rectangle 9"/>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1" name="Rectangle 10"/>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2" name="Rectangle 20"/>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3" name="Rectangle 12"/>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2" name="Title 1"/>
          <p:cNvSpPr>
            <a:spLocks noGrp="1"/>
          </p:cNvSpPr>
          <p:nvPr userDrawn="1">
            <p:ph type="title" hasCustomPrompt="1"/>
          </p:nvPr>
        </p:nvSpPr>
        <p:spPr>
          <a:xfrm>
            <a:off x="608092" y="274640"/>
            <a:ext cx="10945654" cy="919455"/>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8092" y="1545167"/>
            <a:ext cx="10945654" cy="4455584"/>
          </a:xfrm>
        </p:spPr>
        <p:txBody>
          <a:bodyPr/>
          <a:lstStyle>
            <a:lvl1pPr marL="306143" indent="-306143">
              <a:buClr>
                <a:srgbClr val="005DAA"/>
              </a:buClr>
              <a:buFont typeface="Wingdings" panose="05000000000000000000" pitchFamily="2" charset="2"/>
              <a:buChar char="§"/>
              <a:defRPr sz="2660">
                <a:solidFill>
                  <a:srgbClr val="2D2D2D"/>
                </a:solidFill>
              </a:defRPr>
            </a:lvl1pPr>
            <a:lvl2pPr>
              <a:buClr>
                <a:srgbClr val="532E63"/>
              </a:buClr>
              <a:defRPr sz="2660">
                <a:solidFill>
                  <a:srgbClr val="2D2D2D"/>
                </a:solidFill>
              </a:defRPr>
            </a:lvl2pPr>
            <a:lvl3pPr>
              <a:buClr>
                <a:srgbClr val="9A3B26"/>
              </a:buClr>
              <a:defRPr sz="2660">
                <a:solidFill>
                  <a:srgbClr val="2D2D2D"/>
                </a:solidFill>
              </a:defRPr>
            </a:lvl3pPr>
            <a:lvl4pPr>
              <a:defRPr sz="2660">
                <a:solidFill>
                  <a:schemeClr val="accent4">
                    <a:lumMod val="75000"/>
                  </a:schemeClr>
                </a:solidFill>
              </a:defRPr>
            </a:lvl4pPr>
            <a:lvl5pPr>
              <a:defRPr sz="266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5EB3B0CC-979E-4460-961A-7E5D5213A0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0" y="6001465"/>
            <a:ext cx="1155952" cy="664349"/>
          </a:xfrm>
          <a:prstGeom prst="rect">
            <a:avLst/>
          </a:prstGeom>
        </p:spPr>
      </p:pic>
      <p:grpSp>
        <p:nvGrpSpPr>
          <p:cNvPr id="20" name="Group 19">
            <a:extLst>
              <a:ext uri="{FF2B5EF4-FFF2-40B4-BE49-F238E27FC236}">
                <a16:creationId xmlns:a16="http://schemas.microsoft.com/office/drawing/2014/main" id="{9256BCB5-3FA6-46A4-BD0C-A091D9F1922D}"/>
              </a:ext>
            </a:extLst>
          </p:cNvPr>
          <p:cNvGrpSpPr/>
          <p:nvPr userDrawn="1"/>
        </p:nvGrpSpPr>
        <p:grpSpPr>
          <a:xfrm>
            <a:off x="1" y="3"/>
            <a:ext cx="355328"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ln>
                  <a:noFill/>
                </a:ln>
              </a:endParaRPr>
            </a:p>
          </p:txBody>
        </p:sp>
      </p:grpSp>
    </p:spTree>
    <p:extLst>
      <p:ext uri="{BB962C8B-B14F-4D97-AF65-F5344CB8AC3E}">
        <p14:creationId xmlns:p14="http://schemas.microsoft.com/office/powerpoint/2010/main" val="3328687807"/>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F35E44-72CB-4AFA-8DA6-C89EBC957A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15" r="19754"/>
          <a:stretch/>
        </p:blipFill>
        <p:spPr>
          <a:xfrm>
            <a:off x="6930356" y="1288497"/>
            <a:ext cx="4900878" cy="4634459"/>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418064" y="1"/>
            <a:ext cx="11743776"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p>
        </p:txBody>
      </p:sp>
      <p:sp>
        <p:nvSpPr>
          <p:cNvPr id="11" name="Title 1"/>
          <p:cNvSpPr>
            <a:spLocks noGrp="1"/>
          </p:cNvSpPr>
          <p:nvPr userDrawn="1">
            <p:ph type="title"/>
          </p:nvPr>
        </p:nvSpPr>
        <p:spPr>
          <a:xfrm>
            <a:off x="694964" y="12130"/>
            <a:ext cx="11466877" cy="1155779"/>
          </a:xfrm>
          <a:prstGeom prst="rect">
            <a:avLst/>
          </a:prstGeom>
        </p:spPr>
        <p:txBody>
          <a:bodyPr anchor="ctr"/>
          <a:lstStyle>
            <a:lvl1pPr algn="l">
              <a:lnSpc>
                <a:spcPts val="3990"/>
              </a:lnSpc>
              <a:defRPr sz="3724"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694964" y="1368341"/>
            <a:ext cx="10131066" cy="457200"/>
          </a:xfrm>
          <a:prstGeom prst="rect">
            <a:avLst/>
          </a:prstGeom>
        </p:spPr>
        <p:txBody>
          <a:bodyPr/>
          <a:lstStyle>
            <a:lvl1pPr marL="0" indent="0" algn="l">
              <a:buNone/>
              <a:defRPr sz="2660" b="1" baseline="0">
                <a:solidFill>
                  <a:srgbClr val="2D2D2D"/>
                </a:solidFill>
                <a:effectLst/>
                <a:latin typeface="Calibri" pitchFamily="34" charset="0"/>
              </a:defRPr>
            </a:lvl1pPr>
            <a:lvl2pPr marL="608061" indent="0" algn="ctr">
              <a:buNone/>
              <a:defRPr>
                <a:solidFill>
                  <a:schemeClr val="tx1">
                    <a:tint val="75000"/>
                  </a:schemeClr>
                </a:solidFill>
              </a:defRPr>
            </a:lvl2pPr>
            <a:lvl3pPr marL="1216122" indent="0" algn="ctr">
              <a:buNone/>
              <a:defRPr>
                <a:solidFill>
                  <a:schemeClr val="tx1">
                    <a:tint val="75000"/>
                  </a:schemeClr>
                </a:solidFill>
              </a:defRPr>
            </a:lvl3pPr>
            <a:lvl4pPr marL="1824182" indent="0" algn="ctr">
              <a:buNone/>
              <a:defRPr>
                <a:solidFill>
                  <a:schemeClr val="tx1">
                    <a:tint val="75000"/>
                  </a:schemeClr>
                </a:solidFill>
              </a:defRPr>
            </a:lvl4pPr>
            <a:lvl5pPr marL="2432243" indent="0" algn="ctr">
              <a:buNone/>
              <a:defRPr>
                <a:solidFill>
                  <a:schemeClr val="tx1">
                    <a:tint val="75000"/>
                  </a:schemeClr>
                </a:solidFill>
              </a:defRPr>
            </a:lvl5pPr>
            <a:lvl6pPr marL="3040304" indent="0" algn="ctr">
              <a:buNone/>
              <a:defRPr>
                <a:solidFill>
                  <a:schemeClr val="tx1">
                    <a:tint val="75000"/>
                  </a:schemeClr>
                </a:solidFill>
              </a:defRPr>
            </a:lvl6pPr>
            <a:lvl7pPr marL="3648365" indent="0" algn="ctr">
              <a:buNone/>
              <a:defRPr>
                <a:solidFill>
                  <a:schemeClr val="tx1">
                    <a:tint val="75000"/>
                  </a:schemeClr>
                </a:solidFill>
              </a:defRPr>
            </a:lvl7pPr>
            <a:lvl8pPr marL="4256425" indent="0" algn="ctr">
              <a:buNone/>
              <a:defRPr>
                <a:solidFill>
                  <a:schemeClr val="tx1">
                    <a:tint val="75000"/>
                  </a:schemeClr>
                </a:solidFill>
              </a:defRPr>
            </a:lvl8pPr>
            <a:lvl9pPr marL="4864486"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15214" y="2520847"/>
            <a:ext cx="10131066" cy="1039317"/>
          </a:xfrm>
          <a:prstGeom prst="rect">
            <a:avLst/>
          </a:prstGeom>
        </p:spPr>
        <p:txBody>
          <a:bodyPr/>
          <a:lstStyle>
            <a:lvl1pPr marL="0" indent="0" algn="l">
              <a:lnSpc>
                <a:spcPts val="2660"/>
              </a:lnSpc>
              <a:buNone/>
              <a:defRPr sz="2394"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380" y="5706814"/>
            <a:ext cx="1668641" cy="959001"/>
          </a:xfrm>
          <a:prstGeom prst="rect">
            <a:avLst/>
          </a:prstGeom>
        </p:spPr>
      </p:pic>
      <p:sp>
        <p:nvSpPr>
          <p:cNvPr id="4" name="TextBox 3">
            <a:extLst>
              <a:ext uri="{FF2B5EF4-FFF2-40B4-BE49-F238E27FC236}">
                <a16:creationId xmlns:a16="http://schemas.microsoft.com/office/drawing/2014/main" id="{954EDCE1-A912-48DB-9E58-051F8752A375}"/>
              </a:ext>
            </a:extLst>
          </p:cNvPr>
          <p:cNvSpPr txBox="1"/>
          <p:nvPr userDrawn="1"/>
        </p:nvSpPr>
        <p:spPr>
          <a:xfrm>
            <a:off x="6599752" y="6014056"/>
            <a:ext cx="5562089" cy="502766"/>
          </a:xfrm>
          <a:prstGeom prst="rect">
            <a:avLst/>
          </a:prstGeom>
          <a:solidFill>
            <a:srgbClr val="FBAB18"/>
          </a:solidFill>
        </p:spPr>
        <p:txBody>
          <a:bodyPr wrap="square" rtlCol="0">
            <a:spAutoFit/>
          </a:bodyPr>
          <a:lstStyle/>
          <a:p>
            <a:pPr marL="380038" marR="0" lvl="0" indent="0" algn="l" defTabSz="1216122" rtl="0" eaLnBrk="0" fontAlgn="base" latinLnBrk="0" hangingPunct="0">
              <a:lnSpc>
                <a:spcPct val="100000"/>
              </a:lnSpc>
              <a:spcBef>
                <a:spcPct val="0"/>
              </a:spcBef>
              <a:spcAft>
                <a:spcPct val="0"/>
              </a:spcAft>
              <a:buClrTx/>
              <a:buSzTx/>
              <a:buFontTx/>
              <a:buNone/>
              <a:tabLst/>
              <a:defRPr/>
            </a:pPr>
            <a:r>
              <a:rPr lang="en-US" sz="2660" b="1">
                <a:solidFill>
                  <a:srgbClr val="2D2D2D"/>
                </a:solidFill>
                <a:latin typeface="Calibri" panose="020F0502020204030204" pitchFamily="34" charset="0"/>
                <a:cs typeface="Calibri" panose="020F0502020204030204" pitchFamily="34" charset="0"/>
              </a:rPr>
              <a:t>cdc.gov/coronavirus</a:t>
            </a:r>
          </a:p>
        </p:txBody>
      </p:sp>
      <p:grpSp>
        <p:nvGrpSpPr>
          <p:cNvPr id="10" name="Group 9">
            <a:extLst>
              <a:ext uri="{FF2B5EF4-FFF2-40B4-BE49-F238E27FC236}">
                <a16:creationId xmlns:a16="http://schemas.microsoft.com/office/drawing/2014/main" id="{2900023D-2373-43F5-A4AA-FD7F91255A55}"/>
              </a:ext>
            </a:extLst>
          </p:cNvPr>
          <p:cNvGrpSpPr/>
          <p:nvPr userDrawn="1"/>
        </p:nvGrpSpPr>
        <p:grpSpPr>
          <a:xfrm>
            <a:off x="1" y="3"/>
            <a:ext cx="355328" cy="1194093"/>
            <a:chOff x="2721769" y="2050256"/>
            <a:chExt cx="442912" cy="1469660"/>
          </a:xfrm>
        </p:grpSpPr>
        <p:sp>
          <p:nvSpPr>
            <p:cNvPr id="12" name="Rectangle 11">
              <a:extLst>
                <a:ext uri="{FF2B5EF4-FFF2-40B4-BE49-F238E27FC236}">
                  <a16:creationId xmlns:a16="http://schemas.microsoft.com/office/drawing/2014/main" id="{275925BE-9EF0-43F9-9D78-64BD587500CA}"/>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sp>
          <p:nvSpPr>
            <p:cNvPr id="14" name="Rectangle 13">
              <a:extLst>
                <a:ext uri="{FF2B5EF4-FFF2-40B4-BE49-F238E27FC236}">
                  <a16:creationId xmlns:a16="http://schemas.microsoft.com/office/drawing/2014/main" id="{79245E9D-1A1B-4F74-AD8C-354693087FC0}"/>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grpSp>
    </p:spTree>
    <p:extLst>
      <p:ext uri="{BB962C8B-B14F-4D97-AF65-F5344CB8AC3E}">
        <p14:creationId xmlns:p14="http://schemas.microsoft.com/office/powerpoint/2010/main" val="1596259040"/>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61838"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p>
        </p:txBody>
      </p:sp>
      <p:sp>
        <p:nvSpPr>
          <p:cNvPr id="11" name="Title 1"/>
          <p:cNvSpPr>
            <a:spLocks noGrp="1"/>
          </p:cNvSpPr>
          <p:nvPr userDrawn="1">
            <p:ph type="title"/>
          </p:nvPr>
        </p:nvSpPr>
        <p:spPr>
          <a:xfrm>
            <a:off x="912139" y="12130"/>
            <a:ext cx="11249700" cy="1155779"/>
          </a:xfrm>
          <a:prstGeom prst="rect">
            <a:avLst/>
          </a:prstGeom>
        </p:spPr>
        <p:txBody>
          <a:bodyPr anchor="ctr"/>
          <a:lstStyle>
            <a:lvl1pPr algn="l">
              <a:lnSpc>
                <a:spcPts val="3990"/>
              </a:lnSpc>
              <a:defRPr sz="3724"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912140" y="1415968"/>
            <a:ext cx="9913890" cy="457200"/>
          </a:xfrm>
          <a:prstGeom prst="rect">
            <a:avLst/>
          </a:prstGeom>
        </p:spPr>
        <p:txBody>
          <a:bodyPr/>
          <a:lstStyle>
            <a:lvl1pPr marL="0" indent="0" algn="l">
              <a:buNone/>
              <a:defRPr sz="2660" b="1" baseline="0">
                <a:solidFill>
                  <a:schemeClr val="tx2"/>
                </a:solidFill>
                <a:effectLst/>
                <a:latin typeface="Calibri" pitchFamily="34" charset="0"/>
              </a:defRPr>
            </a:lvl1pPr>
            <a:lvl2pPr marL="608061" indent="0" algn="ctr">
              <a:buNone/>
              <a:defRPr>
                <a:solidFill>
                  <a:schemeClr val="tx1">
                    <a:tint val="75000"/>
                  </a:schemeClr>
                </a:solidFill>
              </a:defRPr>
            </a:lvl2pPr>
            <a:lvl3pPr marL="1216122" indent="0" algn="ctr">
              <a:buNone/>
              <a:defRPr>
                <a:solidFill>
                  <a:schemeClr val="tx1">
                    <a:tint val="75000"/>
                  </a:schemeClr>
                </a:solidFill>
              </a:defRPr>
            </a:lvl3pPr>
            <a:lvl4pPr marL="1824182" indent="0" algn="ctr">
              <a:buNone/>
              <a:defRPr>
                <a:solidFill>
                  <a:schemeClr val="tx1">
                    <a:tint val="75000"/>
                  </a:schemeClr>
                </a:solidFill>
              </a:defRPr>
            </a:lvl4pPr>
            <a:lvl5pPr marL="2432243" indent="0" algn="ctr">
              <a:buNone/>
              <a:defRPr>
                <a:solidFill>
                  <a:schemeClr val="tx1">
                    <a:tint val="75000"/>
                  </a:schemeClr>
                </a:solidFill>
              </a:defRPr>
            </a:lvl5pPr>
            <a:lvl6pPr marL="3040304" indent="0" algn="ctr">
              <a:buNone/>
              <a:defRPr>
                <a:solidFill>
                  <a:schemeClr val="tx1">
                    <a:tint val="75000"/>
                  </a:schemeClr>
                </a:solidFill>
              </a:defRPr>
            </a:lvl6pPr>
            <a:lvl7pPr marL="3648365" indent="0" algn="ctr">
              <a:buNone/>
              <a:defRPr>
                <a:solidFill>
                  <a:schemeClr val="tx1">
                    <a:tint val="75000"/>
                  </a:schemeClr>
                </a:solidFill>
              </a:defRPr>
            </a:lvl7pPr>
            <a:lvl8pPr marL="4256425" indent="0" algn="ctr">
              <a:buNone/>
              <a:defRPr>
                <a:solidFill>
                  <a:schemeClr val="tx1">
                    <a:tint val="75000"/>
                  </a:schemeClr>
                </a:solidFill>
              </a:defRPr>
            </a:lvl8pPr>
            <a:lvl9pPr marL="4864486"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912139" y="2520847"/>
            <a:ext cx="9834142" cy="1039317"/>
          </a:xfrm>
          <a:prstGeom prst="rect">
            <a:avLst/>
          </a:prstGeom>
        </p:spPr>
        <p:txBody>
          <a:bodyPr/>
          <a:lstStyle>
            <a:lvl1pPr marL="0" indent="0" algn="l">
              <a:lnSpc>
                <a:spcPts val="2660"/>
              </a:lnSpc>
              <a:buNone/>
              <a:defRPr sz="2394"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0" y="5706814"/>
            <a:ext cx="1668641" cy="959001"/>
          </a:xfrm>
          <a:prstGeom prst="rect">
            <a:avLst/>
          </a:prstGeom>
        </p:spPr>
      </p:pic>
      <p:grpSp>
        <p:nvGrpSpPr>
          <p:cNvPr id="21" name="Group 20">
            <a:extLst>
              <a:ext uri="{FF2B5EF4-FFF2-40B4-BE49-F238E27FC236}">
                <a16:creationId xmlns:a16="http://schemas.microsoft.com/office/drawing/2014/main" id="{CC3D0F8F-59A2-423C-A3F9-4CCC5E04EB88}"/>
              </a:ext>
            </a:extLst>
          </p:cNvPr>
          <p:cNvGrpSpPr/>
          <p:nvPr userDrawn="1"/>
        </p:nvGrpSpPr>
        <p:grpSpPr>
          <a:xfrm>
            <a:off x="1" y="3"/>
            <a:ext cx="355328" cy="1194093"/>
            <a:chOff x="2721769" y="2050256"/>
            <a:chExt cx="442912" cy="1469660"/>
          </a:xfrm>
        </p:grpSpPr>
        <p:sp>
          <p:nvSpPr>
            <p:cNvPr id="22" name="Rectangle 21">
              <a:extLst>
                <a:ext uri="{FF2B5EF4-FFF2-40B4-BE49-F238E27FC236}">
                  <a16:creationId xmlns:a16="http://schemas.microsoft.com/office/drawing/2014/main"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sp>
          <p:nvSpPr>
            <p:cNvPr id="23" name="Rectangle 22">
              <a:extLst>
                <a:ext uri="{FF2B5EF4-FFF2-40B4-BE49-F238E27FC236}">
                  <a16:creationId xmlns:a16="http://schemas.microsoft.com/office/drawing/2014/main"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grpSp>
    </p:spTree>
    <p:extLst>
      <p:ext uri="{BB962C8B-B14F-4D97-AF65-F5344CB8AC3E}">
        <p14:creationId xmlns:p14="http://schemas.microsoft.com/office/powerpoint/2010/main" val="383774655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9" name="Rectangle 8"/>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0" name="Rectangle 9"/>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1" name="Rectangle 10"/>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2" name="Rectangle 20"/>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3" name="Rectangle 12"/>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2" name="Title 1"/>
          <p:cNvSpPr>
            <a:spLocks noGrp="1"/>
          </p:cNvSpPr>
          <p:nvPr userDrawn="1">
            <p:ph type="title" hasCustomPrompt="1"/>
          </p:nvPr>
        </p:nvSpPr>
        <p:spPr>
          <a:xfrm>
            <a:off x="608092" y="274640"/>
            <a:ext cx="10945654" cy="919455"/>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8092" y="1545167"/>
            <a:ext cx="10945654" cy="4455584"/>
          </a:xfrm>
        </p:spPr>
        <p:txBody>
          <a:bodyPr/>
          <a:lstStyle>
            <a:lvl1pPr marL="306143" indent="-306143">
              <a:buClr>
                <a:srgbClr val="005DAA"/>
              </a:buClr>
              <a:buFont typeface="Wingdings" panose="05000000000000000000" pitchFamily="2" charset="2"/>
              <a:buChar char="§"/>
              <a:defRPr sz="2660">
                <a:solidFill>
                  <a:srgbClr val="2D2D2D"/>
                </a:solidFill>
              </a:defRPr>
            </a:lvl1pPr>
            <a:lvl2pPr>
              <a:buClr>
                <a:srgbClr val="532E63"/>
              </a:buClr>
              <a:defRPr sz="2660">
                <a:solidFill>
                  <a:srgbClr val="2D2D2D"/>
                </a:solidFill>
              </a:defRPr>
            </a:lvl2pPr>
            <a:lvl3pPr>
              <a:buClr>
                <a:srgbClr val="9A3B26"/>
              </a:buClr>
              <a:defRPr sz="2660">
                <a:solidFill>
                  <a:srgbClr val="2D2D2D"/>
                </a:solidFill>
              </a:defRPr>
            </a:lvl3pPr>
            <a:lvl4pPr>
              <a:defRPr sz="2660">
                <a:solidFill>
                  <a:schemeClr val="accent4">
                    <a:lumMod val="75000"/>
                  </a:schemeClr>
                </a:solidFill>
              </a:defRPr>
            </a:lvl4pPr>
            <a:lvl5pPr>
              <a:defRPr sz="266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5EB3B0CC-979E-4460-961A-7E5D5213A0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0" y="6001465"/>
            <a:ext cx="1155952" cy="664349"/>
          </a:xfrm>
          <a:prstGeom prst="rect">
            <a:avLst/>
          </a:prstGeom>
        </p:spPr>
      </p:pic>
      <p:grpSp>
        <p:nvGrpSpPr>
          <p:cNvPr id="20" name="Group 19">
            <a:extLst>
              <a:ext uri="{FF2B5EF4-FFF2-40B4-BE49-F238E27FC236}">
                <a16:creationId xmlns:a16="http://schemas.microsoft.com/office/drawing/2014/main" id="{9256BCB5-3FA6-46A4-BD0C-A091D9F1922D}"/>
              </a:ext>
            </a:extLst>
          </p:cNvPr>
          <p:cNvGrpSpPr/>
          <p:nvPr userDrawn="1"/>
        </p:nvGrpSpPr>
        <p:grpSpPr>
          <a:xfrm>
            <a:off x="1" y="3"/>
            <a:ext cx="355328"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grpSp>
    </p:spTree>
    <p:extLst>
      <p:ext uri="{BB962C8B-B14F-4D97-AF65-F5344CB8AC3E}">
        <p14:creationId xmlns:p14="http://schemas.microsoft.com/office/powerpoint/2010/main" val="1827432080"/>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9" name="Rectangle 8"/>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0" name="Rectangle 9"/>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1" name="Rectangle 10"/>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2" name="Rectangle 20"/>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3" name="Rectangle 12"/>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2" name="Title 1"/>
          <p:cNvSpPr>
            <a:spLocks noGrp="1"/>
          </p:cNvSpPr>
          <p:nvPr userDrawn="1">
            <p:ph type="title" hasCustomPrompt="1"/>
          </p:nvPr>
        </p:nvSpPr>
        <p:spPr>
          <a:xfrm>
            <a:off x="608092" y="274640"/>
            <a:ext cx="10945654" cy="919455"/>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8092" y="1545167"/>
            <a:ext cx="10945654" cy="4455584"/>
          </a:xfrm>
        </p:spPr>
        <p:txBody>
          <a:bodyPr/>
          <a:lstStyle>
            <a:lvl1pPr marL="306143" indent="-306143">
              <a:buClr>
                <a:srgbClr val="005DAA"/>
              </a:buClr>
              <a:buFont typeface="Wingdings" panose="05000000000000000000" pitchFamily="2" charset="2"/>
              <a:buChar char="§"/>
              <a:defRPr sz="2660">
                <a:solidFill>
                  <a:srgbClr val="2D2D2D"/>
                </a:solidFill>
              </a:defRPr>
            </a:lvl1pPr>
            <a:lvl2pPr>
              <a:buClr>
                <a:srgbClr val="532E63"/>
              </a:buClr>
              <a:defRPr sz="2660">
                <a:solidFill>
                  <a:srgbClr val="2D2D2D"/>
                </a:solidFill>
              </a:defRPr>
            </a:lvl2pPr>
            <a:lvl3pPr>
              <a:buClr>
                <a:srgbClr val="9A3B26"/>
              </a:buClr>
              <a:defRPr sz="2660">
                <a:solidFill>
                  <a:srgbClr val="2D2D2D"/>
                </a:solidFill>
              </a:defRPr>
            </a:lvl3pPr>
            <a:lvl4pPr>
              <a:defRPr sz="2660">
                <a:solidFill>
                  <a:schemeClr val="accent4">
                    <a:lumMod val="75000"/>
                  </a:schemeClr>
                </a:solidFill>
              </a:defRPr>
            </a:lvl4pPr>
            <a:lvl5pPr>
              <a:defRPr sz="266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1" y="3"/>
            <a:ext cx="355328"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grpSp>
    </p:spTree>
    <p:extLst>
      <p:ext uri="{BB962C8B-B14F-4D97-AF65-F5344CB8AC3E}">
        <p14:creationId xmlns:p14="http://schemas.microsoft.com/office/powerpoint/2010/main" val="203871334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9" name="Rectangle 8"/>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0" name="Rectangle 9"/>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1" name="Rectangle 10"/>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2" name="Rectangle 20"/>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3" name="Rectangle 12"/>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2" name="Title 1"/>
          <p:cNvSpPr>
            <a:spLocks noGrp="1"/>
          </p:cNvSpPr>
          <p:nvPr userDrawn="1">
            <p:ph type="title" hasCustomPrompt="1"/>
          </p:nvPr>
        </p:nvSpPr>
        <p:spPr>
          <a:xfrm>
            <a:off x="608092" y="274640"/>
            <a:ext cx="10945654" cy="919455"/>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8092" y="1545167"/>
            <a:ext cx="10945654" cy="4455584"/>
          </a:xfrm>
        </p:spPr>
        <p:txBody>
          <a:bodyPr/>
          <a:lstStyle>
            <a:lvl1pPr marL="306143" indent="-306143">
              <a:buClr>
                <a:srgbClr val="005DAA"/>
              </a:buClr>
              <a:buFont typeface="Wingdings" panose="05000000000000000000" pitchFamily="2" charset="2"/>
              <a:buChar char="§"/>
              <a:defRPr sz="2660">
                <a:solidFill>
                  <a:srgbClr val="2D2D2D"/>
                </a:solidFill>
              </a:defRPr>
            </a:lvl1pPr>
            <a:lvl2pPr>
              <a:buClr>
                <a:srgbClr val="532E63"/>
              </a:buClr>
              <a:defRPr sz="2660">
                <a:solidFill>
                  <a:srgbClr val="2D2D2D"/>
                </a:solidFill>
              </a:defRPr>
            </a:lvl2pPr>
            <a:lvl3pPr>
              <a:buClr>
                <a:srgbClr val="9A3B26"/>
              </a:buClr>
              <a:defRPr sz="2660">
                <a:solidFill>
                  <a:srgbClr val="2D2D2D"/>
                </a:solidFill>
              </a:defRPr>
            </a:lvl3pPr>
            <a:lvl4pPr>
              <a:defRPr sz="2660">
                <a:solidFill>
                  <a:schemeClr val="accent4">
                    <a:lumMod val="75000"/>
                  </a:schemeClr>
                </a:solidFill>
              </a:defRPr>
            </a:lvl4pPr>
            <a:lvl5pPr>
              <a:defRPr sz="266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1" y="3"/>
            <a:ext cx="355328"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Tree>
    <p:extLst>
      <p:ext uri="{BB962C8B-B14F-4D97-AF65-F5344CB8AC3E}">
        <p14:creationId xmlns:p14="http://schemas.microsoft.com/office/powerpoint/2010/main" val="3179044812"/>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8093" y="1600201"/>
            <a:ext cx="5160095" cy="4191000"/>
          </a:xfrm>
          <a:prstGeom prst="rect">
            <a:avLst/>
          </a:prstGeom>
        </p:spPr>
        <p:txBody>
          <a:bodyPr/>
          <a:lstStyle>
            <a:lvl1pPr marL="456046" indent="-456046">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099" indent="-380038">
              <a:buClr>
                <a:srgbClr val="005984"/>
              </a:buClr>
              <a:buSzPct val="100000"/>
              <a:buFont typeface="Arial" panose="020B0604020202020204" pitchFamily="34" charset="0"/>
              <a:buChar char="•"/>
              <a:defRPr sz="2660">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393652" y="1600201"/>
            <a:ext cx="5160095" cy="4191000"/>
          </a:xfrm>
          <a:prstGeom prst="rect">
            <a:avLst/>
          </a:prstGeom>
        </p:spPr>
        <p:txBody>
          <a:bodyPr/>
          <a:lstStyle>
            <a:lvl1pPr marL="456046" indent="-456046">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099" indent="-380038">
              <a:buClr>
                <a:srgbClr val="005984"/>
              </a:buClr>
              <a:buSzPct val="100000"/>
              <a:buFont typeface="Arial" panose="020B0604020202020204" pitchFamily="34" charset="0"/>
              <a:buChar char="•"/>
              <a:defRPr sz="2660">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7"/>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84213D48-D055-4EE8-9726-533AB8E26A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0" y="5706814"/>
            <a:ext cx="1668641" cy="959001"/>
          </a:xfrm>
          <a:prstGeom prst="rect">
            <a:avLst/>
          </a:prstGeom>
        </p:spPr>
      </p:pic>
      <p:grpSp>
        <p:nvGrpSpPr>
          <p:cNvPr id="23" name="Group 22">
            <a:extLst>
              <a:ext uri="{FF2B5EF4-FFF2-40B4-BE49-F238E27FC236}">
                <a16:creationId xmlns:a16="http://schemas.microsoft.com/office/drawing/2014/main" id="{AF318103-E3F0-462E-A0BE-161EC7EA9C7C}"/>
              </a:ext>
            </a:extLst>
          </p:cNvPr>
          <p:cNvGrpSpPr/>
          <p:nvPr userDrawn="1"/>
        </p:nvGrpSpPr>
        <p:grpSpPr>
          <a:xfrm>
            <a:off x="1" y="3"/>
            <a:ext cx="355328"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grpSp>
    </p:spTree>
    <p:extLst>
      <p:ext uri="{BB962C8B-B14F-4D97-AF65-F5344CB8AC3E}">
        <p14:creationId xmlns:p14="http://schemas.microsoft.com/office/powerpoint/2010/main" val="1982853808"/>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8093" y="1600201"/>
            <a:ext cx="5160095" cy="4191000"/>
          </a:xfrm>
          <a:prstGeom prst="rect">
            <a:avLst/>
          </a:prstGeom>
        </p:spPr>
        <p:txBody>
          <a:bodyPr/>
          <a:lstStyle>
            <a:lvl1pPr marL="456046" indent="-456046">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099" indent="-380038">
              <a:buClr>
                <a:srgbClr val="005984"/>
              </a:buClr>
              <a:buSzPct val="100000"/>
              <a:buFont typeface="Arial" panose="020B0604020202020204" pitchFamily="34" charset="0"/>
              <a:buChar char="•"/>
              <a:defRPr sz="2660">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393652" y="1600201"/>
            <a:ext cx="5160095" cy="4191000"/>
          </a:xfrm>
          <a:prstGeom prst="rect">
            <a:avLst/>
          </a:prstGeom>
        </p:spPr>
        <p:txBody>
          <a:bodyPr/>
          <a:lstStyle>
            <a:lvl1pPr marL="456046" indent="-456046">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099" indent="-380038">
              <a:buClr>
                <a:srgbClr val="005984"/>
              </a:buClr>
              <a:buSzPct val="100000"/>
              <a:buFont typeface="Arial" panose="020B0604020202020204" pitchFamily="34" charset="0"/>
              <a:buChar char="•"/>
              <a:defRPr sz="2660">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7"/>
          </a:p>
        </p:txBody>
      </p:sp>
      <p:grpSp>
        <p:nvGrpSpPr>
          <p:cNvPr id="23" name="Group 22">
            <a:extLst>
              <a:ext uri="{FF2B5EF4-FFF2-40B4-BE49-F238E27FC236}">
                <a16:creationId xmlns:a16="http://schemas.microsoft.com/office/drawing/2014/main" id="{AF318103-E3F0-462E-A0BE-161EC7EA9C7C}"/>
              </a:ext>
            </a:extLst>
          </p:cNvPr>
          <p:cNvGrpSpPr/>
          <p:nvPr userDrawn="1"/>
        </p:nvGrpSpPr>
        <p:grpSpPr>
          <a:xfrm>
            <a:off x="1" y="3"/>
            <a:ext cx="355328"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grpSp>
    </p:spTree>
    <p:extLst>
      <p:ext uri="{BB962C8B-B14F-4D97-AF65-F5344CB8AC3E}">
        <p14:creationId xmlns:p14="http://schemas.microsoft.com/office/powerpoint/2010/main" val="446100644"/>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A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892" y="3255152"/>
            <a:ext cx="11032523" cy="1162051"/>
          </a:xfrm>
          <a:prstGeom prst="rect">
            <a:avLst/>
          </a:prstGeom>
        </p:spPr>
        <p:txBody>
          <a:bodyPr anchor="b"/>
          <a:lstStyle>
            <a:lvl1pPr algn="l">
              <a:defRPr sz="4788"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8892" y="4688983"/>
            <a:ext cx="10337562" cy="568325"/>
          </a:xfrm>
          <a:prstGeom prst="rect">
            <a:avLst/>
          </a:prstGeom>
        </p:spPr>
        <p:txBody>
          <a:bodyPr anchor="b"/>
          <a:lstStyle>
            <a:lvl1pPr marL="0" indent="0" algn="l">
              <a:lnSpc>
                <a:spcPts val="2926"/>
              </a:lnSpc>
              <a:buNone/>
              <a:defRPr sz="2660" baseline="0">
                <a:solidFill>
                  <a:schemeClr val="bg2"/>
                </a:solidFill>
                <a:latin typeface="Calibri" pitchFamily="34" charset="0"/>
              </a:defRPr>
            </a:lvl1pPr>
            <a:lvl2pPr marL="608061" indent="0">
              <a:buNone/>
              <a:defRPr sz="2394">
                <a:solidFill>
                  <a:schemeClr val="tx1">
                    <a:tint val="75000"/>
                  </a:schemeClr>
                </a:solidFill>
              </a:defRPr>
            </a:lvl2pPr>
            <a:lvl3pPr marL="1216122" indent="0">
              <a:buNone/>
              <a:defRPr sz="2128">
                <a:solidFill>
                  <a:schemeClr val="tx1">
                    <a:tint val="75000"/>
                  </a:schemeClr>
                </a:solidFill>
              </a:defRPr>
            </a:lvl3pPr>
            <a:lvl4pPr marL="1824182" indent="0">
              <a:buNone/>
              <a:defRPr sz="1862">
                <a:solidFill>
                  <a:schemeClr val="tx1">
                    <a:tint val="75000"/>
                  </a:schemeClr>
                </a:solidFill>
              </a:defRPr>
            </a:lvl4pPr>
            <a:lvl5pPr marL="2432243" indent="0">
              <a:buNone/>
              <a:defRPr sz="1862">
                <a:solidFill>
                  <a:schemeClr val="tx1">
                    <a:tint val="75000"/>
                  </a:schemeClr>
                </a:solidFill>
              </a:defRPr>
            </a:lvl5pPr>
            <a:lvl6pPr marL="3040304" indent="0">
              <a:buNone/>
              <a:defRPr sz="1862">
                <a:solidFill>
                  <a:schemeClr val="tx1">
                    <a:tint val="75000"/>
                  </a:schemeClr>
                </a:solidFill>
              </a:defRPr>
            </a:lvl6pPr>
            <a:lvl7pPr marL="3648365" indent="0">
              <a:buNone/>
              <a:defRPr sz="1862">
                <a:solidFill>
                  <a:schemeClr val="tx1">
                    <a:tint val="75000"/>
                  </a:schemeClr>
                </a:solidFill>
              </a:defRPr>
            </a:lvl7pPr>
            <a:lvl8pPr marL="4256425" indent="0">
              <a:buNone/>
              <a:defRPr sz="1862">
                <a:solidFill>
                  <a:schemeClr val="tx1">
                    <a:tint val="75000"/>
                  </a:schemeClr>
                </a:solidFill>
              </a:defRPr>
            </a:lvl8pPr>
            <a:lvl9pPr marL="4864486" indent="0">
              <a:buNone/>
              <a:defRPr sz="1862">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8923" y="5706814"/>
            <a:ext cx="1668641" cy="959001"/>
          </a:xfrm>
          <a:prstGeom prst="rect">
            <a:avLst/>
          </a:prstGeom>
        </p:spPr>
      </p:pic>
    </p:spTree>
    <p:extLst>
      <p:ext uri="{BB962C8B-B14F-4D97-AF65-F5344CB8AC3E}">
        <p14:creationId xmlns:p14="http://schemas.microsoft.com/office/powerpoint/2010/main" val="83788751"/>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6A7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5152" y="674916"/>
            <a:ext cx="5964344" cy="5795163"/>
          </a:xfrm>
          <a:prstGeom prst="rect">
            <a:avLst/>
          </a:prstGeom>
        </p:spPr>
      </p:pic>
      <p:sp>
        <p:nvSpPr>
          <p:cNvPr id="2" name="Title 1"/>
          <p:cNvSpPr>
            <a:spLocks noGrp="1"/>
          </p:cNvSpPr>
          <p:nvPr>
            <p:ph type="title"/>
          </p:nvPr>
        </p:nvSpPr>
        <p:spPr>
          <a:xfrm>
            <a:off x="238892" y="3255152"/>
            <a:ext cx="11032523" cy="1162051"/>
          </a:xfrm>
          <a:prstGeom prst="rect">
            <a:avLst/>
          </a:prstGeom>
        </p:spPr>
        <p:txBody>
          <a:bodyPr anchor="b"/>
          <a:lstStyle>
            <a:lvl1pPr algn="l">
              <a:defRPr sz="4788"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8892" y="4688983"/>
            <a:ext cx="10337562" cy="568325"/>
          </a:xfrm>
          <a:prstGeom prst="rect">
            <a:avLst/>
          </a:prstGeom>
        </p:spPr>
        <p:txBody>
          <a:bodyPr anchor="b"/>
          <a:lstStyle>
            <a:lvl1pPr marL="0" indent="0" algn="l">
              <a:lnSpc>
                <a:spcPts val="2926"/>
              </a:lnSpc>
              <a:buNone/>
              <a:defRPr sz="2660" baseline="0">
                <a:solidFill>
                  <a:schemeClr val="bg2"/>
                </a:solidFill>
                <a:latin typeface="Calibri" pitchFamily="34" charset="0"/>
              </a:defRPr>
            </a:lvl1pPr>
            <a:lvl2pPr marL="608061" indent="0">
              <a:buNone/>
              <a:defRPr sz="2394">
                <a:solidFill>
                  <a:schemeClr val="tx1">
                    <a:tint val="75000"/>
                  </a:schemeClr>
                </a:solidFill>
              </a:defRPr>
            </a:lvl2pPr>
            <a:lvl3pPr marL="1216122" indent="0">
              <a:buNone/>
              <a:defRPr sz="2128">
                <a:solidFill>
                  <a:schemeClr val="tx1">
                    <a:tint val="75000"/>
                  </a:schemeClr>
                </a:solidFill>
              </a:defRPr>
            </a:lvl3pPr>
            <a:lvl4pPr marL="1824182" indent="0">
              <a:buNone/>
              <a:defRPr sz="1862">
                <a:solidFill>
                  <a:schemeClr val="tx1">
                    <a:tint val="75000"/>
                  </a:schemeClr>
                </a:solidFill>
              </a:defRPr>
            </a:lvl4pPr>
            <a:lvl5pPr marL="2432243" indent="0">
              <a:buNone/>
              <a:defRPr sz="1862">
                <a:solidFill>
                  <a:schemeClr val="tx1">
                    <a:tint val="75000"/>
                  </a:schemeClr>
                </a:solidFill>
              </a:defRPr>
            </a:lvl5pPr>
            <a:lvl6pPr marL="3040304" indent="0">
              <a:buNone/>
              <a:defRPr sz="1862">
                <a:solidFill>
                  <a:schemeClr val="tx1">
                    <a:tint val="75000"/>
                  </a:schemeClr>
                </a:solidFill>
              </a:defRPr>
            </a:lvl6pPr>
            <a:lvl7pPr marL="3648365" indent="0">
              <a:buNone/>
              <a:defRPr sz="1862">
                <a:solidFill>
                  <a:schemeClr val="tx1">
                    <a:tint val="75000"/>
                  </a:schemeClr>
                </a:solidFill>
              </a:defRPr>
            </a:lvl7pPr>
            <a:lvl8pPr marL="4256425" indent="0">
              <a:buNone/>
              <a:defRPr sz="1862">
                <a:solidFill>
                  <a:schemeClr val="tx1">
                    <a:tint val="75000"/>
                  </a:schemeClr>
                </a:solidFill>
              </a:defRPr>
            </a:lvl8pPr>
            <a:lvl9pPr marL="4864486" indent="0">
              <a:buNone/>
              <a:defRPr sz="1862">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8923" y="5706814"/>
            <a:ext cx="1668641" cy="959001"/>
          </a:xfrm>
          <a:prstGeom prst="rect">
            <a:avLst/>
          </a:prstGeom>
        </p:spPr>
      </p:pic>
    </p:spTree>
    <p:extLst>
      <p:ext uri="{BB962C8B-B14F-4D97-AF65-F5344CB8AC3E}">
        <p14:creationId xmlns:p14="http://schemas.microsoft.com/office/powerpoint/2010/main" val="3346089001"/>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2" y="5668740"/>
            <a:ext cx="12161838" cy="1177559"/>
          </a:xfrm>
          <a:prstGeom prst="rect">
            <a:avLst/>
          </a:prstGeom>
        </p:spPr>
      </p:pic>
      <p:sp>
        <p:nvSpPr>
          <p:cNvPr id="3" name="TextBox 2"/>
          <p:cNvSpPr txBox="1"/>
          <p:nvPr userDrawn="1"/>
        </p:nvSpPr>
        <p:spPr>
          <a:xfrm>
            <a:off x="169206" y="3662433"/>
            <a:ext cx="8830555" cy="1815882"/>
          </a:xfrm>
          <a:prstGeom prst="rect">
            <a:avLst/>
          </a:prstGeom>
          <a:noFill/>
        </p:spPr>
        <p:txBody>
          <a:bodyPr wrap="square" rtlCol="0">
            <a:spAutoFit/>
          </a:bodyPr>
          <a:lstStyle/>
          <a:p>
            <a:r>
              <a:rPr lang="en-US" sz="1596">
                <a:solidFill>
                  <a:srgbClr val="2D2D2D"/>
                </a:solidFill>
                <a:latin typeface="Calibri" panose="020F0502020204030204" pitchFamily="34" charset="0"/>
              </a:rPr>
              <a:t>For more information, contact CDC</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1-800-CDC-INFO (232-4636)</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TTY:  1-888-232-6348    www.cdc.gov</a:t>
            </a: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61838" cy="1183824"/>
          </a:xfrm>
          <a:prstGeom prst="rect">
            <a:avLst/>
          </a:prstGeom>
        </p:spPr>
      </p:pic>
      <p:grpSp>
        <p:nvGrpSpPr>
          <p:cNvPr id="2" name="Group 1"/>
          <p:cNvGrpSpPr/>
          <p:nvPr userDrawn="1"/>
        </p:nvGrpSpPr>
        <p:grpSpPr>
          <a:xfrm>
            <a:off x="0" y="5662473"/>
            <a:ext cx="12161838"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795"/>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795"/>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795"/>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795"/>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795"/>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795"/>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795"/>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795"/>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74706" y="5786589"/>
            <a:ext cx="1668641" cy="959001"/>
          </a:xfrm>
          <a:prstGeom prst="rect">
            <a:avLst/>
          </a:prstGeom>
        </p:spPr>
      </p:pic>
      <p:pic>
        <p:nvPicPr>
          <p:cNvPr id="18" name="Picture 17">
            <a:extLst>
              <a:ext uri="{FF2B5EF4-FFF2-40B4-BE49-F238E27FC236}">
                <a16:creationId xmlns:a16="http://schemas.microsoft.com/office/drawing/2014/main" id="{708E3E0E-8007-4E08-9AE4-D29BCAE7C56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0615" r="19754"/>
          <a:stretch/>
        </p:blipFill>
        <p:spPr>
          <a:xfrm>
            <a:off x="7094745" y="234189"/>
            <a:ext cx="4900878" cy="4634459"/>
          </a:xfrm>
          <a:prstGeom prst="rect">
            <a:avLst/>
          </a:prstGeom>
        </p:spPr>
      </p:pic>
    </p:spTree>
    <p:extLst>
      <p:ext uri="{BB962C8B-B14F-4D97-AF65-F5344CB8AC3E}">
        <p14:creationId xmlns:p14="http://schemas.microsoft.com/office/powerpoint/2010/main" val="3797791639"/>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2" y="5668740"/>
            <a:ext cx="12161838" cy="1177559"/>
          </a:xfrm>
          <a:prstGeom prst="rect">
            <a:avLst/>
          </a:prstGeom>
        </p:spPr>
      </p:pic>
      <p:sp>
        <p:nvSpPr>
          <p:cNvPr id="3" name="TextBox 2"/>
          <p:cNvSpPr txBox="1"/>
          <p:nvPr userDrawn="1"/>
        </p:nvSpPr>
        <p:spPr>
          <a:xfrm>
            <a:off x="169206" y="3662433"/>
            <a:ext cx="8830555" cy="1815882"/>
          </a:xfrm>
          <a:prstGeom prst="rect">
            <a:avLst/>
          </a:prstGeom>
          <a:noFill/>
        </p:spPr>
        <p:txBody>
          <a:bodyPr wrap="square" rtlCol="0">
            <a:spAutoFit/>
          </a:bodyPr>
          <a:lstStyle/>
          <a:p>
            <a:r>
              <a:rPr lang="en-US" sz="1596">
                <a:solidFill>
                  <a:srgbClr val="2D2D2D"/>
                </a:solidFill>
                <a:latin typeface="Calibri" panose="020F0502020204030204" pitchFamily="34" charset="0"/>
              </a:rPr>
              <a:t>For more information, contact CDC</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1-800-CDC-INFO (232-4636)</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TTY:  1-888-232-6348    www.cdc.gov</a:t>
            </a: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61838" cy="1183824"/>
          </a:xfrm>
          <a:prstGeom prst="rect">
            <a:avLst/>
          </a:prstGeom>
        </p:spPr>
      </p:pic>
      <p:grpSp>
        <p:nvGrpSpPr>
          <p:cNvPr id="2" name="Group 1"/>
          <p:cNvGrpSpPr/>
          <p:nvPr userDrawn="1"/>
        </p:nvGrpSpPr>
        <p:grpSpPr>
          <a:xfrm>
            <a:off x="0" y="5662473"/>
            <a:ext cx="12161838"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795"/>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795"/>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795"/>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795"/>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795"/>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795"/>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795"/>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795"/>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74706" y="5786589"/>
            <a:ext cx="1668641" cy="959001"/>
          </a:xfrm>
          <a:prstGeom prst="rect">
            <a:avLst/>
          </a:prstGeom>
        </p:spPr>
      </p:pic>
      <p:pic>
        <p:nvPicPr>
          <p:cNvPr id="17" name="Picture 16">
            <a:extLst>
              <a:ext uri="{FF2B5EF4-FFF2-40B4-BE49-F238E27FC236}">
                <a16:creationId xmlns:a16="http://schemas.microsoft.com/office/drawing/2014/main" id="{52A43ECC-BBFF-4967-9F45-5667FFC0EE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61838" cy="3391760"/>
          </a:xfrm>
          <a:prstGeom prst="rect">
            <a:avLst/>
          </a:prstGeom>
        </p:spPr>
      </p:pic>
    </p:spTree>
    <p:extLst>
      <p:ext uri="{BB962C8B-B14F-4D97-AF65-F5344CB8AC3E}">
        <p14:creationId xmlns:p14="http://schemas.microsoft.com/office/powerpoint/2010/main" val="3020967957"/>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A085EE-CF13-4F48-9537-75848290B80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989" r="13829"/>
          <a:stretch/>
        </p:blipFill>
        <p:spPr>
          <a:xfrm>
            <a:off x="6853497" y="1365042"/>
            <a:ext cx="5308343" cy="4390244"/>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1804339" y="1"/>
            <a:ext cx="10357501"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userDrawn="1">
            <p:ph type="title"/>
          </p:nvPr>
        </p:nvSpPr>
        <p:spPr>
          <a:xfrm>
            <a:off x="2312746" y="12130"/>
            <a:ext cx="9849095" cy="1155779"/>
          </a:xfrm>
          <a:prstGeom prst="rect">
            <a:avLst/>
          </a:prstGeom>
        </p:spPr>
        <p:txBody>
          <a:bodyPr anchor="ctr"/>
          <a:lstStyle>
            <a:lvl1pPr algn="l">
              <a:lnSpc>
                <a:spcPts val="3990"/>
              </a:lnSpc>
              <a:defRPr sz="3724"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2312743" y="1368341"/>
            <a:ext cx="8513287" cy="457200"/>
          </a:xfrm>
          <a:prstGeom prst="rect">
            <a:avLst/>
          </a:prstGeom>
        </p:spPr>
        <p:txBody>
          <a:bodyPr/>
          <a:lstStyle>
            <a:lvl1pPr marL="0" indent="0" algn="l">
              <a:buNone/>
              <a:defRPr sz="2660" b="1" baseline="0">
                <a:solidFill>
                  <a:srgbClr val="2D2D2D"/>
                </a:solidFill>
                <a:effectLst/>
                <a:latin typeface="Calibri" pitchFamily="34" charset="0"/>
              </a:defRPr>
            </a:lvl1pPr>
            <a:lvl2pPr marL="608046" indent="0" algn="ctr">
              <a:buNone/>
              <a:defRPr>
                <a:solidFill>
                  <a:schemeClr val="tx1">
                    <a:tint val="75000"/>
                  </a:schemeClr>
                </a:solidFill>
              </a:defRPr>
            </a:lvl2pPr>
            <a:lvl3pPr marL="1216092" indent="0" algn="ctr">
              <a:buNone/>
              <a:defRPr>
                <a:solidFill>
                  <a:schemeClr val="tx1">
                    <a:tint val="75000"/>
                  </a:schemeClr>
                </a:solidFill>
              </a:defRPr>
            </a:lvl3pPr>
            <a:lvl4pPr marL="1824137" indent="0" algn="ctr">
              <a:buNone/>
              <a:defRPr>
                <a:solidFill>
                  <a:schemeClr val="tx1">
                    <a:tint val="75000"/>
                  </a:schemeClr>
                </a:solidFill>
              </a:defRPr>
            </a:lvl4pPr>
            <a:lvl5pPr marL="2432182" indent="0" algn="ctr">
              <a:buNone/>
              <a:defRPr>
                <a:solidFill>
                  <a:schemeClr val="tx1">
                    <a:tint val="75000"/>
                  </a:schemeClr>
                </a:solidFill>
              </a:defRPr>
            </a:lvl5pPr>
            <a:lvl6pPr marL="3040228" indent="0" algn="ctr">
              <a:buNone/>
              <a:defRPr>
                <a:solidFill>
                  <a:schemeClr val="tx1">
                    <a:tint val="75000"/>
                  </a:schemeClr>
                </a:solidFill>
              </a:defRPr>
            </a:lvl6pPr>
            <a:lvl7pPr marL="3648274" indent="0" algn="ctr">
              <a:buNone/>
              <a:defRPr>
                <a:solidFill>
                  <a:schemeClr val="tx1">
                    <a:tint val="75000"/>
                  </a:schemeClr>
                </a:solidFill>
              </a:defRPr>
            </a:lvl7pPr>
            <a:lvl8pPr marL="4256320" indent="0" algn="ctr">
              <a:buNone/>
              <a:defRPr>
                <a:solidFill>
                  <a:schemeClr val="tx1">
                    <a:tint val="75000"/>
                  </a:schemeClr>
                </a:solidFill>
              </a:defRPr>
            </a:lvl8pPr>
            <a:lvl9pPr marL="4864366"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2312745" y="2520848"/>
            <a:ext cx="8433537" cy="1039317"/>
          </a:xfrm>
          <a:prstGeom prst="rect">
            <a:avLst/>
          </a:prstGeom>
        </p:spPr>
        <p:txBody>
          <a:bodyPr/>
          <a:lstStyle>
            <a:lvl1pPr marL="0" indent="0" algn="l">
              <a:lnSpc>
                <a:spcPts val="2660"/>
              </a:lnSpc>
              <a:buNone/>
              <a:defRPr sz="2394"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381" y="5706815"/>
            <a:ext cx="1668641" cy="959001"/>
          </a:xfrm>
          <a:prstGeom prst="rect">
            <a:avLst/>
          </a:prstGeom>
        </p:spPr>
      </p:pic>
      <p:sp>
        <p:nvSpPr>
          <p:cNvPr id="4" name="TextBox 3">
            <a:extLst>
              <a:ext uri="{FF2B5EF4-FFF2-40B4-BE49-F238E27FC236}">
                <a16:creationId xmlns:a16="http://schemas.microsoft.com/office/drawing/2014/main" id="{954EDCE1-A912-48DB-9E58-051F8752A375}"/>
              </a:ext>
            </a:extLst>
          </p:cNvPr>
          <p:cNvSpPr txBox="1"/>
          <p:nvPr userDrawn="1"/>
        </p:nvSpPr>
        <p:spPr>
          <a:xfrm>
            <a:off x="6599753" y="6014058"/>
            <a:ext cx="5562089" cy="420564"/>
          </a:xfrm>
          <a:prstGeom prst="rect">
            <a:avLst/>
          </a:prstGeom>
          <a:solidFill>
            <a:srgbClr val="FBAB18"/>
          </a:solidFill>
        </p:spPr>
        <p:txBody>
          <a:bodyPr wrap="square" rtlCol="0">
            <a:spAutoFit/>
          </a:bodyPr>
          <a:lstStyle/>
          <a:p>
            <a:pPr marL="0" marR="0" lvl="0" indent="0" algn="l" defTabSz="1216092" rtl="0" eaLnBrk="0" fontAlgn="base" latinLnBrk="0" hangingPunct="0">
              <a:lnSpc>
                <a:spcPct val="100000"/>
              </a:lnSpc>
              <a:spcBef>
                <a:spcPct val="0"/>
              </a:spcBef>
              <a:spcAft>
                <a:spcPct val="0"/>
              </a:spcAft>
              <a:buClrTx/>
              <a:buSzTx/>
              <a:buFontTx/>
              <a:buNone/>
              <a:tabLst/>
              <a:defRPr/>
            </a:pPr>
            <a:r>
              <a:rPr lang="en-US" sz="2128">
                <a:solidFill>
                  <a:srgbClr val="2D2D2D"/>
                </a:solidFill>
                <a:latin typeface="Calibri" panose="020F0502020204030204" pitchFamily="34" charset="0"/>
                <a:cs typeface="Calibri" panose="020F0502020204030204" pitchFamily="34" charset="0"/>
              </a:rPr>
              <a:t>For more information: </a:t>
            </a:r>
            <a:r>
              <a:rPr lang="en-US" sz="2128" b="1">
                <a:solidFill>
                  <a:srgbClr val="2D2D2D"/>
                </a:solidFill>
                <a:latin typeface="Calibri" panose="020F0502020204030204" pitchFamily="34" charset="0"/>
                <a:cs typeface="Calibri" panose="020F0502020204030204" pitchFamily="34" charset="0"/>
              </a:rPr>
              <a:t>www.cdc.gov/COVID19</a:t>
            </a:r>
          </a:p>
        </p:txBody>
      </p:sp>
      <p:pic>
        <p:nvPicPr>
          <p:cNvPr id="10" name="Picture 9">
            <a:extLst>
              <a:ext uri="{FF2B5EF4-FFF2-40B4-BE49-F238E27FC236}">
                <a16:creationId xmlns:a16="http://schemas.microsoft.com/office/drawing/2014/main" id="{6E47315E-FAA7-45C6-91F8-589E519E43C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 y="1"/>
            <a:ext cx="1804337" cy="1194093"/>
          </a:xfrm>
          <a:prstGeom prst="rect">
            <a:avLst/>
          </a:prstGeom>
        </p:spPr>
      </p:pic>
    </p:spTree>
    <p:extLst>
      <p:ext uri="{BB962C8B-B14F-4D97-AF65-F5344CB8AC3E}">
        <p14:creationId xmlns:p14="http://schemas.microsoft.com/office/powerpoint/2010/main" val="2215967987"/>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61838"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userDrawn="1">
            <p:ph type="title"/>
          </p:nvPr>
        </p:nvSpPr>
        <p:spPr>
          <a:xfrm>
            <a:off x="2312746" y="12130"/>
            <a:ext cx="9849095" cy="1155779"/>
          </a:xfrm>
          <a:prstGeom prst="rect">
            <a:avLst/>
          </a:prstGeom>
        </p:spPr>
        <p:txBody>
          <a:bodyPr anchor="ctr"/>
          <a:lstStyle>
            <a:lvl1pPr algn="l">
              <a:lnSpc>
                <a:spcPts val="3990"/>
              </a:lnSpc>
              <a:defRPr sz="3724"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2312743" y="1368341"/>
            <a:ext cx="8513287" cy="457200"/>
          </a:xfrm>
          <a:prstGeom prst="rect">
            <a:avLst/>
          </a:prstGeom>
        </p:spPr>
        <p:txBody>
          <a:bodyPr/>
          <a:lstStyle>
            <a:lvl1pPr marL="0" indent="0" algn="l">
              <a:buNone/>
              <a:defRPr sz="2660" b="1" baseline="0">
                <a:solidFill>
                  <a:schemeClr val="tx2"/>
                </a:solidFill>
                <a:effectLst/>
                <a:latin typeface="Calibri" pitchFamily="34" charset="0"/>
              </a:defRPr>
            </a:lvl1pPr>
            <a:lvl2pPr marL="608046" indent="0" algn="ctr">
              <a:buNone/>
              <a:defRPr>
                <a:solidFill>
                  <a:schemeClr val="tx1">
                    <a:tint val="75000"/>
                  </a:schemeClr>
                </a:solidFill>
              </a:defRPr>
            </a:lvl2pPr>
            <a:lvl3pPr marL="1216092" indent="0" algn="ctr">
              <a:buNone/>
              <a:defRPr>
                <a:solidFill>
                  <a:schemeClr val="tx1">
                    <a:tint val="75000"/>
                  </a:schemeClr>
                </a:solidFill>
              </a:defRPr>
            </a:lvl3pPr>
            <a:lvl4pPr marL="1824137" indent="0" algn="ctr">
              <a:buNone/>
              <a:defRPr>
                <a:solidFill>
                  <a:schemeClr val="tx1">
                    <a:tint val="75000"/>
                  </a:schemeClr>
                </a:solidFill>
              </a:defRPr>
            </a:lvl4pPr>
            <a:lvl5pPr marL="2432182" indent="0" algn="ctr">
              <a:buNone/>
              <a:defRPr>
                <a:solidFill>
                  <a:schemeClr val="tx1">
                    <a:tint val="75000"/>
                  </a:schemeClr>
                </a:solidFill>
              </a:defRPr>
            </a:lvl5pPr>
            <a:lvl6pPr marL="3040228" indent="0" algn="ctr">
              <a:buNone/>
              <a:defRPr>
                <a:solidFill>
                  <a:schemeClr val="tx1">
                    <a:tint val="75000"/>
                  </a:schemeClr>
                </a:solidFill>
              </a:defRPr>
            </a:lvl6pPr>
            <a:lvl7pPr marL="3648274" indent="0" algn="ctr">
              <a:buNone/>
              <a:defRPr>
                <a:solidFill>
                  <a:schemeClr val="tx1">
                    <a:tint val="75000"/>
                  </a:schemeClr>
                </a:solidFill>
              </a:defRPr>
            </a:lvl7pPr>
            <a:lvl8pPr marL="4256320" indent="0" algn="ctr">
              <a:buNone/>
              <a:defRPr>
                <a:solidFill>
                  <a:schemeClr val="tx1">
                    <a:tint val="75000"/>
                  </a:schemeClr>
                </a:solidFill>
              </a:defRPr>
            </a:lvl8pPr>
            <a:lvl9pPr marL="4864366"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2312745" y="2520848"/>
            <a:ext cx="8433537" cy="1039317"/>
          </a:xfrm>
          <a:prstGeom prst="rect">
            <a:avLst/>
          </a:prstGeom>
        </p:spPr>
        <p:txBody>
          <a:bodyPr/>
          <a:lstStyle>
            <a:lvl1pPr marL="0" indent="0" algn="l">
              <a:lnSpc>
                <a:spcPts val="2660"/>
              </a:lnSpc>
              <a:buNone/>
              <a:defRPr sz="2394"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1" y="5706815"/>
            <a:ext cx="1668641" cy="959001"/>
          </a:xfrm>
          <a:prstGeom prst="rect">
            <a:avLst/>
          </a:prstGeom>
        </p:spPr>
      </p:pic>
      <p:pic>
        <p:nvPicPr>
          <p:cNvPr id="10" name="Picture 9">
            <a:extLst>
              <a:ext uri="{FF2B5EF4-FFF2-40B4-BE49-F238E27FC236}">
                <a16:creationId xmlns:a16="http://schemas.microsoft.com/office/drawing/2014/main" id="{CFA0F564-F207-41E1-9362-106259E215C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 y="1"/>
            <a:ext cx="1804337" cy="1194093"/>
          </a:xfrm>
          <a:prstGeom prst="rect">
            <a:avLst/>
          </a:prstGeom>
        </p:spPr>
      </p:pic>
    </p:spTree>
    <p:extLst>
      <p:ext uri="{BB962C8B-B14F-4D97-AF65-F5344CB8AC3E}">
        <p14:creationId xmlns:p14="http://schemas.microsoft.com/office/powerpoint/2010/main" val="2271047886"/>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A085EE-CF13-4F48-9537-75848290B80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989" r="13829"/>
          <a:stretch/>
        </p:blipFill>
        <p:spPr>
          <a:xfrm>
            <a:off x="6853497" y="1365042"/>
            <a:ext cx="5308343" cy="4390244"/>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1804339" y="1"/>
            <a:ext cx="10357501"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p>
        </p:txBody>
      </p:sp>
      <p:sp>
        <p:nvSpPr>
          <p:cNvPr id="11" name="Title 1"/>
          <p:cNvSpPr>
            <a:spLocks noGrp="1"/>
          </p:cNvSpPr>
          <p:nvPr userDrawn="1">
            <p:ph type="title"/>
          </p:nvPr>
        </p:nvSpPr>
        <p:spPr>
          <a:xfrm>
            <a:off x="2312746" y="12130"/>
            <a:ext cx="9849095" cy="1155779"/>
          </a:xfrm>
          <a:prstGeom prst="rect">
            <a:avLst/>
          </a:prstGeom>
        </p:spPr>
        <p:txBody>
          <a:bodyPr anchor="ctr"/>
          <a:lstStyle>
            <a:lvl1pPr algn="l">
              <a:lnSpc>
                <a:spcPts val="3990"/>
              </a:lnSpc>
              <a:defRPr sz="3724"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2312743" y="1368341"/>
            <a:ext cx="8513287" cy="457200"/>
          </a:xfrm>
          <a:prstGeom prst="rect">
            <a:avLst/>
          </a:prstGeom>
        </p:spPr>
        <p:txBody>
          <a:bodyPr/>
          <a:lstStyle>
            <a:lvl1pPr marL="0" indent="0" algn="l">
              <a:buNone/>
              <a:defRPr sz="2660" b="1" baseline="0">
                <a:solidFill>
                  <a:srgbClr val="2D2D2D"/>
                </a:solidFill>
                <a:effectLst/>
                <a:latin typeface="Calibri" pitchFamily="34" charset="0"/>
              </a:defRPr>
            </a:lvl1pPr>
            <a:lvl2pPr marL="608046" indent="0" algn="ctr">
              <a:buNone/>
              <a:defRPr>
                <a:solidFill>
                  <a:schemeClr val="tx1">
                    <a:tint val="75000"/>
                  </a:schemeClr>
                </a:solidFill>
              </a:defRPr>
            </a:lvl2pPr>
            <a:lvl3pPr marL="1216092" indent="0" algn="ctr">
              <a:buNone/>
              <a:defRPr>
                <a:solidFill>
                  <a:schemeClr val="tx1">
                    <a:tint val="75000"/>
                  </a:schemeClr>
                </a:solidFill>
              </a:defRPr>
            </a:lvl3pPr>
            <a:lvl4pPr marL="1824137" indent="0" algn="ctr">
              <a:buNone/>
              <a:defRPr>
                <a:solidFill>
                  <a:schemeClr val="tx1">
                    <a:tint val="75000"/>
                  </a:schemeClr>
                </a:solidFill>
              </a:defRPr>
            </a:lvl4pPr>
            <a:lvl5pPr marL="2432182" indent="0" algn="ctr">
              <a:buNone/>
              <a:defRPr>
                <a:solidFill>
                  <a:schemeClr val="tx1">
                    <a:tint val="75000"/>
                  </a:schemeClr>
                </a:solidFill>
              </a:defRPr>
            </a:lvl5pPr>
            <a:lvl6pPr marL="3040228" indent="0" algn="ctr">
              <a:buNone/>
              <a:defRPr>
                <a:solidFill>
                  <a:schemeClr val="tx1">
                    <a:tint val="75000"/>
                  </a:schemeClr>
                </a:solidFill>
              </a:defRPr>
            </a:lvl6pPr>
            <a:lvl7pPr marL="3648274" indent="0" algn="ctr">
              <a:buNone/>
              <a:defRPr>
                <a:solidFill>
                  <a:schemeClr val="tx1">
                    <a:tint val="75000"/>
                  </a:schemeClr>
                </a:solidFill>
              </a:defRPr>
            </a:lvl7pPr>
            <a:lvl8pPr marL="4256320" indent="0" algn="ctr">
              <a:buNone/>
              <a:defRPr>
                <a:solidFill>
                  <a:schemeClr val="tx1">
                    <a:tint val="75000"/>
                  </a:schemeClr>
                </a:solidFill>
              </a:defRPr>
            </a:lvl8pPr>
            <a:lvl9pPr marL="4864366"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2312745" y="2520848"/>
            <a:ext cx="8433537" cy="1039317"/>
          </a:xfrm>
          <a:prstGeom prst="rect">
            <a:avLst/>
          </a:prstGeom>
        </p:spPr>
        <p:txBody>
          <a:bodyPr/>
          <a:lstStyle>
            <a:lvl1pPr marL="0" indent="0" algn="l">
              <a:lnSpc>
                <a:spcPts val="2660"/>
              </a:lnSpc>
              <a:buNone/>
              <a:defRPr sz="2394"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381" y="5706815"/>
            <a:ext cx="1668641" cy="959001"/>
          </a:xfrm>
          <a:prstGeom prst="rect">
            <a:avLst/>
          </a:prstGeom>
        </p:spPr>
      </p:pic>
      <p:sp>
        <p:nvSpPr>
          <p:cNvPr id="4" name="TextBox 3">
            <a:extLst>
              <a:ext uri="{FF2B5EF4-FFF2-40B4-BE49-F238E27FC236}">
                <a16:creationId xmlns:a16="http://schemas.microsoft.com/office/drawing/2014/main" id="{954EDCE1-A912-48DB-9E58-051F8752A375}"/>
              </a:ext>
            </a:extLst>
          </p:cNvPr>
          <p:cNvSpPr txBox="1"/>
          <p:nvPr userDrawn="1"/>
        </p:nvSpPr>
        <p:spPr>
          <a:xfrm>
            <a:off x="6599753" y="6014058"/>
            <a:ext cx="5562089" cy="420564"/>
          </a:xfrm>
          <a:prstGeom prst="rect">
            <a:avLst/>
          </a:prstGeom>
          <a:solidFill>
            <a:srgbClr val="FBAB18"/>
          </a:solidFill>
        </p:spPr>
        <p:txBody>
          <a:bodyPr wrap="square" rtlCol="0">
            <a:spAutoFit/>
          </a:bodyPr>
          <a:lstStyle/>
          <a:p>
            <a:pPr marL="0" marR="0" lvl="0" indent="0" algn="l" defTabSz="1216092" rtl="0" eaLnBrk="0" fontAlgn="base" latinLnBrk="0" hangingPunct="0">
              <a:lnSpc>
                <a:spcPct val="100000"/>
              </a:lnSpc>
              <a:spcBef>
                <a:spcPct val="0"/>
              </a:spcBef>
              <a:spcAft>
                <a:spcPct val="0"/>
              </a:spcAft>
              <a:buClrTx/>
              <a:buSzTx/>
              <a:buFontTx/>
              <a:buNone/>
              <a:tabLst/>
              <a:defRPr/>
            </a:pPr>
            <a:r>
              <a:rPr lang="en-US" sz="2128">
                <a:solidFill>
                  <a:srgbClr val="2D2D2D"/>
                </a:solidFill>
                <a:latin typeface="Calibri" panose="020F0502020204030204" pitchFamily="34" charset="0"/>
                <a:cs typeface="Calibri" panose="020F0502020204030204" pitchFamily="34" charset="0"/>
              </a:rPr>
              <a:t>For more information: </a:t>
            </a:r>
            <a:r>
              <a:rPr lang="en-US" sz="2128" b="1">
                <a:solidFill>
                  <a:srgbClr val="2D2D2D"/>
                </a:solidFill>
                <a:latin typeface="Calibri" panose="020F0502020204030204" pitchFamily="34" charset="0"/>
                <a:cs typeface="Calibri" panose="020F0502020204030204" pitchFamily="34" charset="0"/>
              </a:rPr>
              <a:t>www.cdc.gov/COVID19</a:t>
            </a:r>
          </a:p>
        </p:txBody>
      </p:sp>
      <p:pic>
        <p:nvPicPr>
          <p:cNvPr id="10" name="Picture 9">
            <a:extLst>
              <a:ext uri="{FF2B5EF4-FFF2-40B4-BE49-F238E27FC236}">
                <a16:creationId xmlns:a16="http://schemas.microsoft.com/office/drawing/2014/main" id="{6E47315E-FAA7-45C6-91F8-589E519E43C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 y="1"/>
            <a:ext cx="1804337" cy="1194093"/>
          </a:xfrm>
          <a:prstGeom prst="rect">
            <a:avLst/>
          </a:prstGeom>
        </p:spPr>
      </p:pic>
    </p:spTree>
    <p:extLst>
      <p:ext uri="{BB962C8B-B14F-4D97-AF65-F5344CB8AC3E}">
        <p14:creationId xmlns:p14="http://schemas.microsoft.com/office/powerpoint/2010/main" val="266852366"/>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61838"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p>
        </p:txBody>
      </p:sp>
      <p:sp>
        <p:nvSpPr>
          <p:cNvPr id="11" name="Title 1"/>
          <p:cNvSpPr>
            <a:spLocks noGrp="1"/>
          </p:cNvSpPr>
          <p:nvPr userDrawn="1">
            <p:ph type="title"/>
          </p:nvPr>
        </p:nvSpPr>
        <p:spPr>
          <a:xfrm>
            <a:off x="2312746" y="12130"/>
            <a:ext cx="9849095" cy="1155779"/>
          </a:xfrm>
          <a:prstGeom prst="rect">
            <a:avLst/>
          </a:prstGeom>
        </p:spPr>
        <p:txBody>
          <a:bodyPr anchor="ctr"/>
          <a:lstStyle>
            <a:lvl1pPr algn="l">
              <a:lnSpc>
                <a:spcPts val="3990"/>
              </a:lnSpc>
              <a:defRPr sz="3724"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2312743" y="1368341"/>
            <a:ext cx="8513287" cy="457200"/>
          </a:xfrm>
          <a:prstGeom prst="rect">
            <a:avLst/>
          </a:prstGeom>
        </p:spPr>
        <p:txBody>
          <a:bodyPr/>
          <a:lstStyle>
            <a:lvl1pPr marL="0" indent="0" algn="l">
              <a:buNone/>
              <a:defRPr sz="2660" b="1" baseline="0">
                <a:solidFill>
                  <a:schemeClr val="tx2"/>
                </a:solidFill>
                <a:effectLst/>
                <a:latin typeface="Calibri" pitchFamily="34" charset="0"/>
              </a:defRPr>
            </a:lvl1pPr>
            <a:lvl2pPr marL="608046" indent="0" algn="ctr">
              <a:buNone/>
              <a:defRPr>
                <a:solidFill>
                  <a:schemeClr val="tx1">
                    <a:tint val="75000"/>
                  </a:schemeClr>
                </a:solidFill>
              </a:defRPr>
            </a:lvl2pPr>
            <a:lvl3pPr marL="1216092" indent="0" algn="ctr">
              <a:buNone/>
              <a:defRPr>
                <a:solidFill>
                  <a:schemeClr val="tx1">
                    <a:tint val="75000"/>
                  </a:schemeClr>
                </a:solidFill>
              </a:defRPr>
            </a:lvl3pPr>
            <a:lvl4pPr marL="1824137" indent="0" algn="ctr">
              <a:buNone/>
              <a:defRPr>
                <a:solidFill>
                  <a:schemeClr val="tx1">
                    <a:tint val="75000"/>
                  </a:schemeClr>
                </a:solidFill>
              </a:defRPr>
            </a:lvl4pPr>
            <a:lvl5pPr marL="2432182" indent="0" algn="ctr">
              <a:buNone/>
              <a:defRPr>
                <a:solidFill>
                  <a:schemeClr val="tx1">
                    <a:tint val="75000"/>
                  </a:schemeClr>
                </a:solidFill>
              </a:defRPr>
            </a:lvl5pPr>
            <a:lvl6pPr marL="3040228" indent="0" algn="ctr">
              <a:buNone/>
              <a:defRPr>
                <a:solidFill>
                  <a:schemeClr val="tx1">
                    <a:tint val="75000"/>
                  </a:schemeClr>
                </a:solidFill>
              </a:defRPr>
            </a:lvl6pPr>
            <a:lvl7pPr marL="3648274" indent="0" algn="ctr">
              <a:buNone/>
              <a:defRPr>
                <a:solidFill>
                  <a:schemeClr val="tx1">
                    <a:tint val="75000"/>
                  </a:schemeClr>
                </a:solidFill>
              </a:defRPr>
            </a:lvl7pPr>
            <a:lvl8pPr marL="4256320" indent="0" algn="ctr">
              <a:buNone/>
              <a:defRPr>
                <a:solidFill>
                  <a:schemeClr val="tx1">
                    <a:tint val="75000"/>
                  </a:schemeClr>
                </a:solidFill>
              </a:defRPr>
            </a:lvl8pPr>
            <a:lvl9pPr marL="4864366"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2312745" y="2520848"/>
            <a:ext cx="8433537" cy="1039317"/>
          </a:xfrm>
          <a:prstGeom prst="rect">
            <a:avLst/>
          </a:prstGeom>
        </p:spPr>
        <p:txBody>
          <a:bodyPr/>
          <a:lstStyle>
            <a:lvl1pPr marL="0" indent="0" algn="l">
              <a:lnSpc>
                <a:spcPts val="2660"/>
              </a:lnSpc>
              <a:buNone/>
              <a:defRPr sz="2394"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1" y="5706815"/>
            <a:ext cx="1668641" cy="959001"/>
          </a:xfrm>
          <a:prstGeom prst="rect">
            <a:avLst/>
          </a:prstGeom>
        </p:spPr>
      </p:pic>
      <p:pic>
        <p:nvPicPr>
          <p:cNvPr id="10" name="Picture 9">
            <a:extLst>
              <a:ext uri="{FF2B5EF4-FFF2-40B4-BE49-F238E27FC236}">
                <a16:creationId xmlns:a16="http://schemas.microsoft.com/office/drawing/2014/main" id="{CFA0F564-F207-41E1-9362-106259E215C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 y="1"/>
            <a:ext cx="1804337" cy="1194093"/>
          </a:xfrm>
          <a:prstGeom prst="rect">
            <a:avLst/>
          </a:prstGeom>
        </p:spPr>
      </p:pic>
    </p:spTree>
    <p:extLst>
      <p:ext uri="{BB962C8B-B14F-4D97-AF65-F5344CB8AC3E}">
        <p14:creationId xmlns:p14="http://schemas.microsoft.com/office/powerpoint/2010/main" val="122740976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8093" y="1600201"/>
            <a:ext cx="5160095" cy="4191000"/>
          </a:xfrm>
          <a:prstGeom prst="rect">
            <a:avLst/>
          </a:prstGeom>
        </p:spPr>
        <p:txBody>
          <a:bodyPr/>
          <a:lstStyle>
            <a:lvl1pPr marL="456046" indent="-456046">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099" indent="-380038">
              <a:buClr>
                <a:srgbClr val="005984"/>
              </a:buClr>
              <a:buSzPct val="100000"/>
              <a:buFont typeface="Arial" panose="020B0604020202020204" pitchFamily="34" charset="0"/>
              <a:buChar char="•"/>
              <a:defRPr sz="2660">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393652" y="1600201"/>
            <a:ext cx="5160095" cy="4191000"/>
          </a:xfrm>
          <a:prstGeom prst="rect">
            <a:avLst/>
          </a:prstGeom>
        </p:spPr>
        <p:txBody>
          <a:bodyPr/>
          <a:lstStyle>
            <a:lvl1pPr marL="456046" indent="-456046">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099" indent="-380038">
              <a:buClr>
                <a:srgbClr val="005984"/>
              </a:buClr>
              <a:buSzPct val="100000"/>
              <a:buFont typeface="Arial" panose="020B0604020202020204" pitchFamily="34" charset="0"/>
              <a:buChar char="•"/>
              <a:defRPr sz="2660">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7"/>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84213D48-D055-4EE8-9726-533AB8E26A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0" y="5706814"/>
            <a:ext cx="1668641" cy="959001"/>
          </a:xfrm>
          <a:prstGeom prst="rect">
            <a:avLst/>
          </a:prstGeom>
        </p:spPr>
      </p:pic>
      <p:grpSp>
        <p:nvGrpSpPr>
          <p:cNvPr id="23" name="Group 22">
            <a:extLst>
              <a:ext uri="{FF2B5EF4-FFF2-40B4-BE49-F238E27FC236}">
                <a16:creationId xmlns:a16="http://schemas.microsoft.com/office/drawing/2014/main" id="{AF318103-E3F0-462E-A0BE-161EC7EA9C7C}"/>
              </a:ext>
            </a:extLst>
          </p:cNvPr>
          <p:cNvGrpSpPr/>
          <p:nvPr userDrawn="1"/>
        </p:nvGrpSpPr>
        <p:grpSpPr>
          <a:xfrm>
            <a:off x="1" y="3"/>
            <a:ext cx="355328"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Tree>
    <p:extLst>
      <p:ext uri="{BB962C8B-B14F-4D97-AF65-F5344CB8AC3E}">
        <p14:creationId xmlns:p14="http://schemas.microsoft.com/office/powerpoint/2010/main" val="4013225662"/>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090159"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61"/>
          </a:p>
        </p:txBody>
      </p:sp>
      <p:sp>
        <p:nvSpPr>
          <p:cNvPr id="9" name="Rectangle 8"/>
          <p:cNvSpPr>
            <a:spLocks noChangeArrowheads="1"/>
          </p:cNvSpPr>
          <p:nvPr userDrawn="1"/>
        </p:nvSpPr>
        <p:spPr bwMode="auto">
          <a:xfrm>
            <a:off x="8881820"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61"/>
          </a:p>
        </p:txBody>
      </p:sp>
      <p:sp>
        <p:nvSpPr>
          <p:cNvPr id="10" name="Rectangle 9"/>
          <p:cNvSpPr>
            <a:spLocks noChangeArrowheads="1"/>
          </p:cNvSpPr>
          <p:nvPr userDrawn="1"/>
        </p:nvSpPr>
        <p:spPr bwMode="auto">
          <a:xfrm>
            <a:off x="9683940"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61"/>
          </a:p>
        </p:txBody>
      </p:sp>
      <p:sp>
        <p:nvSpPr>
          <p:cNvPr id="11" name="Rectangle 10"/>
          <p:cNvSpPr>
            <a:spLocks noChangeArrowheads="1"/>
          </p:cNvSpPr>
          <p:nvPr userDrawn="1"/>
        </p:nvSpPr>
        <p:spPr bwMode="auto">
          <a:xfrm>
            <a:off x="10468304"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61"/>
          </a:p>
        </p:txBody>
      </p:sp>
      <p:sp>
        <p:nvSpPr>
          <p:cNvPr id="12" name="Rectangle 20"/>
          <p:cNvSpPr>
            <a:spLocks noChangeArrowheads="1"/>
          </p:cNvSpPr>
          <p:nvPr userDrawn="1"/>
        </p:nvSpPr>
        <p:spPr bwMode="auto">
          <a:xfrm>
            <a:off x="2"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61"/>
          </a:p>
        </p:txBody>
      </p:sp>
      <p:sp>
        <p:nvSpPr>
          <p:cNvPr id="13" name="Rectangle 12"/>
          <p:cNvSpPr>
            <a:spLocks noChangeArrowheads="1"/>
          </p:cNvSpPr>
          <p:nvPr userDrawn="1"/>
        </p:nvSpPr>
        <p:spPr bwMode="auto">
          <a:xfrm>
            <a:off x="7290000"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61"/>
          </a:p>
        </p:txBody>
      </p:sp>
      <p:sp>
        <p:nvSpPr>
          <p:cNvPr id="2" name="Title 1"/>
          <p:cNvSpPr>
            <a:spLocks noGrp="1"/>
          </p:cNvSpPr>
          <p:nvPr userDrawn="1">
            <p:ph type="title" hasCustomPrompt="1"/>
          </p:nvPr>
        </p:nvSpPr>
        <p:spPr>
          <a:xfrm>
            <a:off x="608092" y="274639"/>
            <a:ext cx="10945654" cy="1143000"/>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8092" y="1545167"/>
            <a:ext cx="10945654" cy="4455584"/>
          </a:xfrm>
        </p:spPr>
        <p:txBody>
          <a:bodyPr/>
          <a:lstStyle>
            <a:lvl1pPr marL="306136" indent="-306136">
              <a:buClr>
                <a:srgbClr val="005DAA"/>
              </a:buClr>
              <a:buFont typeface="Wingdings" panose="05000000000000000000" pitchFamily="2" charset="2"/>
              <a:buChar char="§"/>
              <a:defRPr sz="2660">
                <a:solidFill>
                  <a:srgbClr val="2D2D2D"/>
                </a:solidFill>
              </a:defRPr>
            </a:lvl1pPr>
            <a:lvl2pPr>
              <a:buClr>
                <a:srgbClr val="532E63"/>
              </a:buClr>
              <a:defRPr sz="2660">
                <a:solidFill>
                  <a:srgbClr val="2D2D2D"/>
                </a:solidFill>
              </a:defRPr>
            </a:lvl2pPr>
            <a:lvl3pPr>
              <a:buClr>
                <a:srgbClr val="9A3B26"/>
              </a:buClr>
              <a:defRPr sz="2660">
                <a:solidFill>
                  <a:srgbClr val="2D2D2D"/>
                </a:solidFill>
              </a:defRPr>
            </a:lvl3pPr>
            <a:lvl4pPr>
              <a:defRPr sz="2660">
                <a:solidFill>
                  <a:schemeClr val="accent4">
                    <a:lumMod val="75000"/>
                  </a:schemeClr>
                </a:solidFill>
              </a:defRPr>
            </a:lvl4pPr>
            <a:lvl5pPr>
              <a:defRPr sz="266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5EB3B0CC-979E-4460-961A-7E5D5213A0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1" y="6001465"/>
            <a:ext cx="1155952" cy="664349"/>
          </a:xfrm>
          <a:prstGeom prst="rect">
            <a:avLst/>
          </a:prstGeom>
        </p:spPr>
      </p:pic>
      <p:sp>
        <p:nvSpPr>
          <p:cNvPr id="3" name="Slide Number Placeholder 2">
            <a:extLst>
              <a:ext uri="{FF2B5EF4-FFF2-40B4-BE49-F238E27FC236}">
                <a16:creationId xmlns:a16="http://schemas.microsoft.com/office/drawing/2014/main" id="{3A698F12-5BEB-4A1C-8A6D-B99748F7B867}"/>
              </a:ext>
            </a:extLst>
          </p:cNvPr>
          <p:cNvSpPr>
            <a:spLocks noGrp="1"/>
          </p:cNvSpPr>
          <p:nvPr>
            <p:ph type="sldNum" sz="quarter" idx="11"/>
          </p:nvPr>
        </p:nvSpPr>
        <p:spPr/>
        <p:txBody>
          <a:bodyPr/>
          <a:lstStyle/>
          <a:p>
            <a:fld id="{58D84B84-238F-44CB-B01D-7FB87CA0748F}" type="slidenum">
              <a:rPr lang="en-US" smtClean="0"/>
              <a:t>‹#›</a:t>
            </a:fld>
            <a:endParaRPr lang="en-US"/>
          </a:p>
        </p:txBody>
      </p:sp>
    </p:spTree>
    <p:extLst>
      <p:ext uri="{BB962C8B-B14F-4D97-AF65-F5344CB8AC3E}">
        <p14:creationId xmlns:p14="http://schemas.microsoft.com/office/powerpoint/2010/main" val="1674014016"/>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8094" y="1600201"/>
            <a:ext cx="5160095" cy="4191000"/>
          </a:xfrm>
          <a:prstGeom prst="rect">
            <a:avLst/>
          </a:prstGeom>
        </p:spPr>
        <p:txBody>
          <a:bodyPr/>
          <a:lstStyle>
            <a:lvl1pPr marL="456035" indent="-456035">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074" indent="-380029">
              <a:buClr>
                <a:srgbClr val="005984"/>
              </a:buClr>
              <a:buSzPct val="100000"/>
              <a:buFont typeface="Arial" panose="020B0604020202020204" pitchFamily="34" charset="0"/>
              <a:buChar char="•"/>
              <a:defRPr sz="2660">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393653" y="1600201"/>
            <a:ext cx="5160095" cy="4191000"/>
          </a:xfrm>
          <a:prstGeom prst="rect">
            <a:avLst/>
          </a:prstGeom>
        </p:spPr>
        <p:txBody>
          <a:bodyPr/>
          <a:lstStyle>
            <a:lvl1pPr marL="456035" indent="-456035">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074" indent="-380029">
              <a:buClr>
                <a:srgbClr val="005984"/>
              </a:buClr>
              <a:buSzPct val="100000"/>
              <a:buFont typeface="Arial" panose="020B0604020202020204" pitchFamily="34" charset="0"/>
              <a:buChar char="•"/>
              <a:defRPr sz="2660">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090159"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61"/>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881820"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61"/>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683940"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61"/>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68304"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61"/>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2"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61"/>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290000"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61"/>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84213D48-D055-4EE8-9726-533AB8E26A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1" y="5706815"/>
            <a:ext cx="1668641" cy="959001"/>
          </a:xfrm>
          <a:prstGeom prst="rect">
            <a:avLst/>
          </a:prstGeom>
        </p:spPr>
      </p:pic>
      <p:sp>
        <p:nvSpPr>
          <p:cNvPr id="4" name="Slide Number Placeholder 3">
            <a:extLst>
              <a:ext uri="{FF2B5EF4-FFF2-40B4-BE49-F238E27FC236}">
                <a16:creationId xmlns:a16="http://schemas.microsoft.com/office/drawing/2014/main" id="{7E5F43E1-5269-42E7-BE64-B5C1211E90F9}"/>
              </a:ext>
            </a:extLst>
          </p:cNvPr>
          <p:cNvSpPr>
            <a:spLocks noGrp="1"/>
          </p:cNvSpPr>
          <p:nvPr>
            <p:ph type="sldNum" sz="quarter" idx="11"/>
          </p:nvPr>
        </p:nvSpPr>
        <p:spPr/>
        <p:txBody>
          <a:bodyPr/>
          <a:lstStyle/>
          <a:p>
            <a:fld id="{58D84B84-238F-44CB-B01D-7FB87CA0748F}" type="slidenum">
              <a:rPr lang="en-US" smtClean="0"/>
              <a:t>‹#›</a:t>
            </a:fld>
            <a:endParaRPr lang="en-US"/>
          </a:p>
        </p:txBody>
      </p:sp>
    </p:spTree>
    <p:extLst>
      <p:ext uri="{BB962C8B-B14F-4D97-AF65-F5344CB8AC3E}">
        <p14:creationId xmlns:p14="http://schemas.microsoft.com/office/powerpoint/2010/main" val="898761837"/>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A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893" y="3255153"/>
            <a:ext cx="11032523" cy="1162051"/>
          </a:xfrm>
          <a:prstGeom prst="rect">
            <a:avLst/>
          </a:prstGeom>
        </p:spPr>
        <p:txBody>
          <a:bodyPr anchor="b"/>
          <a:lstStyle>
            <a:lvl1pPr algn="l">
              <a:defRPr sz="4788"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8892" y="4688984"/>
            <a:ext cx="10337562" cy="568325"/>
          </a:xfrm>
          <a:prstGeom prst="rect">
            <a:avLst/>
          </a:prstGeom>
        </p:spPr>
        <p:txBody>
          <a:bodyPr anchor="b"/>
          <a:lstStyle>
            <a:lvl1pPr marL="0" indent="0" algn="l">
              <a:lnSpc>
                <a:spcPts val="2926"/>
              </a:lnSpc>
              <a:buNone/>
              <a:defRPr sz="2660" baseline="0">
                <a:solidFill>
                  <a:schemeClr val="bg2"/>
                </a:solidFill>
                <a:latin typeface="Calibri" pitchFamily="34" charset="0"/>
              </a:defRPr>
            </a:lvl1pPr>
            <a:lvl2pPr marL="608046" indent="0">
              <a:buNone/>
              <a:defRPr sz="2394">
                <a:solidFill>
                  <a:schemeClr val="tx1">
                    <a:tint val="75000"/>
                  </a:schemeClr>
                </a:solidFill>
              </a:defRPr>
            </a:lvl2pPr>
            <a:lvl3pPr marL="1216092" indent="0">
              <a:buNone/>
              <a:defRPr sz="2128">
                <a:solidFill>
                  <a:schemeClr val="tx1">
                    <a:tint val="75000"/>
                  </a:schemeClr>
                </a:solidFill>
              </a:defRPr>
            </a:lvl3pPr>
            <a:lvl4pPr marL="1824137" indent="0">
              <a:buNone/>
              <a:defRPr sz="1862">
                <a:solidFill>
                  <a:schemeClr val="tx1">
                    <a:tint val="75000"/>
                  </a:schemeClr>
                </a:solidFill>
              </a:defRPr>
            </a:lvl4pPr>
            <a:lvl5pPr marL="2432182" indent="0">
              <a:buNone/>
              <a:defRPr sz="1862">
                <a:solidFill>
                  <a:schemeClr val="tx1">
                    <a:tint val="75000"/>
                  </a:schemeClr>
                </a:solidFill>
              </a:defRPr>
            </a:lvl5pPr>
            <a:lvl6pPr marL="3040228" indent="0">
              <a:buNone/>
              <a:defRPr sz="1862">
                <a:solidFill>
                  <a:schemeClr val="tx1">
                    <a:tint val="75000"/>
                  </a:schemeClr>
                </a:solidFill>
              </a:defRPr>
            </a:lvl6pPr>
            <a:lvl7pPr marL="3648274" indent="0">
              <a:buNone/>
              <a:defRPr sz="1862">
                <a:solidFill>
                  <a:schemeClr val="tx1">
                    <a:tint val="75000"/>
                  </a:schemeClr>
                </a:solidFill>
              </a:defRPr>
            </a:lvl7pPr>
            <a:lvl8pPr marL="4256320" indent="0">
              <a:buNone/>
              <a:defRPr sz="1862">
                <a:solidFill>
                  <a:schemeClr val="tx1">
                    <a:tint val="75000"/>
                  </a:schemeClr>
                </a:solidFill>
              </a:defRPr>
            </a:lvl8pPr>
            <a:lvl9pPr marL="4864366" indent="0">
              <a:buNone/>
              <a:defRPr sz="1862">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8924" y="5706815"/>
            <a:ext cx="1668641" cy="959001"/>
          </a:xfrm>
          <a:prstGeom prst="rect">
            <a:avLst/>
          </a:prstGeom>
        </p:spPr>
      </p:pic>
    </p:spTree>
    <p:extLst>
      <p:ext uri="{BB962C8B-B14F-4D97-AF65-F5344CB8AC3E}">
        <p14:creationId xmlns:p14="http://schemas.microsoft.com/office/powerpoint/2010/main" val="2615900701"/>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6A7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5152" y="674917"/>
            <a:ext cx="5964344" cy="5795163"/>
          </a:xfrm>
          <a:prstGeom prst="rect">
            <a:avLst/>
          </a:prstGeom>
        </p:spPr>
      </p:pic>
      <p:sp>
        <p:nvSpPr>
          <p:cNvPr id="2" name="Title 1"/>
          <p:cNvSpPr>
            <a:spLocks noGrp="1"/>
          </p:cNvSpPr>
          <p:nvPr>
            <p:ph type="title"/>
          </p:nvPr>
        </p:nvSpPr>
        <p:spPr>
          <a:xfrm>
            <a:off x="238893" y="3255153"/>
            <a:ext cx="11032523" cy="1162051"/>
          </a:xfrm>
          <a:prstGeom prst="rect">
            <a:avLst/>
          </a:prstGeom>
        </p:spPr>
        <p:txBody>
          <a:bodyPr anchor="b"/>
          <a:lstStyle>
            <a:lvl1pPr algn="l">
              <a:defRPr sz="4788"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8892" y="4688984"/>
            <a:ext cx="10337562" cy="568325"/>
          </a:xfrm>
          <a:prstGeom prst="rect">
            <a:avLst/>
          </a:prstGeom>
        </p:spPr>
        <p:txBody>
          <a:bodyPr anchor="b"/>
          <a:lstStyle>
            <a:lvl1pPr marL="0" indent="0" algn="l">
              <a:lnSpc>
                <a:spcPts val="2926"/>
              </a:lnSpc>
              <a:buNone/>
              <a:defRPr sz="2660" baseline="0">
                <a:solidFill>
                  <a:schemeClr val="bg2"/>
                </a:solidFill>
                <a:latin typeface="Calibri" pitchFamily="34" charset="0"/>
              </a:defRPr>
            </a:lvl1pPr>
            <a:lvl2pPr marL="608046" indent="0">
              <a:buNone/>
              <a:defRPr sz="2394">
                <a:solidFill>
                  <a:schemeClr val="tx1">
                    <a:tint val="75000"/>
                  </a:schemeClr>
                </a:solidFill>
              </a:defRPr>
            </a:lvl2pPr>
            <a:lvl3pPr marL="1216092" indent="0">
              <a:buNone/>
              <a:defRPr sz="2128">
                <a:solidFill>
                  <a:schemeClr val="tx1">
                    <a:tint val="75000"/>
                  </a:schemeClr>
                </a:solidFill>
              </a:defRPr>
            </a:lvl3pPr>
            <a:lvl4pPr marL="1824137" indent="0">
              <a:buNone/>
              <a:defRPr sz="1862">
                <a:solidFill>
                  <a:schemeClr val="tx1">
                    <a:tint val="75000"/>
                  </a:schemeClr>
                </a:solidFill>
              </a:defRPr>
            </a:lvl4pPr>
            <a:lvl5pPr marL="2432182" indent="0">
              <a:buNone/>
              <a:defRPr sz="1862">
                <a:solidFill>
                  <a:schemeClr val="tx1">
                    <a:tint val="75000"/>
                  </a:schemeClr>
                </a:solidFill>
              </a:defRPr>
            </a:lvl5pPr>
            <a:lvl6pPr marL="3040228" indent="0">
              <a:buNone/>
              <a:defRPr sz="1862">
                <a:solidFill>
                  <a:schemeClr val="tx1">
                    <a:tint val="75000"/>
                  </a:schemeClr>
                </a:solidFill>
              </a:defRPr>
            </a:lvl6pPr>
            <a:lvl7pPr marL="3648274" indent="0">
              <a:buNone/>
              <a:defRPr sz="1862">
                <a:solidFill>
                  <a:schemeClr val="tx1">
                    <a:tint val="75000"/>
                  </a:schemeClr>
                </a:solidFill>
              </a:defRPr>
            </a:lvl7pPr>
            <a:lvl8pPr marL="4256320" indent="0">
              <a:buNone/>
              <a:defRPr sz="1862">
                <a:solidFill>
                  <a:schemeClr val="tx1">
                    <a:tint val="75000"/>
                  </a:schemeClr>
                </a:solidFill>
              </a:defRPr>
            </a:lvl8pPr>
            <a:lvl9pPr marL="4864366" indent="0">
              <a:buNone/>
              <a:defRPr sz="1862">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8924" y="5706815"/>
            <a:ext cx="1668641" cy="959001"/>
          </a:xfrm>
          <a:prstGeom prst="rect">
            <a:avLst/>
          </a:prstGeom>
        </p:spPr>
      </p:pic>
    </p:spTree>
    <p:extLst>
      <p:ext uri="{BB962C8B-B14F-4D97-AF65-F5344CB8AC3E}">
        <p14:creationId xmlns:p14="http://schemas.microsoft.com/office/powerpoint/2010/main" val="4022975152"/>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2" y="5668742"/>
            <a:ext cx="12161838" cy="1177559"/>
          </a:xfrm>
          <a:prstGeom prst="rect">
            <a:avLst/>
          </a:prstGeom>
        </p:spPr>
      </p:pic>
      <p:sp>
        <p:nvSpPr>
          <p:cNvPr id="3" name="TextBox 2"/>
          <p:cNvSpPr txBox="1"/>
          <p:nvPr userDrawn="1"/>
        </p:nvSpPr>
        <p:spPr>
          <a:xfrm>
            <a:off x="169207" y="3662434"/>
            <a:ext cx="8830555" cy="1815882"/>
          </a:xfrm>
          <a:prstGeom prst="rect">
            <a:avLst/>
          </a:prstGeom>
          <a:noFill/>
        </p:spPr>
        <p:txBody>
          <a:bodyPr wrap="square" rtlCol="0">
            <a:spAutoFit/>
          </a:bodyPr>
          <a:lstStyle/>
          <a:p>
            <a:r>
              <a:rPr lang="en-US" sz="1596">
                <a:solidFill>
                  <a:srgbClr val="2D2D2D"/>
                </a:solidFill>
                <a:latin typeface="Calibri" panose="020F0502020204030204" pitchFamily="34" charset="0"/>
              </a:rPr>
              <a:t>For more information, contact CDC</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1-800-CDC-INFO (232-4636)</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TTY:  1-888-232-6348    www.cdc.gov</a:t>
            </a: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61838" cy="1183824"/>
          </a:xfrm>
          <a:prstGeom prst="rect">
            <a:avLst/>
          </a:prstGeom>
        </p:spPr>
      </p:pic>
      <p:grpSp>
        <p:nvGrpSpPr>
          <p:cNvPr id="2" name="Group 1"/>
          <p:cNvGrpSpPr/>
          <p:nvPr userDrawn="1"/>
        </p:nvGrpSpPr>
        <p:grpSpPr>
          <a:xfrm>
            <a:off x="0" y="5662473"/>
            <a:ext cx="12161838"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74707" y="5786590"/>
            <a:ext cx="1668641" cy="959001"/>
          </a:xfrm>
          <a:prstGeom prst="rect">
            <a:avLst/>
          </a:prstGeom>
        </p:spPr>
      </p:pic>
      <p:pic>
        <p:nvPicPr>
          <p:cNvPr id="17" name="Picture 16">
            <a:extLst>
              <a:ext uri="{FF2B5EF4-FFF2-40B4-BE49-F238E27FC236}">
                <a16:creationId xmlns:a16="http://schemas.microsoft.com/office/drawing/2014/main" id="{53B5A247-08D2-4173-9D7D-19CB4FBA84C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7989" r="13829"/>
          <a:stretch/>
        </p:blipFill>
        <p:spPr>
          <a:xfrm>
            <a:off x="6853497" y="347439"/>
            <a:ext cx="5308343" cy="4390244"/>
          </a:xfrm>
          <a:prstGeom prst="rect">
            <a:avLst/>
          </a:prstGeom>
        </p:spPr>
      </p:pic>
    </p:spTree>
    <p:extLst>
      <p:ext uri="{BB962C8B-B14F-4D97-AF65-F5344CB8AC3E}">
        <p14:creationId xmlns:p14="http://schemas.microsoft.com/office/powerpoint/2010/main" val="1319270788"/>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2" y="5668742"/>
            <a:ext cx="12161838" cy="1177559"/>
          </a:xfrm>
          <a:prstGeom prst="rect">
            <a:avLst/>
          </a:prstGeom>
        </p:spPr>
      </p:pic>
      <p:sp>
        <p:nvSpPr>
          <p:cNvPr id="3" name="TextBox 2"/>
          <p:cNvSpPr txBox="1"/>
          <p:nvPr userDrawn="1"/>
        </p:nvSpPr>
        <p:spPr>
          <a:xfrm>
            <a:off x="169207" y="3662434"/>
            <a:ext cx="8830555" cy="1815882"/>
          </a:xfrm>
          <a:prstGeom prst="rect">
            <a:avLst/>
          </a:prstGeom>
          <a:noFill/>
        </p:spPr>
        <p:txBody>
          <a:bodyPr wrap="square" rtlCol="0">
            <a:spAutoFit/>
          </a:bodyPr>
          <a:lstStyle/>
          <a:p>
            <a:r>
              <a:rPr lang="en-US" sz="1596">
                <a:solidFill>
                  <a:srgbClr val="2D2D2D"/>
                </a:solidFill>
                <a:latin typeface="Calibri" panose="020F0502020204030204" pitchFamily="34" charset="0"/>
              </a:rPr>
              <a:t>For more information, contact CDC</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1-800-CDC-INFO (232-4636)</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TTY:  1-888-232-6348    www.cdc.gov</a:t>
            </a: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61838" cy="1183824"/>
          </a:xfrm>
          <a:prstGeom prst="rect">
            <a:avLst/>
          </a:prstGeom>
        </p:spPr>
      </p:pic>
      <p:grpSp>
        <p:nvGrpSpPr>
          <p:cNvPr id="2" name="Group 1"/>
          <p:cNvGrpSpPr/>
          <p:nvPr userDrawn="1"/>
        </p:nvGrpSpPr>
        <p:grpSpPr>
          <a:xfrm>
            <a:off x="0" y="5662473"/>
            <a:ext cx="12161838"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74707" y="5786590"/>
            <a:ext cx="1668641" cy="959001"/>
          </a:xfrm>
          <a:prstGeom prst="rect">
            <a:avLst/>
          </a:prstGeom>
        </p:spPr>
      </p:pic>
      <p:pic>
        <p:nvPicPr>
          <p:cNvPr id="18" name="Picture 17">
            <a:extLst>
              <a:ext uri="{FF2B5EF4-FFF2-40B4-BE49-F238E27FC236}">
                <a16:creationId xmlns:a16="http://schemas.microsoft.com/office/drawing/2014/main" id="{382C1A37-4888-4B69-99C9-98D605CCFB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11703"/>
            <a:ext cx="12161838" cy="3391760"/>
          </a:xfrm>
          <a:prstGeom prst="rect">
            <a:avLst/>
          </a:prstGeom>
        </p:spPr>
      </p:pic>
    </p:spTree>
    <p:extLst>
      <p:ext uri="{BB962C8B-B14F-4D97-AF65-F5344CB8AC3E}">
        <p14:creationId xmlns:p14="http://schemas.microsoft.com/office/powerpoint/2010/main" val="4294221436"/>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6A7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5152" y="674917"/>
            <a:ext cx="5964344" cy="5795163"/>
          </a:xfrm>
          <a:prstGeom prst="rect">
            <a:avLst/>
          </a:prstGeom>
        </p:spPr>
      </p:pic>
      <p:sp>
        <p:nvSpPr>
          <p:cNvPr id="2" name="Title 1"/>
          <p:cNvSpPr>
            <a:spLocks noGrp="1"/>
          </p:cNvSpPr>
          <p:nvPr>
            <p:ph type="title"/>
          </p:nvPr>
        </p:nvSpPr>
        <p:spPr>
          <a:xfrm>
            <a:off x="238893" y="3255153"/>
            <a:ext cx="11032523" cy="1162051"/>
          </a:xfrm>
          <a:prstGeom prst="rect">
            <a:avLst/>
          </a:prstGeom>
        </p:spPr>
        <p:txBody>
          <a:bodyPr anchor="b"/>
          <a:lstStyle>
            <a:lvl1pPr algn="l">
              <a:defRPr sz="4788"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8892" y="4688984"/>
            <a:ext cx="10337562" cy="568325"/>
          </a:xfrm>
          <a:prstGeom prst="rect">
            <a:avLst/>
          </a:prstGeom>
        </p:spPr>
        <p:txBody>
          <a:bodyPr anchor="b"/>
          <a:lstStyle>
            <a:lvl1pPr marL="0" indent="0" algn="l">
              <a:lnSpc>
                <a:spcPts val="2926"/>
              </a:lnSpc>
              <a:buNone/>
              <a:defRPr sz="2660" baseline="0">
                <a:solidFill>
                  <a:schemeClr val="bg2"/>
                </a:solidFill>
                <a:latin typeface="Calibri" pitchFamily="34" charset="0"/>
              </a:defRPr>
            </a:lvl1pPr>
            <a:lvl2pPr marL="608046" indent="0">
              <a:buNone/>
              <a:defRPr sz="2394">
                <a:solidFill>
                  <a:schemeClr val="tx1">
                    <a:tint val="75000"/>
                  </a:schemeClr>
                </a:solidFill>
              </a:defRPr>
            </a:lvl2pPr>
            <a:lvl3pPr marL="1216092" indent="0">
              <a:buNone/>
              <a:defRPr sz="2128">
                <a:solidFill>
                  <a:schemeClr val="tx1">
                    <a:tint val="75000"/>
                  </a:schemeClr>
                </a:solidFill>
              </a:defRPr>
            </a:lvl3pPr>
            <a:lvl4pPr marL="1824137" indent="0">
              <a:buNone/>
              <a:defRPr sz="1862">
                <a:solidFill>
                  <a:schemeClr val="tx1">
                    <a:tint val="75000"/>
                  </a:schemeClr>
                </a:solidFill>
              </a:defRPr>
            </a:lvl4pPr>
            <a:lvl5pPr marL="2432182" indent="0">
              <a:buNone/>
              <a:defRPr sz="1862">
                <a:solidFill>
                  <a:schemeClr val="tx1">
                    <a:tint val="75000"/>
                  </a:schemeClr>
                </a:solidFill>
              </a:defRPr>
            </a:lvl5pPr>
            <a:lvl6pPr marL="3040228" indent="0">
              <a:buNone/>
              <a:defRPr sz="1862">
                <a:solidFill>
                  <a:schemeClr val="tx1">
                    <a:tint val="75000"/>
                  </a:schemeClr>
                </a:solidFill>
              </a:defRPr>
            </a:lvl6pPr>
            <a:lvl7pPr marL="3648274" indent="0">
              <a:buNone/>
              <a:defRPr sz="1862">
                <a:solidFill>
                  <a:schemeClr val="tx1">
                    <a:tint val="75000"/>
                  </a:schemeClr>
                </a:solidFill>
              </a:defRPr>
            </a:lvl7pPr>
            <a:lvl8pPr marL="4256320" indent="0">
              <a:buNone/>
              <a:defRPr sz="1862">
                <a:solidFill>
                  <a:schemeClr val="tx1">
                    <a:tint val="75000"/>
                  </a:schemeClr>
                </a:solidFill>
              </a:defRPr>
            </a:lvl8pPr>
            <a:lvl9pPr marL="4864366" indent="0">
              <a:buNone/>
              <a:defRPr sz="1862">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8924" y="5706815"/>
            <a:ext cx="1668641" cy="959001"/>
          </a:xfrm>
          <a:prstGeom prst="rect">
            <a:avLst/>
          </a:prstGeom>
        </p:spPr>
      </p:pic>
    </p:spTree>
    <p:extLst>
      <p:ext uri="{BB962C8B-B14F-4D97-AF65-F5344CB8AC3E}">
        <p14:creationId xmlns:p14="http://schemas.microsoft.com/office/powerpoint/2010/main" val="1844396032"/>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2" y="5668742"/>
            <a:ext cx="12161838" cy="1177559"/>
          </a:xfrm>
          <a:prstGeom prst="rect">
            <a:avLst/>
          </a:prstGeom>
        </p:spPr>
      </p:pic>
      <p:sp>
        <p:nvSpPr>
          <p:cNvPr id="3" name="TextBox 2"/>
          <p:cNvSpPr txBox="1"/>
          <p:nvPr userDrawn="1"/>
        </p:nvSpPr>
        <p:spPr>
          <a:xfrm>
            <a:off x="169207" y="3662434"/>
            <a:ext cx="8830555" cy="1815882"/>
          </a:xfrm>
          <a:prstGeom prst="rect">
            <a:avLst/>
          </a:prstGeom>
          <a:noFill/>
        </p:spPr>
        <p:txBody>
          <a:bodyPr wrap="square" rtlCol="0">
            <a:spAutoFit/>
          </a:bodyPr>
          <a:lstStyle/>
          <a:p>
            <a:r>
              <a:rPr lang="en-US" sz="1596">
                <a:solidFill>
                  <a:srgbClr val="2D2D2D"/>
                </a:solidFill>
                <a:latin typeface="Calibri" panose="020F0502020204030204" pitchFamily="34" charset="0"/>
              </a:rPr>
              <a:t>For more information, contact CDC</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1-800-CDC-INFO (232-4636)</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TTY:  1-888-232-6348    www.cdc.gov</a:t>
            </a: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61838" cy="1183824"/>
          </a:xfrm>
          <a:prstGeom prst="rect">
            <a:avLst/>
          </a:prstGeom>
        </p:spPr>
      </p:pic>
      <p:grpSp>
        <p:nvGrpSpPr>
          <p:cNvPr id="2" name="Group 1"/>
          <p:cNvGrpSpPr/>
          <p:nvPr userDrawn="1"/>
        </p:nvGrpSpPr>
        <p:grpSpPr>
          <a:xfrm>
            <a:off x="0" y="5662473"/>
            <a:ext cx="12161838"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795"/>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795"/>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795"/>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795"/>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795"/>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795"/>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795"/>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795"/>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74707" y="5786590"/>
            <a:ext cx="1668641" cy="959001"/>
          </a:xfrm>
          <a:prstGeom prst="rect">
            <a:avLst/>
          </a:prstGeom>
        </p:spPr>
      </p:pic>
      <p:pic>
        <p:nvPicPr>
          <p:cNvPr id="17" name="Picture 16">
            <a:extLst>
              <a:ext uri="{FF2B5EF4-FFF2-40B4-BE49-F238E27FC236}">
                <a16:creationId xmlns:a16="http://schemas.microsoft.com/office/drawing/2014/main" id="{53B5A247-08D2-4173-9D7D-19CB4FBA84C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7989" r="13829"/>
          <a:stretch/>
        </p:blipFill>
        <p:spPr>
          <a:xfrm>
            <a:off x="6853497" y="347439"/>
            <a:ext cx="5308343" cy="4390244"/>
          </a:xfrm>
          <a:prstGeom prst="rect">
            <a:avLst/>
          </a:prstGeom>
        </p:spPr>
      </p:pic>
    </p:spTree>
    <p:extLst>
      <p:ext uri="{BB962C8B-B14F-4D97-AF65-F5344CB8AC3E}">
        <p14:creationId xmlns:p14="http://schemas.microsoft.com/office/powerpoint/2010/main" val="2483669644"/>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2" y="5668742"/>
            <a:ext cx="12161838" cy="1177559"/>
          </a:xfrm>
          <a:prstGeom prst="rect">
            <a:avLst/>
          </a:prstGeom>
        </p:spPr>
      </p:pic>
      <p:sp>
        <p:nvSpPr>
          <p:cNvPr id="3" name="TextBox 2"/>
          <p:cNvSpPr txBox="1"/>
          <p:nvPr userDrawn="1"/>
        </p:nvSpPr>
        <p:spPr>
          <a:xfrm>
            <a:off x="169207" y="3662434"/>
            <a:ext cx="8830555" cy="1815882"/>
          </a:xfrm>
          <a:prstGeom prst="rect">
            <a:avLst/>
          </a:prstGeom>
          <a:noFill/>
        </p:spPr>
        <p:txBody>
          <a:bodyPr wrap="square" rtlCol="0">
            <a:spAutoFit/>
          </a:bodyPr>
          <a:lstStyle/>
          <a:p>
            <a:r>
              <a:rPr lang="en-US" sz="1596">
                <a:solidFill>
                  <a:srgbClr val="2D2D2D"/>
                </a:solidFill>
                <a:latin typeface="Calibri" panose="020F0502020204030204" pitchFamily="34" charset="0"/>
              </a:rPr>
              <a:t>For more information, contact CDC</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1-800-CDC-INFO (232-4636)</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TTY:  1-888-232-6348    www.cdc.gov</a:t>
            </a: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61838" cy="1183824"/>
          </a:xfrm>
          <a:prstGeom prst="rect">
            <a:avLst/>
          </a:prstGeom>
        </p:spPr>
      </p:pic>
      <p:grpSp>
        <p:nvGrpSpPr>
          <p:cNvPr id="2" name="Group 1"/>
          <p:cNvGrpSpPr/>
          <p:nvPr userDrawn="1"/>
        </p:nvGrpSpPr>
        <p:grpSpPr>
          <a:xfrm>
            <a:off x="0" y="5662473"/>
            <a:ext cx="12161838"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795"/>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795"/>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795"/>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795"/>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795"/>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795"/>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795"/>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795"/>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74707" y="5786590"/>
            <a:ext cx="1668641" cy="959001"/>
          </a:xfrm>
          <a:prstGeom prst="rect">
            <a:avLst/>
          </a:prstGeom>
        </p:spPr>
      </p:pic>
      <p:pic>
        <p:nvPicPr>
          <p:cNvPr id="18" name="Picture 17">
            <a:extLst>
              <a:ext uri="{FF2B5EF4-FFF2-40B4-BE49-F238E27FC236}">
                <a16:creationId xmlns:a16="http://schemas.microsoft.com/office/drawing/2014/main" id="{382C1A37-4888-4B69-99C9-98D605CCFB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11703"/>
            <a:ext cx="12161838" cy="3391760"/>
          </a:xfrm>
          <a:prstGeom prst="rect">
            <a:avLst/>
          </a:prstGeom>
        </p:spPr>
      </p:pic>
    </p:spTree>
    <p:extLst>
      <p:ext uri="{BB962C8B-B14F-4D97-AF65-F5344CB8AC3E}">
        <p14:creationId xmlns:p14="http://schemas.microsoft.com/office/powerpoint/2010/main" val="25616253"/>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DATA SLIDE_OD">
    <p:spTree>
      <p:nvGrpSpPr>
        <p:cNvPr id="1" name=""/>
        <p:cNvGrpSpPr/>
        <p:nvPr/>
      </p:nvGrpSpPr>
      <p:grpSpPr>
        <a:xfrm>
          <a:off x="0" y="0"/>
          <a:ext cx="0" cy="0"/>
          <a:chOff x="0" y="0"/>
          <a:chExt cx="0" cy="0"/>
        </a:xfrm>
      </p:grpSpPr>
      <p:sp>
        <p:nvSpPr>
          <p:cNvPr id="4" name="Content Placeholder 3"/>
          <p:cNvSpPr>
            <a:spLocks noGrp="1"/>
          </p:cNvSpPr>
          <p:nvPr>
            <p:ph sz="quarter" idx="14"/>
          </p:nvPr>
        </p:nvSpPr>
        <p:spPr>
          <a:xfrm>
            <a:off x="608092" y="1554163"/>
            <a:ext cx="10945654" cy="4621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3" hasCustomPrompt="1"/>
          </p:nvPr>
        </p:nvSpPr>
        <p:spPr>
          <a:xfrm>
            <a:off x="608092" y="6175378"/>
            <a:ext cx="10945654" cy="550863"/>
          </a:xfrm>
        </p:spPr>
        <p:txBody>
          <a:bodyPr anchor="b" anchorCtr="0"/>
          <a:lstStyle>
            <a:lvl1pPr marL="0" indent="0">
              <a:spcBef>
                <a:spcPts val="200"/>
              </a:spcBef>
              <a:buNone/>
              <a:defRPr sz="1197">
                <a:solidFill>
                  <a:schemeClr val="tx2"/>
                </a:solidFill>
              </a:defRPr>
            </a:lvl1pPr>
          </a:lstStyle>
          <a:p>
            <a:pPr lvl="0"/>
            <a:r>
              <a:rPr lang="en-US"/>
              <a:t>*Citations and references</a:t>
            </a:r>
          </a:p>
        </p:txBody>
      </p:sp>
      <p:sp>
        <p:nvSpPr>
          <p:cNvPr id="3" name="Slide Number Placeholder 2">
            <a:extLst>
              <a:ext uri="{FF2B5EF4-FFF2-40B4-BE49-F238E27FC236}">
                <a16:creationId xmlns:a16="http://schemas.microsoft.com/office/drawing/2014/main" id="{5EC83CEB-2DB5-48FE-9718-089703D3AC13}"/>
              </a:ext>
            </a:extLst>
          </p:cNvPr>
          <p:cNvSpPr>
            <a:spLocks noGrp="1"/>
          </p:cNvSpPr>
          <p:nvPr>
            <p:ph type="sldNum" sz="quarter" idx="15"/>
          </p:nvPr>
        </p:nvSpPr>
        <p:spPr/>
        <p:txBody>
          <a:bodyPr/>
          <a:lstStyle/>
          <a:p>
            <a:fld id="{58D84B84-238F-44CB-B01D-7FB87CA0748F}" type="slidenum">
              <a:rPr lang="en-US" smtClean="0"/>
              <a:t>‹#›</a:t>
            </a:fld>
            <a:endParaRPr lang="en-US"/>
          </a:p>
        </p:txBody>
      </p:sp>
    </p:spTree>
    <p:extLst>
      <p:ext uri="{BB962C8B-B14F-4D97-AF65-F5344CB8AC3E}">
        <p14:creationId xmlns:p14="http://schemas.microsoft.com/office/powerpoint/2010/main" val="415267704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8093" y="1600201"/>
            <a:ext cx="5160095" cy="4191000"/>
          </a:xfrm>
          <a:prstGeom prst="rect">
            <a:avLst/>
          </a:prstGeom>
        </p:spPr>
        <p:txBody>
          <a:bodyPr/>
          <a:lstStyle>
            <a:lvl1pPr marL="456046" indent="-456046">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099" indent="-380038">
              <a:buClr>
                <a:srgbClr val="005984"/>
              </a:buClr>
              <a:buSzPct val="100000"/>
              <a:buFont typeface="Arial" panose="020B0604020202020204" pitchFamily="34" charset="0"/>
              <a:buChar char="•"/>
              <a:defRPr sz="2660">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393652" y="1600201"/>
            <a:ext cx="5160095" cy="4191000"/>
          </a:xfrm>
          <a:prstGeom prst="rect">
            <a:avLst/>
          </a:prstGeom>
        </p:spPr>
        <p:txBody>
          <a:bodyPr/>
          <a:lstStyle>
            <a:lvl1pPr marL="456046" indent="-456046">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099" indent="-380038">
              <a:buClr>
                <a:srgbClr val="005984"/>
              </a:buClr>
              <a:buSzPct val="100000"/>
              <a:buFont typeface="Arial" panose="020B0604020202020204" pitchFamily="34" charset="0"/>
              <a:buChar char="•"/>
              <a:defRPr sz="2660">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7"/>
          </a:p>
        </p:txBody>
      </p:sp>
      <p:grpSp>
        <p:nvGrpSpPr>
          <p:cNvPr id="23" name="Group 22">
            <a:extLst>
              <a:ext uri="{FF2B5EF4-FFF2-40B4-BE49-F238E27FC236}">
                <a16:creationId xmlns:a16="http://schemas.microsoft.com/office/drawing/2014/main" id="{AF318103-E3F0-462E-A0BE-161EC7EA9C7C}"/>
              </a:ext>
            </a:extLst>
          </p:cNvPr>
          <p:cNvGrpSpPr/>
          <p:nvPr userDrawn="1"/>
        </p:nvGrpSpPr>
        <p:grpSpPr>
          <a:xfrm>
            <a:off x="1" y="3"/>
            <a:ext cx="355328"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Tree>
    <p:extLst>
      <p:ext uri="{BB962C8B-B14F-4D97-AF65-F5344CB8AC3E}">
        <p14:creationId xmlns:p14="http://schemas.microsoft.com/office/powerpoint/2010/main" val="1533648525"/>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DATA SLIDE_OD">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a:prstGeom prst="rect">
            <a:avLst/>
          </a:prstGeom>
        </p:spPr>
        <p:txBody>
          <a:bodyPr anchor="b" anchorCtr="0"/>
          <a:lstStyle>
            <a:lvl1pPr algn="l">
              <a:lnSpc>
                <a:spcPts val="3990"/>
              </a:lnSpc>
              <a:defRPr sz="3724" b="1" baseline="0">
                <a:solidFill>
                  <a:srgbClr val="0039A6"/>
                </a:solidFill>
                <a:effectLst/>
                <a:latin typeface="Calibri" pitchFamily="34" charset="0"/>
              </a:defRPr>
            </a:lvl1pPr>
          </a:lstStyle>
          <a:p>
            <a:endParaRPr lang="en-US"/>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42" b="-5052"/>
          <a:stretch/>
        </p:blipFill>
        <p:spPr>
          <a:xfrm>
            <a:off x="8565" y="6690957"/>
            <a:ext cx="12161839" cy="248992"/>
          </a:xfrm>
          <a:prstGeom prst="rect">
            <a:avLst/>
          </a:prstGeom>
        </p:spPr>
      </p:pic>
      <p:sp>
        <p:nvSpPr>
          <p:cNvPr id="5" name="Text Placeholder 7"/>
          <p:cNvSpPr>
            <a:spLocks noGrp="1"/>
          </p:cNvSpPr>
          <p:nvPr>
            <p:ph type="body" sz="quarter" idx="10"/>
          </p:nvPr>
        </p:nvSpPr>
        <p:spPr>
          <a:xfrm>
            <a:off x="608092" y="1545167"/>
            <a:ext cx="10945654" cy="4455584"/>
          </a:xfrm>
        </p:spPr>
        <p:txBody>
          <a:bodyPr/>
          <a:lstStyle>
            <a:lvl1pPr marL="456035" indent="-456035">
              <a:spcBef>
                <a:spcPts val="0"/>
              </a:spcBef>
              <a:buClr>
                <a:srgbClr val="0039A6"/>
              </a:buClr>
              <a:buFont typeface="Wingdings" panose="05000000000000000000" pitchFamily="2" charset="2"/>
              <a:buChar char="§"/>
              <a:defRPr sz="2660">
                <a:solidFill>
                  <a:srgbClr val="000000"/>
                </a:solidFill>
              </a:defRPr>
            </a:lvl1pPr>
            <a:lvl2pPr>
              <a:spcBef>
                <a:spcPts val="0"/>
              </a:spcBef>
              <a:buClr>
                <a:srgbClr val="0039A6"/>
              </a:buClr>
              <a:defRPr sz="2660">
                <a:solidFill>
                  <a:srgbClr val="000000"/>
                </a:solidFill>
              </a:defRPr>
            </a:lvl2pPr>
            <a:lvl3pPr>
              <a:spcBef>
                <a:spcPts val="0"/>
              </a:spcBef>
              <a:buClr>
                <a:srgbClr val="0039A6"/>
              </a:buClr>
              <a:defRPr sz="2660">
                <a:solidFill>
                  <a:srgbClr val="000000"/>
                </a:solidFill>
              </a:defRPr>
            </a:lvl3pPr>
            <a:lvl4pPr>
              <a:defRPr sz="2660">
                <a:solidFill>
                  <a:schemeClr val="accent4">
                    <a:lumMod val="75000"/>
                  </a:schemeClr>
                </a:solidFill>
              </a:defRPr>
            </a:lvl4pPr>
            <a:lvl5pPr>
              <a:defRPr sz="266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
        <p:nvSpPr>
          <p:cNvPr id="6" name="Line 6"/>
          <p:cNvSpPr>
            <a:spLocks noChangeShapeType="1"/>
          </p:cNvSpPr>
          <p:nvPr userDrawn="1"/>
        </p:nvSpPr>
        <p:spPr bwMode="auto">
          <a:xfrm>
            <a:off x="608092" y="1479311"/>
            <a:ext cx="10945654" cy="0"/>
          </a:xfrm>
          <a:prstGeom prst="line">
            <a:avLst/>
          </a:prstGeom>
          <a:noFill/>
          <a:ln w="25400">
            <a:solidFill>
              <a:srgbClr val="0039A6"/>
            </a:solidFill>
            <a:round/>
            <a:headEnd/>
            <a:tailEnd/>
          </a:ln>
        </p:spPr>
        <p:txBody>
          <a:bodyPr wrap="none" anchor="ctr"/>
          <a:lstStyle/>
          <a:p>
            <a:pPr fontAlgn="base">
              <a:spcBef>
                <a:spcPct val="0"/>
              </a:spcBef>
              <a:spcAft>
                <a:spcPct val="0"/>
              </a:spcAft>
            </a:pPr>
            <a:endParaRPr lang="en-US">
              <a:ln>
                <a:solidFill>
                  <a:srgbClr val="002060">
                    <a:lumMod val="50000"/>
                    <a:lumOff val="50000"/>
                  </a:srgbClr>
                </a:solidFill>
              </a:ln>
              <a:solidFill>
                <a:srgbClr val="0F56DC"/>
              </a:solidFill>
              <a:latin typeface="Arial" charset="0"/>
            </a:endParaRPr>
          </a:p>
        </p:txBody>
      </p:sp>
      <p:sp>
        <p:nvSpPr>
          <p:cNvPr id="9" name="TextBox 8"/>
          <p:cNvSpPr txBox="1"/>
          <p:nvPr userDrawn="1"/>
        </p:nvSpPr>
        <p:spPr>
          <a:xfrm>
            <a:off x="11696199" y="6326493"/>
            <a:ext cx="465639" cy="379656"/>
          </a:xfrm>
          <a:prstGeom prst="rect">
            <a:avLst/>
          </a:prstGeom>
          <a:noFill/>
        </p:spPr>
        <p:txBody>
          <a:bodyPr wrap="square" rtlCol="0">
            <a:spAutoFit/>
          </a:bodyPr>
          <a:lstStyle/>
          <a:p>
            <a:pPr algn="r"/>
            <a:fld id="{16C56A00-B67A-4726-B07D-3A7D659B2E50}" type="slidenum">
              <a:rPr lang="en-US" sz="1862" smtClean="0">
                <a:solidFill>
                  <a:srgbClr val="000000"/>
                </a:solidFill>
                <a:latin typeface="Calibri" panose="020F0502020204030204" pitchFamily="34" charset="0"/>
              </a:rPr>
              <a:pPr algn="r"/>
              <a:t>‹#›</a:t>
            </a:fld>
            <a:endParaRPr lang="en-US" sz="1862">
              <a:solidFill>
                <a:srgbClr val="000000"/>
              </a:solidFill>
              <a:latin typeface="Calibri" panose="020F0502020204030204" pitchFamily="34" charset="0"/>
            </a:endParaRPr>
          </a:p>
        </p:txBody>
      </p:sp>
      <p:pic>
        <p:nvPicPr>
          <p:cNvPr id="3" name="Picture 2">
            <a:extLst>
              <a:ext uri="{FF2B5EF4-FFF2-40B4-BE49-F238E27FC236}">
                <a16:creationId xmlns:a16="http://schemas.microsoft.com/office/drawing/2014/main" id="{AA352693-A0B5-4AF6-9364-E9A0F99BCFB7}"/>
              </a:ext>
            </a:extLst>
          </p:cNvPr>
          <p:cNvPicPr>
            <a:picLocks noChangeAspect="1"/>
          </p:cNvPicPr>
          <p:nvPr userDrawn="1"/>
        </p:nvPicPr>
        <p:blipFill>
          <a:blip r:embed="rId3"/>
          <a:stretch>
            <a:fillRect/>
          </a:stretch>
        </p:blipFill>
        <p:spPr>
          <a:xfrm>
            <a:off x="1043426" y="6489881"/>
            <a:ext cx="10346567" cy="186960"/>
          </a:xfrm>
          <a:prstGeom prst="rect">
            <a:avLst/>
          </a:prstGeom>
        </p:spPr>
      </p:pic>
      <p:sp>
        <p:nvSpPr>
          <p:cNvPr id="8" name="Rounded Rectangle 3">
            <a:extLst>
              <a:ext uri="{FF2B5EF4-FFF2-40B4-BE49-F238E27FC236}">
                <a16:creationId xmlns:a16="http://schemas.microsoft.com/office/drawing/2014/main" id="{DC1D6E15-97E5-4A4F-AA67-15088E18F851}"/>
              </a:ext>
            </a:extLst>
          </p:cNvPr>
          <p:cNvSpPr/>
          <p:nvPr userDrawn="1"/>
        </p:nvSpPr>
        <p:spPr>
          <a:xfrm>
            <a:off x="0" y="0"/>
            <a:ext cx="1317532" cy="482600"/>
          </a:xfrm>
          <a:prstGeom prst="round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6092" eaLnBrk="1" fontAlgn="auto" latinLnBrk="0" hangingPunct="1">
              <a:lnSpc>
                <a:spcPct val="100000"/>
              </a:lnSpc>
              <a:spcBef>
                <a:spcPts val="0"/>
              </a:spcBef>
              <a:spcAft>
                <a:spcPts val="0"/>
              </a:spcAft>
              <a:buClrTx/>
              <a:buSzTx/>
              <a:buFontTx/>
              <a:buNone/>
              <a:tabLst/>
              <a:defRPr/>
            </a:pPr>
            <a:r>
              <a:rPr kumimoji="0" lang="en-US" sz="2394" b="0" i="0" u="none" strike="noStrike" kern="0" cap="none" spc="0" normalizeH="0" baseline="0" noProof="0">
                <a:ln>
                  <a:noFill/>
                </a:ln>
                <a:solidFill>
                  <a:prstClr val="white"/>
                </a:solidFill>
                <a:effectLst/>
                <a:uLnTx/>
                <a:uFillTx/>
                <a:latin typeface="Calibri"/>
                <a:ea typeface="+mn-ea"/>
                <a:cs typeface="+mn-cs"/>
              </a:rPr>
              <a:t>DRAFT</a:t>
            </a:r>
          </a:p>
        </p:txBody>
      </p:sp>
      <p:sp>
        <p:nvSpPr>
          <p:cNvPr id="10" name="Rounded Rectangle 3">
            <a:extLst>
              <a:ext uri="{FF2B5EF4-FFF2-40B4-BE49-F238E27FC236}">
                <a16:creationId xmlns:a16="http://schemas.microsoft.com/office/drawing/2014/main" id="{B90604E6-AF2E-450C-9BFF-492C266E9EA5}"/>
              </a:ext>
            </a:extLst>
          </p:cNvPr>
          <p:cNvSpPr/>
          <p:nvPr userDrawn="1"/>
        </p:nvSpPr>
        <p:spPr>
          <a:xfrm>
            <a:off x="10844306" y="0"/>
            <a:ext cx="1317532" cy="482600"/>
          </a:xfrm>
          <a:prstGeom prst="round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6092" eaLnBrk="1" fontAlgn="auto" latinLnBrk="0" hangingPunct="1">
              <a:lnSpc>
                <a:spcPct val="100000"/>
              </a:lnSpc>
              <a:spcBef>
                <a:spcPts val="0"/>
              </a:spcBef>
              <a:spcAft>
                <a:spcPts val="0"/>
              </a:spcAft>
              <a:buClrTx/>
              <a:buSzTx/>
              <a:buFontTx/>
              <a:buNone/>
              <a:tabLst/>
              <a:defRPr/>
            </a:pPr>
            <a:r>
              <a:rPr kumimoji="0" lang="en-US" sz="2394" b="0" i="0" u="none" strike="noStrike" kern="0" cap="none" spc="0" normalizeH="0" baseline="0" noProof="0">
                <a:ln>
                  <a:noFill/>
                </a:ln>
                <a:solidFill>
                  <a:prstClr val="white"/>
                </a:solidFill>
                <a:effectLst/>
                <a:uLnTx/>
                <a:uFillTx/>
                <a:latin typeface="Calibri"/>
                <a:ea typeface="+mn-ea"/>
                <a:cs typeface="+mn-cs"/>
              </a:rPr>
              <a:t>DRAFT</a:t>
            </a:r>
          </a:p>
        </p:txBody>
      </p:sp>
      <p:sp>
        <p:nvSpPr>
          <p:cNvPr id="4" name="Slide Number Placeholder 3">
            <a:extLst>
              <a:ext uri="{FF2B5EF4-FFF2-40B4-BE49-F238E27FC236}">
                <a16:creationId xmlns:a16="http://schemas.microsoft.com/office/drawing/2014/main" id="{442D2590-DEDF-4FED-8E2E-A548D03800FB}"/>
              </a:ext>
            </a:extLst>
          </p:cNvPr>
          <p:cNvSpPr>
            <a:spLocks noGrp="1"/>
          </p:cNvSpPr>
          <p:nvPr>
            <p:ph type="sldNum" sz="quarter" idx="11"/>
          </p:nvPr>
        </p:nvSpPr>
        <p:spPr/>
        <p:txBody>
          <a:bodyPr/>
          <a:lstStyle/>
          <a:p>
            <a:fld id="{58D84B84-238F-44CB-B01D-7FB87CA0748F}" type="slidenum">
              <a:rPr lang="en-US" smtClean="0"/>
              <a:t>‹#›</a:t>
            </a:fld>
            <a:endParaRPr lang="en-US"/>
          </a:p>
        </p:txBody>
      </p:sp>
    </p:spTree>
    <p:extLst>
      <p:ext uri="{BB962C8B-B14F-4D97-AF65-F5344CB8AC3E}">
        <p14:creationId xmlns:p14="http://schemas.microsoft.com/office/powerpoint/2010/main" val="2442803568"/>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TITLE">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F35E44-72CB-4AFA-8DA6-C89EBC957A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15" r="19754"/>
          <a:stretch/>
        </p:blipFill>
        <p:spPr>
          <a:xfrm>
            <a:off x="6930356" y="1288497"/>
            <a:ext cx="4900878" cy="4634459"/>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418064" y="1"/>
            <a:ext cx="11743776"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userDrawn="1">
            <p:ph type="title"/>
          </p:nvPr>
        </p:nvSpPr>
        <p:spPr>
          <a:xfrm>
            <a:off x="694964" y="12130"/>
            <a:ext cx="11466877" cy="1155779"/>
          </a:xfrm>
          <a:prstGeom prst="rect">
            <a:avLst/>
          </a:prstGeom>
        </p:spPr>
        <p:txBody>
          <a:bodyPr anchor="ctr"/>
          <a:lstStyle>
            <a:lvl1pPr algn="l">
              <a:lnSpc>
                <a:spcPts val="3990"/>
              </a:lnSpc>
              <a:defRPr sz="3724"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694964" y="1368341"/>
            <a:ext cx="10131066" cy="457200"/>
          </a:xfrm>
          <a:prstGeom prst="rect">
            <a:avLst/>
          </a:prstGeom>
        </p:spPr>
        <p:txBody>
          <a:bodyPr/>
          <a:lstStyle>
            <a:lvl1pPr marL="0" indent="0" algn="l">
              <a:buNone/>
              <a:defRPr sz="2660" b="1" baseline="0">
                <a:solidFill>
                  <a:srgbClr val="2D2D2D"/>
                </a:solidFill>
                <a:effectLst/>
                <a:latin typeface="Calibri" pitchFamily="34" charset="0"/>
              </a:defRPr>
            </a:lvl1pPr>
            <a:lvl2pPr marL="608061" indent="0" algn="ctr">
              <a:buNone/>
              <a:defRPr>
                <a:solidFill>
                  <a:schemeClr val="tx1">
                    <a:tint val="75000"/>
                  </a:schemeClr>
                </a:solidFill>
              </a:defRPr>
            </a:lvl2pPr>
            <a:lvl3pPr marL="1216122" indent="0" algn="ctr">
              <a:buNone/>
              <a:defRPr>
                <a:solidFill>
                  <a:schemeClr val="tx1">
                    <a:tint val="75000"/>
                  </a:schemeClr>
                </a:solidFill>
              </a:defRPr>
            </a:lvl3pPr>
            <a:lvl4pPr marL="1824182" indent="0" algn="ctr">
              <a:buNone/>
              <a:defRPr>
                <a:solidFill>
                  <a:schemeClr val="tx1">
                    <a:tint val="75000"/>
                  </a:schemeClr>
                </a:solidFill>
              </a:defRPr>
            </a:lvl4pPr>
            <a:lvl5pPr marL="2432243" indent="0" algn="ctr">
              <a:buNone/>
              <a:defRPr>
                <a:solidFill>
                  <a:schemeClr val="tx1">
                    <a:tint val="75000"/>
                  </a:schemeClr>
                </a:solidFill>
              </a:defRPr>
            </a:lvl5pPr>
            <a:lvl6pPr marL="3040304" indent="0" algn="ctr">
              <a:buNone/>
              <a:defRPr>
                <a:solidFill>
                  <a:schemeClr val="tx1">
                    <a:tint val="75000"/>
                  </a:schemeClr>
                </a:solidFill>
              </a:defRPr>
            </a:lvl6pPr>
            <a:lvl7pPr marL="3648365" indent="0" algn="ctr">
              <a:buNone/>
              <a:defRPr>
                <a:solidFill>
                  <a:schemeClr val="tx1">
                    <a:tint val="75000"/>
                  </a:schemeClr>
                </a:solidFill>
              </a:defRPr>
            </a:lvl7pPr>
            <a:lvl8pPr marL="4256425" indent="0" algn="ctr">
              <a:buNone/>
              <a:defRPr>
                <a:solidFill>
                  <a:schemeClr val="tx1">
                    <a:tint val="75000"/>
                  </a:schemeClr>
                </a:solidFill>
              </a:defRPr>
            </a:lvl8pPr>
            <a:lvl9pPr marL="4864486"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15214" y="2520847"/>
            <a:ext cx="10131066" cy="1039317"/>
          </a:xfrm>
          <a:prstGeom prst="rect">
            <a:avLst/>
          </a:prstGeom>
        </p:spPr>
        <p:txBody>
          <a:bodyPr/>
          <a:lstStyle>
            <a:lvl1pPr marL="0" indent="0" algn="l">
              <a:lnSpc>
                <a:spcPts val="2660"/>
              </a:lnSpc>
              <a:buNone/>
              <a:defRPr sz="2394"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380" y="5706814"/>
            <a:ext cx="1668641" cy="959001"/>
          </a:xfrm>
          <a:prstGeom prst="rect">
            <a:avLst/>
          </a:prstGeom>
        </p:spPr>
      </p:pic>
      <p:sp>
        <p:nvSpPr>
          <p:cNvPr id="4" name="TextBox 3">
            <a:extLst>
              <a:ext uri="{FF2B5EF4-FFF2-40B4-BE49-F238E27FC236}">
                <a16:creationId xmlns:a16="http://schemas.microsoft.com/office/drawing/2014/main" id="{954EDCE1-A912-48DB-9E58-051F8752A375}"/>
              </a:ext>
            </a:extLst>
          </p:cNvPr>
          <p:cNvSpPr txBox="1"/>
          <p:nvPr userDrawn="1"/>
        </p:nvSpPr>
        <p:spPr>
          <a:xfrm>
            <a:off x="6599752" y="6014056"/>
            <a:ext cx="5562089" cy="502766"/>
          </a:xfrm>
          <a:prstGeom prst="rect">
            <a:avLst/>
          </a:prstGeom>
          <a:solidFill>
            <a:srgbClr val="FBAB18"/>
          </a:solidFill>
        </p:spPr>
        <p:txBody>
          <a:bodyPr wrap="square" rtlCol="0">
            <a:spAutoFit/>
          </a:bodyPr>
          <a:lstStyle/>
          <a:p>
            <a:pPr marL="380038" marR="0" lvl="0" indent="0" algn="l" defTabSz="1216122" rtl="0" eaLnBrk="0" fontAlgn="base" latinLnBrk="0" hangingPunct="0">
              <a:lnSpc>
                <a:spcPct val="100000"/>
              </a:lnSpc>
              <a:spcBef>
                <a:spcPct val="0"/>
              </a:spcBef>
              <a:spcAft>
                <a:spcPct val="0"/>
              </a:spcAft>
              <a:buClrTx/>
              <a:buSzTx/>
              <a:buFontTx/>
              <a:buNone/>
              <a:tabLst/>
              <a:defRPr/>
            </a:pPr>
            <a:r>
              <a:rPr lang="en-US" sz="2660" b="1">
                <a:solidFill>
                  <a:srgbClr val="2D2D2D"/>
                </a:solidFill>
                <a:latin typeface="Calibri" panose="020F0502020204030204" pitchFamily="34" charset="0"/>
                <a:cs typeface="Calibri" panose="020F0502020204030204" pitchFamily="34" charset="0"/>
              </a:rPr>
              <a:t>cdc.gov/coronavirus</a:t>
            </a:r>
          </a:p>
        </p:txBody>
      </p:sp>
      <p:grpSp>
        <p:nvGrpSpPr>
          <p:cNvPr id="10" name="Group 9">
            <a:extLst>
              <a:ext uri="{FF2B5EF4-FFF2-40B4-BE49-F238E27FC236}">
                <a16:creationId xmlns:a16="http://schemas.microsoft.com/office/drawing/2014/main" id="{2900023D-2373-43F5-A4AA-FD7F91255A55}"/>
              </a:ext>
            </a:extLst>
          </p:cNvPr>
          <p:cNvGrpSpPr/>
          <p:nvPr userDrawn="1"/>
        </p:nvGrpSpPr>
        <p:grpSpPr>
          <a:xfrm>
            <a:off x="1" y="3"/>
            <a:ext cx="355328" cy="1194093"/>
            <a:chOff x="2721769" y="2050256"/>
            <a:chExt cx="442912" cy="1469660"/>
          </a:xfrm>
        </p:grpSpPr>
        <p:sp>
          <p:nvSpPr>
            <p:cNvPr id="12" name="Rectangle 11">
              <a:extLst>
                <a:ext uri="{FF2B5EF4-FFF2-40B4-BE49-F238E27FC236}">
                  <a16:creationId xmlns:a16="http://schemas.microsoft.com/office/drawing/2014/main" id="{275925BE-9EF0-43F9-9D78-64BD587500CA}"/>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4" name="Rectangle 13">
              <a:extLst>
                <a:ext uri="{FF2B5EF4-FFF2-40B4-BE49-F238E27FC236}">
                  <a16:creationId xmlns:a16="http://schemas.microsoft.com/office/drawing/2014/main" id="{79245E9D-1A1B-4F74-AD8C-354693087FC0}"/>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Tree>
    <p:extLst>
      <p:ext uri="{BB962C8B-B14F-4D97-AF65-F5344CB8AC3E}">
        <p14:creationId xmlns:p14="http://schemas.microsoft.com/office/powerpoint/2010/main" val="1342143711"/>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61838"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userDrawn="1">
            <p:ph type="title"/>
          </p:nvPr>
        </p:nvSpPr>
        <p:spPr>
          <a:xfrm>
            <a:off x="912139" y="12130"/>
            <a:ext cx="11249700" cy="1155779"/>
          </a:xfrm>
          <a:prstGeom prst="rect">
            <a:avLst/>
          </a:prstGeom>
        </p:spPr>
        <p:txBody>
          <a:bodyPr anchor="ctr"/>
          <a:lstStyle>
            <a:lvl1pPr algn="l">
              <a:lnSpc>
                <a:spcPts val="3990"/>
              </a:lnSpc>
              <a:defRPr sz="3724"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912140" y="1415968"/>
            <a:ext cx="9913890" cy="457200"/>
          </a:xfrm>
          <a:prstGeom prst="rect">
            <a:avLst/>
          </a:prstGeom>
        </p:spPr>
        <p:txBody>
          <a:bodyPr/>
          <a:lstStyle>
            <a:lvl1pPr marL="0" indent="0" algn="l">
              <a:buNone/>
              <a:defRPr sz="2660" b="1" baseline="0">
                <a:solidFill>
                  <a:schemeClr val="tx2"/>
                </a:solidFill>
                <a:effectLst/>
                <a:latin typeface="Calibri" pitchFamily="34" charset="0"/>
              </a:defRPr>
            </a:lvl1pPr>
            <a:lvl2pPr marL="608061" indent="0" algn="ctr">
              <a:buNone/>
              <a:defRPr>
                <a:solidFill>
                  <a:schemeClr val="tx1">
                    <a:tint val="75000"/>
                  </a:schemeClr>
                </a:solidFill>
              </a:defRPr>
            </a:lvl2pPr>
            <a:lvl3pPr marL="1216122" indent="0" algn="ctr">
              <a:buNone/>
              <a:defRPr>
                <a:solidFill>
                  <a:schemeClr val="tx1">
                    <a:tint val="75000"/>
                  </a:schemeClr>
                </a:solidFill>
              </a:defRPr>
            </a:lvl3pPr>
            <a:lvl4pPr marL="1824182" indent="0" algn="ctr">
              <a:buNone/>
              <a:defRPr>
                <a:solidFill>
                  <a:schemeClr val="tx1">
                    <a:tint val="75000"/>
                  </a:schemeClr>
                </a:solidFill>
              </a:defRPr>
            </a:lvl4pPr>
            <a:lvl5pPr marL="2432243" indent="0" algn="ctr">
              <a:buNone/>
              <a:defRPr>
                <a:solidFill>
                  <a:schemeClr val="tx1">
                    <a:tint val="75000"/>
                  </a:schemeClr>
                </a:solidFill>
              </a:defRPr>
            </a:lvl5pPr>
            <a:lvl6pPr marL="3040304" indent="0" algn="ctr">
              <a:buNone/>
              <a:defRPr>
                <a:solidFill>
                  <a:schemeClr val="tx1">
                    <a:tint val="75000"/>
                  </a:schemeClr>
                </a:solidFill>
              </a:defRPr>
            </a:lvl6pPr>
            <a:lvl7pPr marL="3648365" indent="0" algn="ctr">
              <a:buNone/>
              <a:defRPr>
                <a:solidFill>
                  <a:schemeClr val="tx1">
                    <a:tint val="75000"/>
                  </a:schemeClr>
                </a:solidFill>
              </a:defRPr>
            </a:lvl7pPr>
            <a:lvl8pPr marL="4256425" indent="0" algn="ctr">
              <a:buNone/>
              <a:defRPr>
                <a:solidFill>
                  <a:schemeClr val="tx1">
                    <a:tint val="75000"/>
                  </a:schemeClr>
                </a:solidFill>
              </a:defRPr>
            </a:lvl8pPr>
            <a:lvl9pPr marL="4864486"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912139" y="2520847"/>
            <a:ext cx="9834142" cy="1039317"/>
          </a:xfrm>
          <a:prstGeom prst="rect">
            <a:avLst/>
          </a:prstGeom>
        </p:spPr>
        <p:txBody>
          <a:bodyPr/>
          <a:lstStyle>
            <a:lvl1pPr marL="0" indent="0" algn="l">
              <a:lnSpc>
                <a:spcPts val="2660"/>
              </a:lnSpc>
              <a:buNone/>
              <a:defRPr sz="2394"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0" y="5706814"/>
            <a:ext cx="1668641" cy="959001"/>
          </a:xfrm>
          <a:prstGeom prst="rect">
            <a:avLst/>
          </a:prstGeom>
        </p:spPr>
      </p:pic>
      <p:grpSp>
        <p:nvGrpSpPr>
          <p:cNvPr id="21" name="Group 20">
            <a:extLst>
              <a:ext uri="{FF2B5EF4-FFF2-40B4-BE49-F238E27FC236}">
                <a16:creationId xmlns:a16="http://schemas.microsoft.com/office/drawing/2014/main" id="{CC3D0F8F-59A2-423C-A3F9-4CCC5E04EB88}"/>
              </a:ext>
            </a:extLst>
          </p:cNvPr>
          <p:cNvGrpSpPr/>
          <p:nvPr userDrawn="1"/>
        </p:nvGrpSpPr>
        <p:grpSpPr>
          <a:xfrm>
            <a:off x="1" y="3"/>
            <a:ext cx="355328" cy="1194093"/>
            <a:chOff x="2721769" y="2050256"/>
            <a:chExt cx="442912" cy="1469660"/>
          </a:xfrm>
        </p:grpSpPr>
        <p:sp>
          <p:nvSpPr>
            <p:cNvPr id="22" name="Rectangle 21">
              <a:extLst>
                <a:ext uri="{FF2B5EF4-FFF2-40B4-BE49-F238E27FC236}">
                  <a16:creationId xmlns:a16="http://schemas.microsoft.com/office/drawing/2014/main"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3" name="Rectangle 22">
              <a:extLst>
                <a:ext uri="{FF2B5EF4-FFF2-40B4-BE49-F238E27FC236}">
                  <a16:creationId xmlns:a16="http://schemas.microsoft.com/office/drawing/2014/main"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Tree>
    <p:extLst>
      <p:ext uri="{BB962C8B-B14F-4D97-AF65-F5344CB8AC3E}">
        <p14:creationId xmlns:p14="http://schemas.microsoft.com/office/powerpoint/2010/main" val="728237960"/>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9" name="Rectangle 8"/>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0" name="Rectangle 9"/>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1" name="Rectangle 10"/>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2" name="Rectangle 20"/>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3" name="Rectangle 12"/>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2" name="Title 1"/>
          <p:cNvSpPr>
            <a:spLocks noGrp="1"/>
          </p:cNvSpPr>
          <p:nvPr userDrawn="1">
            <p:ph type="title" hasCustomPrompt="1"/>
          </p:nvPr>
        </p:nvSpPr>
        <p:spPr>
          <a:xfrm>
            <a:off x="608092" y="274640"/>
            <a:ext cx="10945654" cy="919455"/>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8092" y="1545167"/>
            <a:ext cx="10945654" cy="4455584"/>
          </a:xfrm>
        </p:spPr>
        <p:txBody>
          <a:bodyPr/>
          <a:lstStyle>
            <a:lvl1pPr marL="306143" indent="-306143">
              <a:buClr>
                <a:srgbClr val="005DAA"/>
              </a:buClr>
              <a:buFont typeface="Wingdings" panose="05000000000000000000" pitchFamily="2" charset="2"/>
              <a:buChar char="§"/>
              <a:defRPr sz="2660">
                <a:solidFill>
                  <a:srgbClr val="2D2D2D"/>
                </a:solidFill>
              </a:defRPr>
            </a:lvl1pPr>
            <a:lvl2pPr>
              <a:buClr>
                <a:srgbClr val="532E63"/>
              </a:buClr>
              <a:defRPr sz="2660">
                <a:solidFill>
                  <a:srgbClr val="2D2D2D"/>
                </a:solidFill>
              </a:defRPr>
            </a:lvl2pPr>
            <a:lvl3pPr>
              <a:buClr>
                <a:srgbClr val="9A3B26"/>
              </a:buClr>
              <a:defRPr sz="2660">
                <a:solidFill>
                  <a:srgbClr val="2D2D2D"/>
                </a:solidFill>
              </a:defRPr>
            </a:lvl3pPr>
            <a:lvl4pPr>
              <a:defRPr sz="2660">
                <a:solidFill>
                  <a:schemeClr val="accent4">
                    <a:lumMod val="75000"/>
                  </a:schemeClr>
                </a:solidFill>
              </a:defRPr>
            </a:lvl4pPr>
            <a:lvl5pPr>
              <a:defRPr sz="266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5EB3B0CC-979E-4460-961A-7E5D5213A0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0" y="6001465"/>
            <a:ext cx="1155952" cy="664349"/>
          </a:xfrm>
          <a:prstGeom prst="rect">
            <a:avLst/>
          </a:prstGeom>
        </p:spPr>
      </p:pic>
      <p:grpSp>
        <p:nvGrpSpPr>
          <p:cNvPr id="20" name="Group 19">
            <a:extLst>
              <a:ext uri="{FF2B5EF4-FFF2-40B4-BE49-F238E27FC236}">
                <a16:creationId xmlns:a16="http://schemas.microsoft.com/office/drawing/2014/main" id="{9256BCB5-3FA6-46A4-BD0C-A091D9F1922D}"/>
              </a:ext>
            </a:extLst>
          </p:cNvPr>
          <p:cNvGrpSpPr/>
          <p:nvPr userDrawn="1"/>
        </p:nvGrpSpPr>
        <p:grpSpPr>
          <a:xfrm>
            <a:off x="1" y="3"/>
            <a:ext cx="355328"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
        <p:nvSpPr>
          <p:cNvPr id="3" name="Slide Number Placeholder 2">
            <a:extLst>
              <a:ext uri="{FF2B5EF4-FFF2-40B4-BE49-F238E27FC236}">
                <a16:creationId xmlns:a16="http://schemas.microsoft.com/office/drawing/2014/main" id="{03F7E91A-5865-4153-BA98-AAE9A3462211}"/>
              </a:ext>
            </a:extLst>
          </p:cNvPr>
          <p:cNvSpPr>
            <a:spLocks noGrp="1"/>
          </p:cNvSpPr>
          <p:nvPr>
            <p:ph type="sldNum" sz="quarter" idx="11"/>
          </p:nvPr>
        </p:nvSpPr>
        <p:spPr/>
        <p:txBody>
          <a:bodyPr/>
          <a:lstStyle/>
          <a:p>
            <a:fld id="{58D84B84-238F-44CB-B01D-7FB87CA0748F}" type="slidenum">
              <a:rPr lang="en-US" smtClean="0"/>
              <a:t>‹#›</a:t>
            </a:fld>
            <a:endParaRPr lang="en-US"/>
          </a:p>
        </p:txBody>
      </p:sp>
    </p:spTree>
    <p:extLst>
      <p:ext uri="{BB962C8B-B14F-4D97-AF65-F5344CB8AC3E}">
        <p14:creationId xmlns:p14="http://schemas.microsoft.com/office/powerpoint/2010/main" val="2819419231"/>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9" name="Rectangle 8"/>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0" name="Rectangle 9"/>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1" name="Rectangle 10"/>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2" name="Rectangle 20"/>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3" name="Rectangle 12"/>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2" name="Title 1"/>
          <p:cNvSpPr>
            <a:spLocks noGrp="1"/>
          </p:cNvSpPr>
          <p:nvPr userDrawn="1">
            <p:ph type="title" hasCustomPrompt="1"/>
          </p:nvPr>
        </p:nvSpPr>
        <p:spPr>
          <a:xfrm>
            <a:off x="608092" y="274640"/>
            <a:ext cx="10945654" cy="919455"/>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8092" y="1545167"/>
            <a:ext cx="10945654" cy="4455584"/>
          </a:xfrm>
        </p:spPr>
        <p:txBody>
          <a:bodyPr/>
          <a:lstStyle>
            <a:lvl1pPr marL="306143" indent="-306143">
              <a:buClr>
                <a:srgbClr val="005DAA"/>
              </a:buClr>
              <a:buFont typeface="Wingdings" panose="05000000000000000000" pitchFamily="2" charset="2"/>
              <a:buChar char="§"/>
              <a:defRPr sz="2660">
                <a:solidFill>
                  <a:srgbClr val="2D2D2D"/>
                </a:solidFill>
              </a:defRPr>
            </a:lvl1pPr>
            <a:lvl2pPr>
              <a:buClr>
                <a:srgbClr val="532E63"/>
              </a:buClr>
              <a:defRPr sz="2660">
                <a:solidFill>
                  <a:srgbClr val="2D2D2D"/>
                </a:solidFill>
              </a:defRPr>
            </a:lvl2pPr>
            <a:lvl3pPr>
              <a:buClr>
                <a:srgbClr val="9A3B26"/>
              </a:buClr>
              <a:defRPr sz="2660">
                <a:solidFill>
                  <a:srgbClr val="2D2D2D"/>
                </a:solidFill>
              </a:defRPr>
            </a:lvl3pPr>
            <a:lvl4pPr>
              <a:defRPr sz="2660">
                <a:solidFill>
                  <a:schemeClr val="accent4">
                    <a:lumMod val="75000"/>
                  </a:schemeClr>
                </a:solidFill>
              </a:defRPr>
            </a:lvl4pPr>
            <a:lvl5pPr>
              <a:defRPr sz="266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1" y="3"/>
            <a:ext cx="355328"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
        <p:nvSpPr>
          <p:cNvPr id="3" name="Slide Number Placeholder 2">
            <a:extLst>
              <a:ext uri="{FF2B5EF4-FFF2-40B4-BE49-F238E27FC236}">
                <a16:creationId xmlns:a16="http://schemas.microsoft.com/office/drawing/2014/main" id="{9ADF2AE3-903E-4CFD-B5E2-B2B25E5727E5}"/>
              </a:ext>
            </a:extLst>
          </p:cNvPr>
          <p:cNvSpPr>
            <a:spLocks noGrp="1"/>
          </p:cNvSpPr>
          <p:nvPr>
            <p:ph type="sldNum" sz="quarter" idx="11"/>
          </p:nvPr>
        </p:nvSpPr>
        <p:spPr/>
        <p:txBody>
          <a:bodyPr/>
          <a:lstStyle/>
          <a:p>
            <a:fld id="{58D84B84-238F-44CB-B01D-7FB87CA0748F}" type="slidenum">
              <a:rPr lang="en-US" smtClean="0"/>
              <a:t>‹#›</a:t>
            </a:fld>
            <a:endParaRPr lang="en-US"/>
          </a:p>
        </p:txBody>
      </p:sp>
    </p:spTree>
    <p:extLst>
      <p:ext uri="{BB962C8B-B14F-4D97-AF65-F5344CB8AC3E}">
        <p14:creationId xmlns:p14="http://schemas.microsoft.com/office/powerpoint/2010/main" val="2078311085"/>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8093" y="1600201"/>
            <a:ext cx="5160095" cy="4191000"/>
          </a:xfrm>
          <a:prstGeom prst="rect">
            <a:avLst/>
          </a:prstGeom>
        </p:spPr>
        <p:txBody>
          <a:bodyPr/>
          <a:lstStyle>
            <a:lvl1pPr marL="456046" indent="-456046">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099" indent="-380038">
              <a:buClr>
                <a:srgbClr val="005984"/>
              </a:buClr>
              <a:buSzPct val="100000"/>
              <a:buFont typeface="Arial" panose="020B0604020202020204" pitchFamily="34" charset="0"/>
              <a:buChar char="•"/>
              <a:defRPr sz="2660">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393652" y="1600201"/>
            <a:ext cx="5160095" cy="4191000"/>
          </a:xfrm>
          <a:prstGeom prst="rect">
            <a:avLst/>
          </a:prstGeom>
        </p:spPr>
        <p:txBody>
          <a:bodyPr/>
          <a:lstStyle>
            <a:lvl1pPr marL="456046" indent="-456046">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099" indent="-380038">
              <a:buClr>
                <a:srgbClr val="005984"/>
              </a:buClr>
              <a:buSzPct val="100000"/>
              <a:buFont typeface="Arial" panose="020B0604020202020204" pitchFamily="34" charset="0"/>
              <a:buChar char="•"/>
              <a:defRPr sz="2660">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7"/>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84213D48-D055-4EE8-9726-533AB8E26A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0" y="5706814"/>
            <a:ext cx="1668641" cy="959001"/>
          </a:xfrm>
          <a:prstGeom prst="rect">
            <a:avLst/>
          </a:prstGeom>
        </p:spPr>
      </p:pic>
      <p:grpSp>
        <p:nvGrpSpPr>
          <p:cNvPr id="23" name="Group 22">
            <a:extLst>
              <a:ext uri="{FF2B5EF4-FFF2-40B4-BE49-F238E27FC236}">
                <a16:creationId xmlns:a16="http://schemas.microsoft.com/office/drawing/2014/main" id="{AF318103-E3F0-462E-A0BE-161EC7EA9C7C}"/>
              </a:ext>
            </a:extLst>
          </p:cNvPr>
          <p:cNvGrpSpPr/>
          <p:nvPr userDrawn="1"/>
        </p:nvGrpSpPr>
        <p:grpSpPr>
          <a:xfrm>
            <a:off x="1" y="3"/>
            <a:ext cx="355328"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
        <p:nvSpPr>
          <p:cNvPr id="4" name="Slide Number Placeholder 3">
            <a:extLst>
              <a:ext uri="{FF2B5EF4-FFF2-40B4-BE49-F238E27FC236}">
                <a16:creationId xmlns:a16="http://schemas.microsoft.com/office/drawing/2014/main" id="{98598AA3-A8E5-43BF-947A-CED4BA6243AD}"/>
              </a:ext>
            </a:extLst>
          </p:cNvPr>
          <p:cNvSpPr>
            <a:spLocks noGrp="1"/>
          </p:cNvSpPr>
          <p:nvPr>
            <p:ph type="sldNum" sz="quarter" idx="11"/>
          </p:nvPr>
        </p:nvSpPr>
        <p:spPr/>
        <p:txBody>
          <a:bodyPr/>
          <a:lstStyle/>
          <a:p>
            <a:fld id="{58D84B84-238F-44CB-B01D-7FB87CA0748F}" type="slidenum">
              <a:rPr lang="en-US" smtClean="0"/>
              <a:t>‹#›</a:t>
            </a:fld>
            <a:endParaRPr lang="en-US"/>
          </a:p>
        </p:txBody>
      </p:sp>
    </p:spTree>
    <p:extLst>
      <p:ext uri="{BB962C8B-B14F-4D97-AF65-F5344CB8AC3E}">
        <p14:creationId xmlns:p14="http://schemas.microsoft.com/office/powerpoint/2010/main" val="2624129174"/>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8093" y="1600201"/>
            <a:ext cx="5160095" cy="4191000"/>
          </a:xfrm>
          <a:prstGeom prst="rect">
            <a:avLst/>
          </a:prstGeom>
        </p:spPr>
        <p:txBody>
          <a:bodyPr/>
          <a:lstStyle>
            <a:lvl1pPr marL="456046" indent="-456046">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099" indent="-380038">
              <a:buClr>
                <a:srgbClr val="005984"/>
              </a:buClr>
              <a:buSzPct val="100000"/>
              <a:buFont typeface="Arial" panose="020B0604020202020204" pitchFamily="34" charset="0"/>
              <a:buChar char="•"/>
              <a:defRPr sz="2660">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393652" y="1600201"/>
            <a:ext cx="5160095" cy="4191000"/>
          </a:xfrm>
          <a:prstGeom prst="rect">
            <a:avLst/>
          </a:prstGeom>
        </p:spPr>
        <p:txBody>
          <a:bodyPr/>
          <a:lstStyle>
            <a:lvl1pPr marL="456046" indent="-456046">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099" indent="-380038">
              <a:buClr>
                <a:srgbClr val="005984"/>
              </a:buClr>
              <a:buSzPct val="100000"/>
              <a:buFont typeface="Arial" panose="020B0604020202020204" pitchFamily="34" charset="0"/>
              <a:buChar char="•"/>
              <a:defRPr sz="2660">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7"/>
          </a:p>
        </p:txBody>
      </p:sp>
      <p:grpSp>
        <p:nvGrpSpPr>
          <p:cNvPr id="23" name="Group 22">
            <a:extLst>
              <a:ext uri="{FF2B5EF4-FFF2-40B4-BE49-F238E27FC236}">
                <a16:creationId xmlns:a16="http://schemas.microsoft.com/office/drawing/2014/main" id="{AF318103-E3F0-462E-A0BE-161EC7EA9C7C}"/>
              </a:ext>
            </a:extLst>
          </p:cNvPr>
          <p:cNvGrpSpPr/>
          <p:nvPr userDrawn="1"/>
        </p:nvGrpSpPr>
        <p:grpSpPr>
          <a:xfrm>
            <a:off x="1" y="3"/>
            <a:ext cx="355328"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
        <p:nvSpPr>
          <p:cNvPr id="4" name="Slide Number Placeholder 3">
            <a:extLst>
              <a:ext uri="{FF2B5EF4-FFF2-40B4-BE49-F238E27FC236}">
                <a16:creationId xmlns:a16="http://schemas.microsoft.com/office/drawing/2014/main" id="{DDA0E6C3-13B5-4435-BDED-103E37FD9E6F}"/>
              </a:ext>
            </a:extLst>
          </p:cNvPr>
          <p:cNvSpPr>
            <a:spLocks noGrp="1"/>
          </p:cNvSpPr>
          <p:nvPr>
            <p:ph type="sldNum" sz="quarter" idx="11"/>
          </p:nvPr>
        </p:nvSpPr>
        <p:spPr/>
        <p:txBody>
          <a:bodyPr/>
          <a:lstStyle/>
          <a:p>
            <a:fld id="{58D84B84-238F-44CB-B01D-7FB87CA0748F}" type="slidenum">
              <a:rPr lang="en-US" smtClean="0"/>
              <a:t>‹#›</a:t>
            </a:fld>
            <a:endParaRPr lang="en-US"/>
          </a:p>
        </p:txBody>
      </p:sp>
    </p:spTree>
    <p:extLst>
      <p:ext uri="{BB962C8B-B14F-4D97-AF65-F5344CB8AC3E}">
        <p14:creationId xmlns:p14="http://schemas.microsoft.com/office/powerpoint/2010/main" val="4050340793"/>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DATA SLIDE_OD">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a:prstGeom prst="rect">
            <a:avLst/>
          </a:prstGeom>
        </p:spPr>
        <p:txBody>
          <a:bodyPr anchor="b" anchorCtr="0"/>
          <a:lstStyle>
            <a:lvl1pPr algn="l">
              <a:lnSpc>
                <a:spcPts val="3990"/>
              </a:lnSpc>
              <a:defRPr sz="3724" b="1" baseline="0">
                <a:solidFill>
                  <a:srgbClr val="0039A6"/>
                </a:solidFill>
                <a:effectLst/>
                <a:latin typeface="Calibri" pitchFamily="34" charset="0"/>
              </a:defRPr>
            </a:lvl1pPr>
          </a:lstStyle>
          <a:p>
            <a:endParaRPr lang="en-US"/>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42" b="-5052"/>
          <a:stretch/>
        </p:blipFill>
        <p:spPr>
          <a:xfrm>
            <a:off x="8565" y="6690957"/>
            <a:ext cx="12161839" cy="248992"/>
          </a:xfrm>
          <a:prstGeom prst="rect">
            <a:avLst/>
          </a:prstGeom>
        </p:spPr>
      </p:pic>
      <p:sp>
        <p:nvSpPr>
          <p:cNvPr id="5" name="Text Placeholder 7"/>
          <p:cNvSpPr>
            <a:spLocks noGrp="1"/>
          </p:cNvSpPr>
          <p:nvPr>
            <p:ph type="body" sz="quarter" idx="10"/>
          </p:nvPr>
        </p:nvSpPr>
        <p:spPr>
          <a:xfrm>
            <a:off x="608092" y="1545167"/>
            <a:ext cx="10945654" cy="4455584"/>
          </a:xfrm>
        </p:spPr>
        <p:txBody>
          <a:bodyPr/>
          <a:lstStyle>
            <a:lvl1pPr marL="456035" indent="-456035">
              <a:spcBef>
                <a:spcPts val="0"/>
              </a:spcBef>
              <a:buClr>
                <a:srgbClr val="0039A6"/>
              </a:buClr>
              <a:buFont typeface="Wingdings" panose="05000000000000000000" pitchFamily="2" charset="2"/>
              <a:buChar char="§"/>
              <a:defRPr sz="2660">
                <a:solidFill>
                  <a:srgbClr val="000000"/>
                </a:solidFill>
              </a:defRPr>
            </a:lvl1pPr>
            <a:lvl2pPr>
              <a:spcBef>
                <a:spcPts val="0"/>
              </a:spcBef>
              <a:buClr>
                <a:srgbClr val="0039A6"/>
              </a:buClr>
              <a:defRPr sz="2660">
                <a:solidFill>
                  <a:srgbClr val="000000"/>
                </a:solidFill>
              </a:defRPr>
            </a:lvl2pPr>
            <a:lvl3pPr>
              <a:spcBef>
                <a:spcPts val="0"/>
              </a:spcBef>
              <a:buClr>
                <a:srgbClr val="0039A6"/>
              </a:buClr>
              <a:defRPr sz="2660">
                <a:solidFill>
                  <a:srgbClr val="000000"/>
                </a:solidFill>
              </a:defRPr>
            </a:lvl3pPr>
            <a:lvl4pPr>
              <a:defRPr sz="2660">
                <a:solidFill>
                  <a:schemeClr val="accent4">
                    <a:lumMod val="75000"/>
                  </a:schemeClr>
                </a:solidFill>
              </a:defRPr>
            </a:lvl4pPr>
            <a:lvl5pPr>
              <a:defRPr sz="266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
        <p:nvSpPr>
          <p:cNvPr id="6" name="Line 6"/>
          <p:cNvSpPr>
            <a:spLocks noChangeShapeType="1"/>
          </p:cNvSpPr>
          <p:nvPr userDrawn="1"/>
        </p:nvSpPr>
        <p:spPr bwMode="auto">
          <a:xfrm>
            <a:off x="608092" y="1479311"/>
            <a:ext cx="10945654" cy="0"/>
          </a:xfrm>
          <a:prstGeom prst="line">
            <a:avLst/>
          </a:prstGeom>
          <a:noFill/>
          <a:ln w="25400">
            <a:solidFill>
              <a:srgbClr val="0039A6"/>
            </a:solidFill>
            <a:round/>
            <a:headEnd/>
            <a:tailEnd/>
          </a:ln>
        </p:spPr>
        <p:txBody>
          <a:bodyPr wrap="none" anchor="ctr"/>
          <a:lstStyle/>
          <a:p>
            <a:pPr fontAlgn="base">
              <a:spcBef>
                <a:spcPct val="0"/>
              </a:spcBef>
              <a:spcAft>
                <a:spcPct val="0"/>
              </a:spcAft>
            </a:pPr>
            <a:endParaRPr lang="en-US" sz="1795">
              <a:ln>
                <a:solidFill>
                  <a:srgbClr val="002060">
                    <a:lumMod val="50000"/>
                    <a:lumOff val="50000"/>
                  </a:srgbClr>
                </a:solidFill>
              </a:ln>
              <a:solidFill>
                <a:srgbClr val="0F56DC"/>
              </a:solidFill>
              <a:latin typeface="Arial" charset="0"/>
            </a:endParaRPr>
          </a:p>
        </p:txBody>
      </p:sp>
      <p:sp>
        <p:nvSpPr>
          <p:cNvPr id="9" name="TextBox 8"/>
          <p:cNvSpPr txBox="1"/>
          <p:nvPr userDrawn="1"/>
        </p:nvSpPr>
        <p:spPr>
          <a:xfrm>
            <a:off x="11696199" y="6326493"/>
            <a:ext cx="465639" cy="379656"/>
          </a:xfrm>
          <a:prstGeom prst="rect">
            <a:avLst/>
          </a:prstGeom>
          <a:noFill/>
        </p:spPr>
        <p:txBody>
          <a:bodyPr wrap="none" rtlCol="0">
            <a:spAutoFit/>
          </a:bodyPr>
          <a:lstStyle/>
          <a:p>
            <a:pPr algn="r"/>
            <a:fld id="{16C56A00-B67A-4726-B07D-3A7D659B2E50}" type="slidenum">
              <a:rPr lang="en-US" sz="1862" smtClean="0">
                <a:solidFill>
                  <a:srgbClr val="000000"/>
                </a:solidFill>
                <a:latin typeface="Calibri" panose="020F0502020204030204" pitchFamily="34" charset="0"/>
              </a:rPr>
              <a:pPr algn="r"/>
              <a:t>‹#›</a:t>
            </a:fld>
            <a:endParaRPr lang="en-US" sz="1862">
              <a:solidFill>
                <a:srgbClr val="000000"/>
              </a:solidFill>
              <a:latin typeface="Calibri" panose="020F0502020204030204" pitchFamily="34" charset="0"/>
            </a:endParaRPr>
          </a:p>
        </p:txBody>
      </p:sp>
      <p:pic>
        <p:nvPicPr>
          <p:cNvPr id="3" name="Picture 2">
            <a:extLst>
              <a:ext uri="{FF2B5EF4-FFF2-40B4-BE49-F238E27FC236}">
                <a16:creationId xmlns:a16="http://schemas.microsoft.com/office/drawing/2014/main" id="{AA352693-A0B5-4AF6-9364-E9A0F99BCFB7}"/>
              </a:ext>
            </a:extLst>
          </p:cNvPr>
          <p:cNvPicPr>
            <a:picLocks noChangeAspect="1"/>
          </p:cNvPicPr>
          <p:nvPr userDrawn="1"/>
        </p:nvPicPr>
        <p:blipFill>
          <a:blip r:embed="rId3"/>
          <a:stretch>
            <a:fillRect/>
          </a:stretch>
        </p:blipFill>
        <p:spPr>
          <a:xfrm>
            <a:off x="1043426" y="6489881"/>
            <a:ext cx="10346567" cy="186960"/>
          </a:xfrm>
          <a:prstGeom prst="rect">
            <a:avLst/>
          </a:prstGeom>
        </p:spPr>
      </p:pic>
      <p:sp>
        <p:nvSpPr>
          <p:cNvPr id="8" name="Rounded Rectangle 3">
            <a:extLst>
              <a:ext uri="{FF2B5EF4-FFF2-40B4-BE49-F238E27FC236}">
                <a16:creationId xmlns:a16="http://schemas.microsoft.com/office/drawing/2014/main" id="{DC1D6E15-97E5-4A4F-AA67-15088E18F851}"/>
              </a:ext>
            </a:extLst>
          </p:cNvPr>
          <p:cNvSpPr/>
          <p:nvPr userDrawn="1"/>
        </p:nvSpPr>
        <p:spPr>
          <a:xfrm>
            <a:off x="0" y="0"/>
            <a:ext cx="1317532" cy="482600"/>
          </a:xfrm>
          <a:prstGeom prst="round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6092" eaLnBrk="1" fontAlgn="auto" latinLnBrk="0" hangingPunct="1">
              <a:lnSpc>
                <a:spcPct val="100000"/>
              </a:lnSpc>
              <a:spcBef>
                <a:spcPts val="0"/>
              </a:spcBef>
              <a:spcAft>
                <a:spcPts val="0"/>
              </a:spcAft>
              <a:buClrTx/>
              <a:buSzTx/>
              <a:buFontTx/>
              <a:buNone/>
              <a:tabLst/>
              <a:defRPr/>
            </a:pPr>
            <a:r>
              <a:rPr kumimoji="0" lang="en-US" sz="2394" b="0" i="0" u="none" strike="noStrike" kern="0" cap="none" spc="0" normalizeH="0" baseline="0" noProof="0">
                <a:ln>
                  <a:noFill/>
                </a:ln>
                <a:solidFill>
                  <a:prstClr val="white"/>
                </a:solidFill>
                <a:effectLst/>
                <a:uLnTx/>
                <a:uFillTx/>
                <a:latin typeface="Calibri"/>
                <a:ea typeface="+mn-ea"/>
                <a:cs typeface="+mn-cs"/>
              </a:rPr>
              <a:t>DRAFT</a:t>
            </a:r>
          </a:p>
        </p:txBody>
      </p:sp>
      <p:sp>
        <p:nvSpPr>
          <p:cNvPr id="10" name="Rounded Rectangle 3">
            <a:extLst>
              <a:ext uri="{FF2B5EF4-FFF2-40B4-BE49-F238E27FC236}">
                <a16:creationId xmlns:a16="http://schemas.microsoft.com/office/drawing/2014/main" id="{B90604E6-AF2E-450C-9BFF-492C266E9EA5}"/>
              </a:ext>
            </a:extLst>
          </p:cNvPr>
          <p:cNvSpPr/>
          <p:nvPr userDrawn="1"/>
        </p:nvSpPr>
        <p:spPr>
          <a:xfrm>
            <a:off x="10844306" y="0"/>
            <a:ext cx="1317532" cy="482600"/>
          </a:xfrm>
          <a:prstGeom prst="round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1216092" eaLnBrk="1" fontAlgn="auto" latinLnBrk="0" hangingPunct="1">
              <a:lnSpc>
                <a:spcPct val="100000"/>
              </a:lnSpc>
              <a:spcBef>
                <a:spcPts val="0"/>
              </a:spcBef>
              <a:spcAft>
                <a:spcPts val="0"/>
              </a:spcAft>
              <a:buClrTx/>
              <a:buSzTx/>
              <a:buFontTx/>
              <a:buNone/>
              <a:tabLst/>
              <a:defRPr/>
            </a:pPr>
            <a:r>
              <a:rPr kumimoji="0" lang="en-US" sz="2394" b="0" i="0" u="none" strike="noStrike" kern="0" cap="none" spc="0" normalizeH="0" baseline="0" noProof="0">
                <a:ln>
                  <a:noFill/>
                </a:ln>
                <a:solidFill>
                  <a:prstClr val="white"/>
                </a:solidFill>
                <a:effectLst/>
                <a:uLnTx/>
                <a:uFillTx/>
                <a:latin typeface="Calibri"/>
                <a:ea typeface="+mn-ea"/>
                <a:cs typeface="+mn-cs"/>
              </a:rPr>
              <a:t>DRAFT</a:t>
            </a:r>
          </a:p>
        </p:txBody>
      </p:sp>
      <p:sp>
        <p:nvSpPr>
          <p:cNvPr id="4" name="Slide Number Placeholder 3">
            <a:extLst>
              <a:ext uri="{FF2B5EF4-FFF2-40B4-BE49-F238E27FC236}">
                <a16:creationId xmlns:a16="http://schemas.microsoft.com/office/drawing/2014/main" id="{442D2590-DEDF-4FED-8E2E-A548D03800FB}"/>
              </a:ext>
            </a:extLst>
          </p:cNvPr>
          <p:cNvSpPr>
            <a:spLocks noGrp="1"/>
          </p:cNvSpPr>
          <p:nvPr>
            <p:ph type="sldNum" sz="quarter" idx="11"/>
          </p:nvPr>
        </p:nvSpPr>
        <p:spPr/>
        <p:txBody>
          <a:bodyPr/>
          <a:lstStyle/>
          <a:p>
            <a:fld id="{58D84B84-238F-44CB-B01D-7FB87CA0748F}" type="slidenum">
              <a:rPr lang="en-US" smtClean="0"/>
              <a:t>‹#›</a:t>
            </a:fld>
            <a:endParaRPr lang="en-US"/>
          </a:p>
        </p:txBody>
      </p:sp>
    </p:spTree>
    <p:extLst>
      <p:ext uri="{BB962C8B-B14F-4D97-AF65-F5344CB8AC3E}">
        <p14:creationId xmlns:p14="http://schemas.microsoft.com/office/powerpoint/2010/main" val="2128732878"/>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TITLE">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F35E44-72CB-4AFA-8DA6-C89EBC957A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15" r="19754"/>
          <a:stretch/>
        </p:blipFill>
        <p:spPr>
          <a:xfrm>
            <a:off x="6930356" y="1288497"/>
            <a:ext cx="4900878" cy="4634459"/>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418064" y="1"/>
            <a:ext cx="11743776" cy="1194093"/>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p>
        </p:txBody>
      </p:sp>
      <p:sp>
        <p:nvSpPr>
          <p:cNvPr id="11" name="Title 1"/>
          <p:cNvSpPr>
            <a:spLocks noGrp="1"/>
          </p:cNvSpPr>
          <p:nvPr userDrawn="1">
            <p:ph type="title"/>
          </p:nvPr>
        </p:nvSpPr>
        <p:spPr>
          <a:xfrm>
            <a:off x="694964" y="12130"/>
            <a:ext cx="11466877" cy="1155779"/>
          </a:xfrm>
          <a:prstGeom prst="rect">
            <a:avLst/>
          </a:prstGeom>
        </p:spPr>
        <p:txBody>
          <a:bodyPr anchor="ctr"/>
          <a:lstStyle>
            <a:lvl1pPr algn="l">
              <a:lnSpc>
                <a:spcPts val="3990"/>
              </a:lnSpc>
              <a:defRPr sz="3724"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694964" y="1368341"/>
            <a:ext cx="10131066" cy="457200"/>
          </a:xfrm>
          <a:prstGeom prst="rect">
            <a:avLst/>
          </a:prstGeom>
        </p:spPr>
        <p:txBody>
          <a:bodyPr/>
          <a:lstStyle>
            <a:lvl1pPr marL="0" indent="0" algn="l">
              <a:buNone/>
              <a:defRPr sz="2660" b="1" baseline="0">
                <a:solidFill>
                  <a:srgbClr val="2D2D2D"/>
                </a:solidFill>
                <a:effectLst/>
                <a:latin typeface="Calibri" pitchFamily="34" charset="0"/>
              </a:defRPr>
            </a:lvl1pPr>
            <a:lvl2pPr marL="608061" indent="0" algn="ctr">
              <a:buNone/>
              <a:defRPr>
                <a:solidFill>
                  <a:schemeClr val="tx1">
                    <a:tint val="75000"/>
                  </a:schemeClr>
                </a:solidFill>
              </a:defRPr>
            </a:lvl2pPr>
            <a:lvl3pPr marL="1216122" indent="0" algn="ctr">
              <a:buNone/>
              <a:defRPr>
                <a:solidFill>
                  <a:schemeClr val="tx1">
                    <a:tint val="75000"/>
                  </a:schemeClr>
                </a:solidFill>
              </a:defRPr>
            </a:lvl3pPr>
            <a:lvl4pPr marL="1824182" indent="0" algn="ctr">
              <a:buNone/>
              <a:defRPr>
                <a:solidFill>
                  <a:schemeClr val="tx1">
                    <a:tint val="75000"/>
                  </a:schemeClr>
                </a:solidFill>
              </a:defRPr>
            </a:lvl4pPr>
            <a:lvl5pPr marL="2432243" indent="0" algn="ctr">
              <a:buNone/>
              <a:defRPr>
                <a:solidFill>
                  <a:schemeClr val="tx1">
                    <a:tint val="75000"/>
                  </a:schemeClr>
                </a:solidFill>
              </a:defRPr>
            </a:lvl5pPr>
            <a:lvl6pPr marL="3040304" indent="0" algn="ctr">
              <a:buNone/>
              <a:defRPr>
                <a:solidFill>
                  <a:schemeClr val="tx1">
                    <a:tint val="75000"/>
                  </a:schemeClr>
                </a:solidFill>
              </a:defRPr>
            </a:lvl6pPr>
            <a:lvl7pPr marL="3648365" indent="0" algn="ctr">
              <a:buNone/>
              <a:defRPr>
                <a:solidFill>
                  <a:schemeClr val="tx1">
                    <a:tint val="75000"/>
                  </a:schemeClr>
                </a:solidFill>
              </a:defRPr>
            </a:lvl7pPr>
            <a:lvl8pPr marL="4256425" indent="0" algn="ctr">
              <a:buNone/>
              <a:defRPr>
                <a:solidFill>
                  <a:schemeClr val="tx1">
                    <a:tint val="75000"/>
                  </a:schemeClr>
                </a:solidFill>
              </a:defRPr>
            </a:lvl8pPr>
            <a:lvl9pPr marL="4864486"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15214" y="2520847"/>
            <a:ext cx="10131066" cy="1039317"/>
          </a:xfrm>
          <a:prstGeom prst="rect">
            <a:avLst/>
          </a:prstGeom>
        </p:spPr>
        <p:txBody>
          <a:bodyPr/>
          <a:lstStyle>
            <a:lvl1pPr marL="0" indent="0" algn="l">
              <a:lnSpc>
                <a:spcPts val="2660"/>
              </a:lnSpc>
              <a:buNone/>
              <a:defRPr sz="2394"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380" y="5706814"/>
            <a:ext cx="1668641" cy="959001"/>
          </a:xfrm>
          <a:prstGeom prst="rect">
            <a:avLst/>
          </a:prstGeom>
        </p:spPr>
      </p:pic>
      <p:sp>
        <p:nvSpPr>
          <p:cNvPr id="4" name="TextBox 3">
            <a:extLst>
              <a:ext uri="{FF2B5EF4-FFF2-40B4-BE49-F238E27FC236}">
                <a16:creationId xmlns:a16="http://schemas.microsoft.com/office/drawing/2014/main" id="{954EDCE1-A912-48DB-9E58-051F8752A375}"/>
              </a:ext>
            </a:extLst>
          </p:cNvPr>
          <p:cNvSpPr txBox="1"/>
          <p:nvPr userDrawn="1"/>
        </p:nvSpPr>
        <p:spPr>
          <a:xfrm>
            <a:off x="6599752" y="6014056"/>
            <a:ext cx="5562089" cy="502766"/>
          </a:xfrm>
          <a:prstGeom prst="rect">
            <a:avLst/>
          </a:prstGeom>
          <a:solidFill>
            <a:srgbClr val="FBAB18"/>
          </a:solidFill>
        </p:spPr>
        <p:txBody>
          <a:bodyPr wrap="square" rtlCol="0">
            <a:spAutoFit/>
          </a:bodyPr>
          <a:lstStyle/>
          <a:p>
            <a:pPr marL="380038" marR="0" lvl="0" indent="0" algn="l" defTabSz="1216122" rtl="0" eaLnBrk="0" fontAlgn="base" latinLnBrk="0" hangingPunct="0">
              <a:lnSpc>
                <a:spcPct val="100000"/>
              </a:lnSpc>
              <a:spcBef>
                <a:spcPct val="0"/>
              </a:spcBef>
              <a:spcAft>
                <a:spcPct val="0"/>
              </a:spcAft>
              <a:buClrTx/>
              <a:buSzTx/>
              <a:buFontTx/>
              <a:buNone/>
              <a:tabLst/>
              <a:defRPr/>
            </a:pPr>
            <a:r>
              <a:rPr lang="en-US" sz="2660" b="1">
                <a:solidFill>
                  <a:srgbClr val="2D2D2D"/>
                </a:solidFill>
                <a:latin typeface="Calibri" panose="020F0502020204030204" pitchFamily="34" charset="0"/>
                <a:cs typeface="Calibri" panose="020F0502020204030204" pitchFamily="34" charset="0"/>
              </a:rPr>
              <a:t>cdc.gov/coronavirus</a:t>
            </a:r>
          </a:p>
        </p:txBody>
      </p:sp>
      <p:grpSp>
        <p:nvGrpSpPr>
          <p:cNvPr id="10" name="Group 9">
            <a:extLst>
              <a:ext uri="{FF2B5EF4-FFF2-40B4-BE49-F238E27FC236}">
                <a16:creationId xmlns:a16="http://schemas.microsoft.com/office/drawing/2014/main" id="{2900023D-2373-43F5-A4AA-FD7F91255A55}"/>
              </a:ext>
            </a:extLst>
          </p:cNvPr>
          <p:cNvGrpSpPr/>
          <p:nvPr userDrawn="1"/>
        </p:nvGrpSpPr>
        <p:grpSpPr>
          <a:xfrm>
            <a:off x="1" y="3"/>
            <a:ext cx="355328" cy="1194093"/>
            <a:chOff x="2721769" y="2050256"/>
            <a:chExt cx="442912" cy="1469660"/>
          </a:xfrm>
        </p:grpSpPr>
        <p:sp>
          <p:nvSpPr>
            <p:cNvPr id="12" name="Rectangle 11">
              <a:extLst>
                <a:ext uri="{FF2B5EF4-FFF2-40B4-BE49-F238E27FC236}">
                  <a16:creationId xmlns:a16="http://schemas.microsoft.com/office/drawing/2014/main" id="{275925BE-9EF0-43F9-9D78-64BD587500CA}"/>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sp>
          <p:nvSpPr>
            <p:cNvPr id="14" name="Rectangle 13">
              <a:extLst>
                <a:ext uri="{FF2B5EF4-FFF2-40B4-BE49-F238E27FC236}">
                  <a16:creationId xmlns:a16="http://schemas.microsoft.com/office/drawing/2014/main" id="{79245E9D-1A1B-4F74-AD8C-354693087FC0}"/>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grpSp>
    </p:spTree>
    <p:extLst>
      <p:ext uri="{BB962C8B-B14F-4D97-AF65-F5344CB8AC3E}">
        <p14:creationId xmlns:p14="http://schemas.microsoft.com/office/powerpoint/2010/main" val="3424618088"/>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12161838" cy="68580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p>
        </p:txBody>
      </p:sp>
      <p:sp>
        <p:nvSpPr>
          <p:cNvPr id="11" name="Title 1"/>
          <p:cNvSpPr>
            <a:spLocks noGrp="1"/>
          </p:cNvSpPr>
          <p:nvPr userDrawn="1">
            <p:ph type="title"/>
          </p:nvPr>
        </p:nvSpPr>
        <p:spPr>
          <a:xfrm>
            <a:off x="912139" y="12130"/>
            <a:ext cx="11249700" cy="1155779"/>
          </a:xfrm>
          <a:prstGeom prst="rect">
            <a:avLst/>
          </a:prstGeom>
        </p:spPr>
        <p:txBody>
          <a:bodyPr anchor="ctr"/>
          <a:lstStyle>
            <a:lvl1pPr algn="l">
              <a:lnSpc>
                <a:spcPts val="3990"/>
              </a:lnSpc>
              <a:defRPr sz="3724" b="1" baseline="0">
                <a:solidFill>
                  <a:schemeClr val="tx2"/>
                </a:solidFill>
                <a:effectLst/>
                <a:latin typeface="Calibri" pitchFamily="34" charset="0"/>
              </a:defRPr>
            </a:lvl1pPr>
          </a:lstStyle>
          <a:p>
            <a:endParaRPr lang="en-US"/>
          </a:p>
        </p:txBody>
      </p:sp>
      <p:sp>
        <p:nvSpPr>
          <p:cNvPr id="5" name="Subtitle 2"/>
          <p:cNvSpPr>
            <a:spLocks noGrp="1"/>
          </p:cNvSpPr>
          <p:nvPr userDrawn="1">
            <p:ph type="subTitle" idx="1"/>
          </p:nvPr>
        </p:nvSpPr>
        <p:spPr>
          <a:xfrm>
            <a:off x="912140" y="1415968"/>
            <a:ext cx="9913890" cy="457200"/>
          </a:xfrm>
          <a:prstGeom prst="rect">
            <a:avLst/>
          </a:prstGeom>
        </p:spPr>
        <p:txBody>
          <a:bodyPr/>
          <a:lstStyle>
            <a:lvl1pPr marL="0" indent="0" algn="l">
              <a:buNone/>
              <a:defRPr sz="2660" b="1" baseline="0">
                <a:solidFill>
                  <a:schemeClr val="tx2"/>
                </a:solidFill>
                <a:effectLst/>
                <a:latin typeface="Calibri" pitchFamily="34" charset="0"/>
              </a:defRPr>
            </a:lvl1pPr>
            <a:lvl2pPr marL="608061" indent="0" algn="ctr">
              <a:buNone/>
              <a:defRPr>
                <a:solidFill>
                  <a:schemeClr val="tx1">
                    <a:tint val="75000"/>
                  </a:schemeClr>
                </a:solidFill>
              </a:defRPr>
            </a:lvl2pPr>
            <a:lvl3pPr marL="1216122" indent="0" algn="ctr">
              <a:buNone/>
              <a:defRPr>
                <a:solidFill>
                  <a:schemeClr val="tx1">
                    <a:tint val="75000"/>
                  </a:schemeClr>
                </a:solidFill>
              </a:defRPr>
            </a:lvl3pPr>
            <a:lvl4pPr marL="1824182" indent="0" algn="ctr">
              <a:buNone/>
              <a:defRPr>
                <a:solidFill>
                  <a:schemeClr val="tx1">
                    <a:tint val="75000"/>
                  </a:schemeClr>
                </a:solidFill>
              </a:defRPr>
            </a:lvl4pPr>
            <a:lvl5pPr marL="2432243" indent="0" algn="ctr">
              <a:buNone/>
              <a:defRPr>
                <a:solidFill>
                  <a:schemeClr val="tx1">
                    <a:tint val="75000"/>
                  </a:schemeClr>
                </a:solidFill>
              </a:defRPr>
            </a:lvl5pPr>
            <a:lvl6pPr marL="3040304" indent="0" algn="ctr">
              <a:buNone/>
              <a:defRPr>
                <a:solidFill>
                  <a:schemeClr val="tx1">
                    <a:tint val="75000"/>
                  </a:schemeClr>
                </a:solidFill>
              </a:defRPr>
            </a:lvl6pPr>
            <a:lvl7pPr marL="3648365" indent="0" algn="ctr">
              <a:buNone/>
              <a:defRPr>
                <a:solidFill>
                  <a:schemeClr val="tx1">
                    <a:tint val="75000"/>
                  </a:schemeClr>
                </a:solidFill>
              </a:defRPr>
            </a:lvl7pPr>
            <a:lvl8pPr marL="4256425" indent="0" algn="ctr">
              <a:buNone/>
              <a:defRPr>
                <a:solidFill>
                  <a:schemeClr val="tx1">
                    <a:tint val="75000"/>
                  </a:schemeClr>
                </a:solidFill>
              </a:defRPr>
            </a:lvl8pPr>
            <a:lvl9pPr marL="4864486"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912139" y="2520847"/>
            <a:ext cx="9834142" cy="1039317"/>
          </a:xfrm>
          <a:prstGeom prst="rect">
            <a:avLst/>
          </a:prstGeom>
        </p:spPr>
        <p:txBody>
          <a:bodyPr/>
          <a:lstStyle>
            <a:lvl1pPr marL="0" indent="0" algn="l">
              <a:lnSpc>
                <a:spcPts val="2660"/>
              </a:lnSpc>
              <a:buNone/>
              <a:defRPr sz="2394"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pic>
        <p:nvPicPr>
          <p:cNvPr id="17" name="Picture 16" descr="Logos of the U.S. Department of Health and Human Services and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0" y="5706814"/>
            <a:ext cx="1668641" cy="959001"/>
          </a:xfrm>
          <a:prstGeom prst="rect">
            <a:avLst/>
          </a:prstGeom>
        </p:spPr>
      </p:pic>
      <p:grpSp>
        <p:nvGrpSpPr>
          <p:cNvPr id="21" name="Group 20">
            <a:extLst>
              <a:ext uri="{FF2B5EF4-FFF2-40B4-BE49-F238E27FC236}">
                <a16:creationId xmlns:a16="http://schemas.microsoft.com/office/drawing/2014/main" id="{CC3D0F8F-59A2-423C-A3F9-4CCC5E04EB88}"/>
              </a:ext>
            </a:extLst>
          </p:cNvPr>
          <p:cNvGrpSpPr/>
          <p:nvPr userDrawn="1"/>
        </p:nvGrpSpPr>
        <p:grpSpPr>
          <a:xfrm>
            <a:off x="1" y="3"/>
            <a:ext cx="355328" cy="1194093"/>
            <a:chOff x="2721769" y="2050256"/>
            <a:chExt cx="442912" cy="1469660"/>
          </a:xfrm>
        </p:grpSpPr>
        <p:sp>
          <p:nvSpPr>
            <p:cNvPr id="22" name="Rectangle 21">
              <a:extLst>
                <a:ext uri="{FF2B5EF4-FFF2-40B4-BE49-F238E27FC236}">
                  <a16:creationId xmlns:a16="http://schemas.microsoft.com/office/drawing/2014/main"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sp>
          <p:nvSpPr>
            <p:cNvPr id="23" name="Rectangle 22">
              <a:extLst>
                <a:ext uri="{FF2B5EF4-FFF2-40B4-BE49-F238E27FC236}">
                  <a16:creationId xmlns:a16="http://schemas.microsoft.com/office/drawing/2014/main"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grpSp>
    </p:spTree>
    <p:extLst>
      <p:ext uri="{BB962C8B-B14F-4D97-AF65-F5344CB8AC3E}">
        <p14:creationId xmlns:p14="http://schemas.microsoft.com/office/powerpoint/2010/main" val="368547016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A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892" y="3255152"/>
            <a:ext cx="11032523" cy="1162051"/>
          </a:xfrm>
          <a:prstGeom prst="rect">
            <a:avLst/>
          </a:prstGeom>
        </p:spPr>
        <p:txBody>
          <a:bodyPr anchor="b"/>
          <a:lstStyle>
            <a:lvl1pPr algn="l">
              <a:defRPr sz="4788"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8892" y="4688983"/>
            <a:ext cx="10337562" cy="568325"/>
          </a:xfrm>
          <a:prstGeom prst="rect">
            <a:avLst/>
          </a:prstGeom>
        </p:spPr>
        <p:txBody>
          <a:bodyPr anchor="b"/>
          <a:lstStyle>
            <a:lvl1pPr marL="0" indent="0" algn="l">
              <a:lnSpc>
                <a:spcPts val="2926"/>
              </a:lnSpc>
              <a:buNone/>
              <a:defRPr sz="2660" baseline="0">
                <a:solidFill>
                  <a:schemeClr val="bg2"/>
                </a:solidFill>
                <a:latin typeface="Calibri" pitchFamily="34" charset="0"/>
              </a:defRPr>
            </a:lvl1pPr>
            <a:lvl2pPr marL="608061" indent="0">
              <a:buNone/>
              <a:defRPr sz="2394">
                <a:solidFill>
                  <a:schemeClr val="tx1">
                    <a:tint val="75000"/>
                  </a:schemeClr>
                </a:solidFill>
              </a:defRPr>
            </a:lvl2pPr>
            <a:lvl3pPr marL="1216122" indent="0">
              <a:buNone/>
              <a:defRPr sz="2128">
                <a:solidFill>
                  <a:schemeClr val="tx1">
                    <a:tint val="75000"/>
                  </a:schemeClr>
                </a:solidFill>
              </a:defRPr>
            </a:lvl3pPr>
            <a:lvl4pPr marL="1824182" indent="0">
              <a:buNone/>
              <a:defRPr sz="1862">
                <a:solidFill>
                  <a:schemeClr val="tx1">
                    <a:tint val="75000"/>
                  </a:schemeClr>
                </a:solidFill>
              </a:defRPr>
            </a:lvl4pPr>
            <a:lvl5pPr marL="2432243" indent="0">
              <a:buNone/>
              <a:defRPr sz="1862">
                <a:solidFill>
                  <a:schemeClr val="tx1">
                    <a:tint val="75000"/>
                  </a:schemeClr>
                </a:solidFill>
              </a:defRPr>
            </a:lvl5pPr>
            <a:lvl6pPr marL="3040304" indent="0">
              <a:buNone/>
              <a:defRPr sz="1862">
                <a:solidFill>
                  <a:schemeClr val="tx1">
                    <a:tint val="75000"/>
                  </a:schemeClr>
                </a:solidFill>
              </a:defRPr>
            </a:lvl6pPr>
            <a:lvl7pPr marL="3648365" indent="0">
              <a:buNone/>
              <a:defRPr sz="1862">
                <a:solidFill>
                  <a:schemeClr val="tx1">
                    <a:tint val="75000"/>
                  </a:schemeClr>
                </a:solidFill>
              </a:defRPr>
            </a:lvl7pPr>
            <a:lvl8pPr marL="4256425" indent="0">
              <a:buNone/>
              <a:defRPr sz="1862">
                <a:solidFill>
                  <a:schemeClr val="tx1">
                    <a:tint val="75000"/>
                  </a:schemeClr>
                </a:solidFill>
              </a:defRPr>
            </a:lvl8pPr>
            <a:lvl9pPr marL="4864486" indent="0">
              <a:buNone/>
              <a:defRPr sz="1862">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8923" y="5706814"/>
            <a:ext cx="1668641" cy="959001"/>
          </a:xfrm>
          <a:prstGeom prst="rect">
            <a:avLst/>
          </a:prstGeom>
        </p:spPr>
      </p:pic>
    </p:spTree>
    <p:extLst>
      <p:ext uri="{BB962C8B-B14F-4D97-AF65-F5344CB8AC3E}">
        <p14:creationId xmlns:p14="http://schemas.microsoft.com/office/powerpoint/2010/main" val="2987896118"/>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9" name="Rectangle 8"/>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0" name="Rectangle 9"/>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1" name="Rectangle 10"/>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2" name="Rectangle 20"/>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3" name="Rectangle 12"/>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2" name="Title 1"/>
          <p:cNvSpPr>
            <a:spLocks noGrp="1"/>
          </p:cNvSpPr>
          <p:nvPr userDrawn="1">
            <p:ph type="title" hasCustomPrompt="1"/>
          </p:nvPr>
        </p:nvSpPr>
        <p:spPr>
          <a:xfrm>
            <a:off x="608092" y="274640"/>
            <a:ext cx="10945654" cy="919455"/>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8092" y="1545167"/>
            <a:ext cx="10945654" cy="4455584"/>
          </a:xfrm>
        </p:spPr>
        <p:txBody>
          <a:bodyPr/>
          <a:lstStyle>
            <a:lvl1pPr marL="306143" indent="-306143">
              <a:buClr>
                <a:srgbClr val="005DAA"/>
              </a:buClr>
              <a:buFont typeface="Wingdings" panose="05000000000000000000" pitchFamily="2" charset="2"/>
              <a:buChar char="§"/>
              <a:defRPr sz="2660">
                <a:solidFill>
                  <a:srgbClr val="2D2D2D"/>
                </a:solidFill>
              </a:defRPr>
            </a:lvl1pPr>
            <a:lvl2pPr>
              <a:buClr>
                <a:srgbClr val="532E63"/>
              </a:buClr>
              <a:defRPr sz="2660">
                <a:solidFill>
                  <a:srgbClr val="2D2D2D"/>
                </a:solidFill>
              </a:defRPr>
            </a:lvl2pPr>
            <a:lvl3pPr>
              <a:buClr>
                <a:srgbClr val="9A3B26"/>
              </a:buClr>
              <a:defRPr sz="2660">
                <a:solidFill>
                  <a:srgbClr val="2D2D2D"/>
                </a:solidFill>
              </a:defRPr>
            </a:lvl3pPr>
            <a:lvl4pPr>
              <a:defRPr sz="2660">
                <a:solidFill>
                  <a:schemeClr val="accent4">
                    <a:lumMod val="75000"/>
                  </a:schemeClr>
                </a:solidFill>
              </a:defRPr>
            </a:lvl4pPr>
            <a:lvl5pPr>
              <a:defRPr sz="266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5EB3B0CC-979E-4460-961A-7E5D5213A0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0" y="6001465"/>
            <a:ext cx="1155952" cy="664349"/>
          </a:xfrm>
          <a:prstGeom prst="rect">
            <a:avLst/>
          </a:prstGeom>
        </p:spPr>
      </p:pic>
      <p:grpSp>
        <p:nvGrpSpPr>
          <p:cNvPr id="20" name="Group 19">
            <a:extLst>
              <a:ext uri="{FF2B5EF4-FFF2-40B4-BE49-F238E27FC236}">
                <a16:creationId xmlns:a16="http://schemas.microsoft.com/office/drawing/2014/main" id="{9256BCB5-3FA6-46A4-BD0C-A091D9F1922D}"/>
              </a:ext>
            </a:extLst>
          </p:cNvPr>
          <p:cNvGrpSpPr/>
          <p:nvPr userDrawn="1"/>
        </p:nvGrpSpPr>
        <p:grpSpPr>
          <a:xfrm>
            <a:off x="1" y="3"/>
            <a:ext cx="355328"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grpSp>
      <p:sp>
        <p:nvSpPr>
          <p:cNvPr id="3" name="Slide Number Placeholder 2">
            <a:extLst>
              <a:ext uri="{FF2B5EF4-FFF2-40B4-BE49-F238E27FC236}">
                <a16:creationId xmlns:a16="http://schemas.microsoft.com/office/drawing/2014/main" id="{03F7E91A-5865-4153-BA98-AAE9A3462211}"/>
              </a:ext>
            </a:extLst>
          </p:cNvPr>
          <p:cNvSpPr>
            <a:spLocks noGrp="1"/>
          </p:cNvSpPr>
          <p:nvPr>
            <p:ph type="sldNum" sz="quarter" idx="11"/>
          </p:nvPr>
        </p:nvSpPr>
        <p:spPr/>
        <p:txBody>
          <a:bodyPr/>
          <a:lstStyle/>
          <a:p>
            <a:fld id="{58D84B84-238F-44CB-B01D-7FB87CA0748F}" type="slidenum">
              <a:rPr lang="en-US" smtClean="0"/>
              <a:t>‹#›</a:t>
            </a:fld>
            <a:endParaRPr lang="en-US"/>
          </a:p>
        </p:txBody>
      </p:sp>
    </p:spTree>
    <p:extLst>
      <p:ext uri="{BB962C8B-B14F-4D97-AF65-F5344CB8AC3E}">
        <p14:creationId xmlns:p14="http://schemas.microsoft.com/office/powerpoint/2010/main" val="4173336805"/>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9" name="Rectangle 8"/>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0" name="Rectangle 9"/>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1" name="Rectangle 10"/>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2" name="Rectangle 20"/>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3" name="Rectangle 12"/>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2" name="Title 1"/>
          <p:cNvSpPr>
            <a:spLocks noGrp="1"/>
          </p:cNvSpPr>
          <p:nvPr userDrawn="1">
            <p:ph type="title" hasCustomPrompt="1"/>
          </p:nvPr>
        </p:nvSpPr>
        <p:spPr>
          <a:xfrm>
            <a:off x="608092" y="274640"/>
            <a:ext cx="10945654" cy="919455"/>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r>
              <a:rPr lang="en-US"/>
              <a:t>Heading</a:t>
            </a:r>
          </a:p>
        </p:txBody>
      </p:sp>
      <p:sp>
        <p:nvSpPr>
          <p:cNvPr id="5" name="Text Placeholder 7"/>
          <p:cNvSpPr>
            <a:spLocks noGrp="1"/>
          </p:cNvSpPr>
          <p:nvPr userDrawn="1">
            <p:ph type="body" sz="quarter" idx="10"/>
          </p:nvPr>
        </p:nvSpPr>
        <p:spPr>
          <a:xfrm>
            <a:off x="608092" y="1545167"/>
            <a:ext cx="10945654" cy="4455584"/>
          </a:xfrm>
        </p:spPr>
        <p:txBody>
          <a:bodyPr/>
          <a:lstStyle>
            <a:lvl1pPr marL="306143" indent="-306143">
              <a:buClr>
                <a:srgbClr val="005DAA"/>
              </a:buClr>
              <a:buFont typeface="Wingdings" panose="05000000000000000000" pitchFamily="2" charset="2"/>
              <a:buChar char="§"/>
              <a:defRPr sz="2660">
                <a:solidFill>
                  <a:srgbClr val="2D2D2D"/>
                </a:solidFill>
              </a:defRPr>
            </a:lvl1pPr>
            <a:lvl2pPr>
              <a:buClr>
                <a:srgbClr val="532E63"/>
              </a:buClr>
              <a:defRPr sz="2660">
                <a:solidFill>
                  <a:srgbClr val="2D2D2D"/>
                </a:solidFill>
              </a:defRPr>
            </a:lvl2pPr>
            <a:lvl3pPr>
              <a:buClr>
                <a:srgbClr val="9A3B26"/>
              </a:buClr>
              <a:defRPr sz="2660">
                <a:solidFill>
                  <a:srgbClr val="2D2D2D"/>
                </a:solidFill>
              </a:defRPr>
            </a:lvl3pPr>
            <a:lvl4pPr>
              <a:defRPr sz="2660">
                <a:solidFill>
                  <a:schemeClr val="accent4">
                    <a:lumMod val="75000"/>
                  </a:schemeClr>
                </a:solidFill>
              </a:defRPr>
            </a:lvl4pPr>
            <a:lvl5pPr>
              <a:defRPr sz="266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1" y="3"/>
            <a:ext cx="355328" cy="1194093"/>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grpSp>
      <p:sp>
        <p:nvSpPr>
          <p:cNvPr id="3" name="Slide Number Placeholder 2">
            <a:extLst>
              <a:ext uri="{FF2B5EF4-FFF2-40B4-BE49-F238E27FC236}">
                <a16:creationId xmlns:a16="http://schemas.microsoft.com/office/drawing/2014/main" id="{9ADF2AE3-903E-4CFD-B5E2-B2B25E5727E5}"/>
              </a:ext>
            </a:extLst>
          </p:cNvPr>
          <p:cNvSpPr>
            <a:spLocks noGrp="1"/>
          </p:cNvSpPr>
          <p:nvPr>
            <p:ph type="sldNum" sz="quarter" idx="11"/>
          </p:nvPr>
        </p:nvSpPr>
        <p:spPr/>
        <p:txBody>
          <a:bodyPr/>
          <a:lstStyle/>
          <a:p>
            <a:fld id="{58D84B84-238F-44CB-B01D-7FB87CA0748F}" type="slidenum">
              <a:rPr lang="en-US" smtClean="0"/>
              <a:t>‹#›</a:t>
            </a:fld>
            <a:endParaRPr lang="en-US"/>
          </a:p>
        </p:txBody>
      </p:sp>
    </p:spTree>
    <p:extLst>
      <p:ext uri="{BB962C8B-B14F-4D97-AF65-F5344CB8AC3E}">
        <p14:creationId xmlns:p14="http://schemas.microsoft.com/office/powerpoint/2010/main" val="852977979"/>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8093" y="1600201"/>
            <a:ext cx="5160095" cy="4191000"/>
          </a:xfrm>
          <a:prstGeom prst="rect">
            <a:avLst/>
          </a:prstGeom>
        </p:spPr>
        <p:txBody>
          <a:bodyPr/>
          <a:lstStyle>
            <a:lvl1pPr marL="456046" indent="-456046">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099" indent="-380038">
              <a:buClr>
                <a:srgbClr val="005984"/>
              </a:buClr>
              <a:buSzPct val="100000"/>
              <a:buFont typeface="Arial" panose="020B0604020202020204" pitchFamily="34" charset="0"/>
              <a:buChar char="•"/>
              <a:defRPr sz="2660">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393652" y="1600201"/>
            <a:ext cx="5160095" cy="4191000"/>
          </a:xfrm>
          <a:prstGeom prst="rect">
            <a:avLst/>
          </a:prstGeom>
        </p:spPr>
        <p:txBody>
          <a:bodyPr/>
          <a:lstStyle>
            <a:lvl1pPr marL="456046" indent="-456046">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099" indent="-380038">
              <a:buClr>
                <a:srgbClr val="005984"/>
              </a:buClr>
              <a:buSzPct val="100000"/>
              <a:buFont typeface="Arial" panose="020B0604020202020204" pitchFamily="34" charset="0"/>
              <a:buChar char="•"/>
              <a:defRPr sz="2660">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7"/>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84213D48-D055-4EE8-9726-533AB8E26A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380" y="5706814"/>
            <a:ext cx="1668641" cy="959001"/>
          </a:xfrm>
          <a:prstGeom prst="rect">
            <a:avLst/>
          </a:prstGeom>
        </p:spPr>
      </p:pic>
      <p:grpSp>
        <p:nvGrpSpPr>
          <p:cNvPr id="23" name="Group 22">
            <a:extLst>
              <a:ext uri="{FF2B5EF4-FFF2-40B4-BE49-F238E27FC236}">
                <a16:creationId xmlns:a16="http://schemas.microsoft.com/office/drawing/2014/main" id="{AF318103-E3F0-462E-A0BE-161EC7EA9C7C}"/>
              </a:ext>
            </a:extLst>
          </p:cNvPr>
          <p:cNvGrpSpPr/>
          <p:nvPr userDrawn="1"/>
        </p:nvGrpSpPr>
        <p:grpSpPr>
          <a:xfrm>
            <a:off x="1" y="3"/>
            <a:ext cx="355328"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grpSp>
      <p:sp>
        <p:nvSpPr>
          <p:cNvPr id="4" name="Slide Number Placeholder 3">
            <a:extLst>
              <a:ext uri="{FF2B5EF4-FFF2-40B4-BE49-F238E27FC236}">
                <a16:creationId xmlns:a16="http://schemas.microsoft.com/office/drawing/2014/main" id="{98598AA3-A8E5-43BF-947A-CED4BA6243AD}"/>
              </a:ext>
            </a:extLst>
          </p:cNvPr>
          <p:cNvSpPr>
            <a:spLocks noGrp="1"/>
          </p:cNvSpPr>
          <p:nvPr>
            <p:ph type="sldNum" sz="quarter" idx="11"/>
          </p:nvPr>
        </p:nvSpPr>
        <p:spPr/>
        <p:txBody>
          <a:bodyPr/>
          <a:lstStyle/>
          <a:p>
            <a:fld id="{58D84B84-238F-44CB-B01D-7FB87CA0748F}" type="slidenum">
              <a:rPr lang="en-US" smtClean="0"/>
              <a:t>‹#›</a:t>
            </a:fld>
            <a:endParaRPr lang="en-US"/>
          </a:p>
        </p:txBody>
      </p:sp>
    </p:spTree>
    <p:extLst>
      <p:ext uri="{BB962C8B-B14F-4D97-AF65-F5344CB8AC3E}">
        <p14:creationId xmlns:p14="http://schemas.microsoft.com/office/powerpoint/2010/main" val="754079758"/>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a:prstGeom prst="rect">
            <a:avLst/>
          </a:prstGeom>
        </p:spPr>
        <p:txBody>
          <a:bodyPr anchor="b" anchorCtr="0"/>
          <a:lstStyle>
            <a:lvl1pPr algn="l">
              <a:lnSpc>
                <a:spcPts val="3990"/>
              </a:lnSpc>
              <a:defRPr sz="3724" b="1" baseline="0">
                <a:solidFill>
                  <a:srgbClr val="006A71"/>
                </a:solidFill>
                <a:effectLst/>
                <a:latin typeface="Calibri" pitchFamily="34" charset="0"/>
              </a:defRPr>
            </a:lvl1pPr>
          </a:lstStyle>
          <a:p>
            <a:endParaRPr lang="en-US"/>
          </a:p>
        </p:txBody>
      </p:sp>
      <p:sp>
        <p:nvSpPr>
          <p:cNvPr id="3" name="Content Placeholder 2"/>
          <p:cNvSpPr>
            <a:spLocks noGrp="1"/>
          </p:cNvSpPr>
          <p:nvPr>
            <p:ph idx="1"/>
          </p:nvPr>
        </p:nvSpPr>
        <p:spPr>
          <a:xfrm>
            <a:off x="608093" y="1600201"/>
            <a:ext cx="5160095" cy="4191000"/>
          </a:xfrm>
          <a:prstGeom prst="rect">
            <a:avLst/>
          </a:prstGeom>
        </p:spPr>
        <p:txBody>
          <a:bodyPr/>
          <a:lstStyle>
            <a:lvl1pPr marL="456046" indent="-456046">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099" indent="-380038">
              <a:buClr>
                <a:srgbClr val="005984"/>
              </a:buClr>
              <a:buSzPct val="100000"/>
              <a:buFont typeface="Arial" panose="020B0604020202020204" pitchFamily="34" charset="0"/>
              <a:buChar char="•"/>
              <a:defRPr sz="2660">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393652" y="1600201"/>
            <a:ext cx="5160095" cy="4191000"/>
          </a:xfrm>
          <a:prstGeom prst="rect">
            <a:avLst/>
          </a:prstGeom>
        </p:spPr>
        <p:txBody>
          <a:bodyPr/>
          <a:lstStyle>
            <a:lvl1pPr marL="456046" indent="-456046">
              <a:buClr>
                <a:srgbClr val="541900"/>
              </a:buClr>
              <a:buSzPct val="70000"/>
              <a:buFont typeface="Wingdings" panose="05000000000000000000" pitchFamily="2" charset="2"/>
              <a:buChar char="§"/>
              <a:defRPr sz="3192" b="1" baseline="0">
                <a:solidFill>
                  <a:srgbClr val="000000"/>
                </a:solidFill>
                <a:latin typeface="Calibri" pitchFamily="34" charset="0"/>
              </a:defRPr>
            </a:lvl1pPr>
            <a:lvl2pPr marL="988099" indent="-380038">
              <a:buClr>
                <a:srgbClr val="005984"/>
              </a:buClr>
              <a:buSzPct val="100000"/>
              <a:buFont typeface="Arial" panose="020B0604020202020204" pitchFamily="34" charset="0"/>
              <a:buChar char="•"/>
              <a:defRPr sz="2660">
                <a:solidFill>
                  <a:schemeClr val="accent4">
                    <a:lumMod val="75000"/>
                  </a:schemeClr>
                </a:solidFill>
              </a:defRPr>
            </a:lvl2pPr>
            <a:lvl3pPr>
              <a:buClrTx/>
              <a:buSzPct val="100000"/>
              <a:buFont typeface="Arial" pitchFamily="34" charset="0"/>
              <a:buChar char="•"/>
              <a:defRPr sz="2394">
                <a:solidFill>
                  <a:schemeClr val="accent4">
                    <a:lumMod val="75000"/>
                  </a:schemeClr>
                </a:solidFill>
              </a:defRPr>
            </a:lvl3pPr>
            <a:lvl4pPr>
              <a:buClr>
                <a:schemeClr val="bg1"/>
              </a:buClr>
              <a:buSzPct val="70000"/>
              <a:buFont typeface="Courier New" pitchFamily="49" charset="0"/>
              <a:buChar char="o"/>
              <a:defRPr sz="2394" baseline="0">
                <a:solidFill>
                  <a:schemeClr val="bg2"/>
                </a:solidFill>
              </a:defRPr>
            </a:lvl4pPr>
            <a:lvl5pPr>
              <a:buClr>
                <a:schemeClr val="bg1"/>
              </a:buClr>
              <a:buSzPct val="70000"/>
              <a:buFont typeface="Arial" pitchFamily="34" charset="0"/>
              <a:buChar char="•"/>
              <a:defRPr sz="2394">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8090158" y="6727353"/>
            <a:ext cx="802122" cy="121584"/>
          </a:xfrm>
          <a:prstGeom prst="rect">
            <a:avLst/>
          </a:prstGeom>
          <a:solidFill>
            <a:srgbClr val="B01519"/>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8881819" y="6727353"/>
            <a:ext cx="802122" cy="121584"/>
          </a:xfrm>
          <a:prstGeom prst="rect">
            <a:avLst/>
          </a:prstGeom>
          <a:solidFill>
            <a:srgbClr val="FBAB18"/>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9683939" y="6727353"/>
            <a:ext cx="802774" cy="121584"/>
          </a:xfrm>
          <a:prstGeom prst="rect">
            <a:avLst/>
          </a:prstGeom>
          <a:solidFill>
            <a:srgbClr val="292B6E"/>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10468303" y="6727353"/>
            <a:ext cx="1693537" cy="121584"/>
          </a:xfrm>
          <a:prstGeom prst="rect">
            <a:avLst/>
          </a:prstGeom>
          <a:solidFill>
            <a:srgbClr val="4656A6"/>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1" y="6727353"/>
            <a:ext cx="7553599" cy="121584"/>
          </a:xfrm>
          <a:prstGeom prst="rect">
            <a:avLst/>
          </a:prstGeom>
          <a:solidFill>
            <a:srgbClr val="17468F"/>
          </a:solidFill>
          <a:ln>
            <a:noFill/>
          </a:ln>
        </p:spPr>
        <p:txBody>
          <a:bodyPr vert="horz" wrap="square" lIns="81079" tIns="40539" rIns="81079" bIns="40539" numCol="1" anchor="t" anchorCtr="0" compatLnSpc="1">
            <a:prstTxWarp prst="textNoShape">
              <a:avLst/>
            </a:prstTxWarp>
          </a:bodyPr>
          <a:lstStyle/>
          <a:p>
            <a:endParaRPr lang="en-US" sz="2217"/>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7289999" y="6727353"/>
            <a:ext cx="802122" cy="121584"/>
          </a:xfrm>
          <a:prstGeom prst="rect">
            <a:avLst/>
          </a:prstGeom>
          <a:solidFill>
            <a:srgbClr val="55BF8B"/>
          </a:solidFill>
          <a:ln>
            <a:noFill/>
          </a:ln>
        </p:spPr>
        <p:txBody>
          <a:bodyPr vert="horz" wrap="square" lIns="81079" tIns="40539" rIns="81079" bIns="40539" numCol="1" anchor="t" anchorCtr="0" compatLnSpc="1">
            <a:prstTxWarp prst="textNoShape">
              <a:avLst/>
            </a:prstTxWarp>
          </a:bodyPr>
          <a:lstStyle/>
          <a:p>
            <a:endParaRPr lang="en-US" sz="2217"/>
          </a:p>
        </p:txBody>
      </p:sp>
      <p:grpSp>
        <p:nvGrpSpPr>
          <p:cNvPr id="23" name="Group 22">
            <a:extLst>
              <a:ext uri="{FF2B5EF4-FFF2-40B4-BE49-F238E27FC236}">
                <a16:creationId xmlns:a16="http://schemas.microsoft.com/office/drawing/2014/main" id="{AF318103-E3F0-462E-A0BE-161EC7EA9C7C}"/>
              </a:ext>
            </a:extLst>
          </p:cNvPr>
          <p:cNvGrpSpPr/>
          <p:nvPr userDrawn="1"/>
        </p:nvGrpSpPr>
        <p:grpSpPr>
          <a:xfrm>
            <a:off x="1" y="3"/>
            <a:ext cx="355328" cy="1194093"/>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ln>
                  <a:noFill/>
                </a:ln>
              </a:endParaRPr>
            </a:p>
          </p:txBody>
        </p:sp>
      </p:grpSp>
      <p:sp>
        <p:nvSpPr>
          <p:cNvPr id="4" name="Slide Number Placeholder 3">
            <a:extLst>
              <a:ext uri="{FF2B5EF4-FFF2-40B4-BE49-F238E27FC236}">
                <a16:creationId xmlns:a16="http://schemas.microsoft.com/office/drawing/2014/main" id="{DDA0E6C3-13B5-4435-BDED-103E37FD9E6F}"/>
              </a:ext>
            </a:extLst>
          </p:cNvPr>
          <p:cNvSpPr>
            <a:spLocks noGrp="1"/>
          </p:cNvSpPr>
          <p:nvPr>
            <p:ph type="sldNum" sz="quarter" idx="11"/>
          </p:nvPr>
        </p:nvSpPr>
        <p:spPr/>
        <p:txBody>
          <a:bodyPr/>
          <a:lstStyle/>
          <a:p>
            <a:fld id="{58D84B84-238F-44CB-B01D-7FB87CA0748F}" type="slidenum">
              <a:rPr lang="en-US" smtClean="0"/>
              <a:t>‹#›</a:t>
            </a:fld>
            <a:endParaRPr lang="en-US"/>
          </a:p>
        </p:txBody>
      </p:sp>
    </p:spTree>
    <p:extLst>
      <p:ext uri="{BB962C8B-B14F-4D97-AF65-F5344CB8AC3E}">
        <p14:creationId xmlns:p14="http://schemas.microsoft.com/office/powerpoint/2010/main" val="133293857"/>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color_background">
    <p:bg>
      <p:bgPr>
        <a:solidFill>
          <a:srgbClr val="006A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892" y="3255152"/>
            <a:ext cx="11032523" cy="1162051"/>
          </a:xfrm>
          <a:prstGeom prst="rect">
            <a:avLst/>
          </a:prstGeom>
        </p:spPr>
        <p:txBody>
          <a:bodyPr anchor="b"/>
          <a:lstStyle>
            <a:lvl1pPr algn="l">
              <a:defRPr sz="4788"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8892" y="4688983"/>
            <a:ext cx="10337562" cy="568325"/>
          </a:xfrm>
          <a:prstGeom prst="rect">
            <a:avLst/>
          </a:prstGeom>
        </p:spPr>
        <p:txBody>
          <a:bodyPr anchor="b"/>
          <a:lstStyle>
            <a:lvl1pPr marL="0" indent="0" algn="l">
              <a:lnSpc>
                <a:spcPts val="2926"/>
              </a:lnSpc>
              <a:buNone/>
              <a:defRPr sz="2660" baseline="0">
                <a:solidFill>
                  <a:schemeClr val="bg2"/>
                </a:solidFill>
                <a:latin typeface="Calibri" pitchFamily="34" charset="0"/>
              </a:defRPr>
            </a:lvl1pPr>
            <a:lvl2pPr marL="608061" indent="0">
              <a:buNone/>
              <a:defRPr sz="2394">
                <a:solidFill>
                  <a:schemeClr val="tx1">
                    <a:tint val="75000"/>
                  </a:schemeClr>
                </a:solidFill>
              </a:defRPr>
            </a:lvl2pPr>
            <a:lvl3pPr marL="1216122" indent="0">
              <a:buNone/>
              <a:defRPr sz="2128">
                <a:solidFill>
                  <a:schemeClr val="tx1">
                    <a:tint val="75000"/>
                  </a:schemeClr>
                </a:solidFill>
              </a:defRPr>
            </a:lvl3pPr>
            <a:lvl4pPr marL="1824182" indent="0">
              <a:buNone/>
              <a:defRPr sz="1862">
                <a:solidFill>
                  <a:schemeClr val="tx1">
                    <a:tint val="75000"/>
                  </a:schemeClr>
                </a:solidFill>
              </a:defRPr>
            </a:lvl4pPr>
            <a:lvl5pPr marL="2432243" indent="0">
              <a:buNone/>
              <a:defRPr sz="1862">
                <a:solidFill>
                  <a:schemeClr val="tx1">
                    <a:tint val="75000"/>
                  </a:schemeClr>
                </a:solidFill>
              </a:defRPr>
            </a:lvl5pPr>
            <a:lvl6pPr marL="3040304" indent="0">
              <a:buNone/>
              <a:defRPr sz="1862">
                <a:solidFill>
                  <a:schemeClr val="tx1">
                    <a:tint val="75000"/>
                  </a:schemeClr>
                </a:solidFill>
              </a:defRPr>
            </a:lvl6pPr>
            <a:lvl7pPr marL="3648365" indent="0">
              <a:buNone/>
              <a:defRPr sz="1862">
                <a:solidFill>
                  <a:schemeClr val="tx1">
                    <a:tint val="75000"/>
                  </a:schemeClr>
                </a:solidFill>
              </a:defRPr>
            </a:lvl7pPr>
            <a:lvl8pPr marL="4256425" indent="0">
              <a:buNone/>
              <a:defRPr sz="1862">
                <a:solidFill>
                  <a:schemeClr val="tx1">
                    <a:tint val="75000"/>
                  </a:schemeClr>
                </a:solidFill>
              </a:defRPr>
            </a:lvl8pPr>
            <a:lvl9pPr marL="4864486" indent="0">
              <a:buNone/>
              <a:defRPr sz="1862">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8923" y="5706814"/>
            <a:ext cx="1668641" cy="959001"/>
          </a:xfrm>
          <a:prstGeom prst="rect">
            <a:avLst/>
          </a:prstGeom>
        </p:spPr>
      </p:pic>
    </p:spTree>
    <p:extLst>
      <p:ext uri="{BB962C8B-B14F-4D97-AF65-F5344CB8AC3E}">
        <p14:creationId xmlns:p14="http://schemas.microsoft.com/office/powerpoint/2010/main" val="700064951"/>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_color_background">
    <p:bg>
      <p:bgPr>
        <a:solidFill>
          <a:srgbClr val="006A7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5152" y="674916"/>
            <a:ext cx="5964344" cy="5795163"/>
          </a:xfrm>
          <a:prstGeom prst="rect">
            <a:avLst/>
          </a:prstGeom>
        </p:spPr>
      </p:pic>
      <p:sp>
        <p:nvSpPr>
          <p:cNvPr id="2" name="Title 1"/>
          <p:cNvSpPr>
            <a:spLocks noGrp="1"/>
          </p:cNvSpPr>
          <p:nvPr>
            <p:ph type="title"/>
          </p:nvPr>
        </p:nvSpPr>
        <p:spPr>
          <a:xfrm>
            <a:off x="238892" y="3255152"/>
            <a:ext cx="11032523" cy="1162051"/>
          </a:xfrm>
          <a:prstGeom prst="rect">
            <a:avLst/>
          </a:prstGeom>
        </p:spPr>
        <p:txBody>
          <a:bodyPr anchor="b"/>
          <a:lstStyle>
            <a:lvl1pPr algn="l">
              <a:defRPr sz="4788"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8892" y="4688983"/>
            <a:ext cx="10337562" cy="568325"/>
          </a:xfrm>
          <a:prstGeom prst="rect">
            <a:avLst/>
          </a:prstGeom>
        </p:spPr>
        <p:txBody>
          <a:bodyPr anchor="b"/>
          <a:lstStyle>
            <a:lvl1pPr marL="0" indent="0" algn="l">
              <a:lnSpc>
                <a:spcPts val="2926"/>
              </a:lnSpc>
              <a:buNone/>
              <a:defRPr sz="2660" baseline="0">
                <a:solidFill>
                  <a:schemeClr val="bg2"/>
                </a:solidFill>
                <a:latin typeface="Calibri" pitchFamily="34" charset="0"/>
              </a:defRPr>
            </a:lvl1pPr>
            <a:lvl2pPr marL="608061" indent="0">
              <a:buNone/>
              <a:defRPr sz="2394">
                <a:solidFill>
                  <a:schemeClr val="tx1">
                    <a:tint val="75000"/>
                  </a:schemeClr>
                </a:solidFill>
              </a:defRPr>
            </a:lvl2pPr>
            <a:lvl3pPr marL="1216122" indent="0">
              <a:buNone/>
              <a:defRPr sz="2128">
                <a:solidFill>
                  <a:schemeClr val="tx1">
                    <a:tint val="75000"/>
                  </a:schemeClr>
                </a:solidFill>
              </a:defRPr>
            </a:lvl3pPr>
            <a:lvl4pPr marL="1824182" indent="0">
              <a:buNone/>
              <a:defRPr sz="1862">
                <a:solidFill>
                  <a:schemeClr val="tx1">
                    <a:tint val="75000"/>
                  </a:schemeClr>
                </a:solidFill>
              </a:defRPr>
            </a:lvl4pPr>
            <a:lvl5pPr marL="2432243" indent="0">
              <a:buNone/>
              <a:defRPr sz="1862">
                <a:solidFill>
                  <a:schemeClr val="tx1">
                    <a:tint val="75000"/>
                  </a:schemeClr>
                </a:solidFill>
              </a:defRPr>
            </a:lvl5pPr>
            <a:lvl6pPr marL="3040304" indent="0">
              <a:buNone/>
              <a:defRPr sz="1862">
                <a:solidFill>
                  <a:schemeClr val="tx1">
                    <a:tint val="75000"/>
                  </a:schemeClr>
                </a:solidFill>
              </a:defRPr>
            </a:lvl6pPr>
            <a:lvl7pPr marL="3648365" indent="0">
              <a:buNone/>
              <a:defRPr sz="1862">
                <a:solidFill>
                  <a:schemeClr val="tx1">
                    <a:tint val="75000"/>
                  </a:schemeClr>
                </a:solidFill>
              </a:defRPr>
            </a:lvl7pPr>
            <a:lvl8pPr marL="4256425" indent="0">
              <a:buNone/>
              <a:defRPr sz="1862">
                <a:solidFill>
                  <a:schemeClr val="tx1">
                    <a:tint val="75000"/>
                  </a:schemeClr>
                </a:solidFill>
              </a:defRPr>
            </a:lvl8pPr>
            <a:lvl9pPr marL="4864486" indent="0">
              <a:buNone/>
              <a:defRPr sz="1862">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8923" y="5706814"/>
            <a:ext cx="1668641" cy="959001"/>
          </a:xfrm>
          <a:prstGeom prst="rect">
            <a:avLst/>
          </a:prstGeom>
        </p:spPr>
      </p:pic>
    </p:spTree>
    <p:extLst>
      <p:ext uri="{BB962C8B-B14F-4D97-AF65-F5344CB8AC3E}">
        <p14:creationId xmlns:p14="http://schemas.microsoft.com/office/powerpoint/2010/main" val="1959820486"/>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2" y="5668740"/>
            <a:ext cx="12161838" cy="1177559"/>
          </a:xfrm>
          <a:prstGeom prst="rect">
            <a:avLst/>
          </a:prstGeom>
        </p:spPr>
      </p:pic>
      <p:sp>
        <p:nvSpPr>
          <p:cNvPr id="3" name="TextBox 2"/>
          <p:cNvSpPr txBox="1"/>
          <p:nvPr userDrawn="1"/>
        </p:nvSpPr>
        <p:spPr>
          <a:xfrm>
            <a:off x="169206" y="3662433"/>
            <a:ext cx="8830555" cy="1815882"/>
          </a:xfrm>
          <a:prstGeom prst="rect">
            <a:avLst/>
          </a:prstGeom>
          <a:noFill/>
        </p:spPr>
        <p:txBody>
          <a:bodyPr wrap="square" rtlCol="0">
            <a:spAutoFit/>
          </a:bodyPr>
          <a:lstStyle/>
          <a:p>
            <a:r>
              <a:rPr lang="en-US" sz="1596">
                <a:solidFill>
                  <a:srgbClr val="2D2D2D"/>
                </a:solidFill>
                <a:latin typeface="Calibri" panose="020F0502020204030204" pitchFamily="34" charset="0"/>
              </a:rPr>
              <a:t>For more information, contact CDC</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1-800-CDC-INFO (232-4636)</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TTY:  1-888-232-6348    www.cdc.gov</a:t>
            </a: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61838" cy="1183824"/>
          </a:xfrm>
          <a:prstGeom prst="rect">
            <a:avLst/>
          </a:prstGeom>
        </p:spPr>
      </p:pic>
      <p:grpSp>
        <p:nvGrpSpPr>
          <p:cNvPr id="2" name="Group 1"/>
          <p:cNvGrpSpPr/>
          <p:nvPr userDrawn="1"/>
        </p:nvGrpSpPr>
        <p:grpSpPr>
          <a:xfrm>
            <a:off x="0" y="5662473"/>
            <a:ext cx="12161838"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74706" y="5786589"/>
            <a:ext cx="1668641" cy="959001"/>
          </a:xfrm>
          <a:prstGeom prst="rect">
            <a:avLst/>
          </a:prstGeom>
        </p:spPr>
      </p:pic>
      <p:pic>
        <p:nvPicPr>
          <p:cNvPr id="18" name="Picture 17">
            <a:extLst>
              <a:ext uri="{FF2B5EF4-FFF2-40B4-BE49-F238E27FC236}">
                <a16:creationId xmlns:a16="http://schemas.microsoft.com/office/drawing/2014/main" id="{708E3E0E-8007-4E08-9AE4-D29BCAE7C56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0615" r="19754"/>
          <a:stretch/>
        </p:blipFill>
        <p:spPr>
          <a:xfrm>
            <a:off x="7094745" y="234189"/>
            <a:ext cx="4900878" cy="4634459"/>
          </a:xfrm>
          <a:prstGeom prst="rect">
            <a:avLst/>
          </a:prstGeom>
        </p:spPr>
      </p:pic>
    </p:spTree>
    <p:extLst>
      <p:ext uri="{BB962C8B-B14F-4D97-AF65-F5344CB8AC3E}">
        <p14:creationId xmlns:p14="http://schemas.microsoft.com/office/powerpoint/2010/main" val="3194301940"/>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2" y="5668740"/>
            <a:ext cx="12161838" cy="1177559"/>
          </a:xfrm>
          <a:prstGeom prst="rect">
            <a:avLst/>
          </a:prstGeom>
        </p:spPr>
      </p:pic>
      <p:sp>
        <p:nvSpPr>
          <p:cNvPr id="3" name="TextBox 2"/>
          <p:cNvSpPr txBox="1"/>
          <p:nvPr userDrawn="1"/>
        </p:nvSpPr>
        <p:spPr>
          <a:xfrm>
            <a:off x="169206" y="3662433"/>
            <a:ext cx="8830555" cy="1815882"/>
          </a:xfrm>
          <a:prstGeom prst="rect">
            <a:avLst/>
          </a:prstGeom>
          <a:noFill/>
        </p:spPr>
        <p:txBody>
          <a:bodyPr wrap="square" rtlCol="0">
            <a:spAutoFit/>
          </a:bodyPr>
          <a:lstStyle/>
          <a:p>
            <a:r>
              <a:rPr lang="en-US" sz="1596">
                <a:solidFill>
                  <a:srgbClr val="2D2D2D"/>
                </a:solidFill>
                <a:latin typeface="Calibri" panose="020F0502020204030204" pitchFamily="34" charset="0"/>
              </a:rPr>
              <a:t>For more information, contact CDC</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1-800-CDC-INFO (232-4636)</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TTY:  1-888-232-6348    www.cdc.gov</a:t>
            </a: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61838" cy="1183824"/>
          </a:xfrm>
          <a:prstGeom prst="rect">
            <a:avLst/>
          </a:prstGeom>
        </p:spPr>
      </p:pic>
      <p:grpSp>
        <p:nvGrpSpPr>
          <p:cNvPr id="2" name="Group 1"/>
          <p:cNvGrpSpPr/>
          <p:nvPr userDrawn="1"/>
        </p:nvGrpSpPr>
        <p:grpSpPr>
          <a:xfrm>
            <a:off x="0" y="5662473"/>
            <a:ext cx="12161838"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74706" y="5786589"/>
            <a:ext cx="1668641" cy="959001"/>
          </a:xfrm>
          <a:prstGeom prst="rect">
            <a:avLst/>
          </a:prstGeom>
        </p:spPr>
      </p:pic>
      <p:pic>
        <p:nvPicPr>
          <p:cNvPr id="17" name="Picture 16">
            <a:extLst>
              <a:ext uri="{FF2B5EF4-FFF2-40B4-BE49-F238E27FC236}">
                <a16:creationId xmlns:a16="http://schemas.microsoft.com/office/drawing/2014/main" id="{52A43ECC-BBFF-4967-9F45-5667FFC0EE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61838" cy="3391760"/>
          </a:xfrm>
          <a:prstGeom prst="rect">
            <a:avLst/>
          </a:prstGeom>
        </p:spPr>
      </p:pic>
    </p:spTree>
    <p:extLst>
      <p:ext uri="{BB962C8B-B14F-4D97-AF65-F5344CB8AC3E}">
        <p14:creationId xmlns:p14="http://schemas.microsoft.com/office/powerpoint/2010/main" val="317476289"/>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_color_background">
    <p:bg>
      <p:bgPr>
        <a:solidFill>
          <a:srgbClr val="006A7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5152" y="674916"/>
            <a:ext cx="5964344" cy="5795163"/>
          </a:xfrm>
          <a:prstGeom prst="rect">
            <a:avLst/>
          </a:prstGeom>
        </p:spPr>
      </p:pic>
      <p:sp>
        <p:nvSpPr>
          <p:cNvPr id="2" name="Title 1"/>
          <p:cNvSpPr>
            <a:spLocks noGrp="1"/>
          </p:cNvSpPr>
          <p:nvPr>
            <p:ph type="title"/>
          </p:nvPr>
        </p:nvSpPr>
        <p:spPr>
          <a:xfrm>
            <a:off x="238892" y="3255152"/>
            <a:ext cx="11032523" cy="1162051"/>
          </a:xfrm>
          <a:prstGeom prst="rect">
            <a:avLst/>
          </a:prstGeom>
        </p:spPr>
        <p:txBody>
          <a:bodyPr anchor="b"/>
          <a:lstStyle>
            <a:lvl1pPr algn="l">
              <a:defRPr sz="4788"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238892" y="4688983"/>
            <a:ext cx="10337562" cy="568325"/>
          </a:xfrm>
          <a:prstGeom prst="rect">
            <a:avLst/>
          </a:prstGeom>
        </p:spPr>
        <p:txBody>
          <a:bodyPr anchor="b"/>
          <a:lstStyle>
            <a:lvl1pPr marL="0" indent="0" algn="l">
              <a:lnSpc>
                <a:spcPts val="2926"/>
              </a:lnSpc>
              <a:buNone/>
              <a:defRPr sz="2660" baseline="0">
                <a:solidFill>
                  <a:schemeClr val="bg2"/>
                </a:solidFill>
                <a:latin typeface="Calibri" pitchFamily="34" charset="0"/>
              </a:defRPr>
            </a:lvl1pPr>
            <a:lvl2pPr marL="608061" indent="0">
              <a:buNone/>
              <a:defRPr sz="2394">
                <a:solidFill>
                  <a:schemeClr val="tx1">
                    <a:tint val="75000"/>
                  </a:schemeClr>
                </a:solidFill>
              </a:defRPr>
            </a:lvl2pPr>
            <a:lvl3pPr marL="1216122" indent="0">
              <a:buNone/>
              <a:defRPr sz="2128">
                <a:solidFill>
                  <a:schemeClr val="tx1">
                    <a:tint val="75000"/>
                  </a:schemeClr>
                </a:solidFill>
              </a:defRPr>
            </a:lvl3pPr>
            <a:lvl4pPr marL="1824182" indent="0">
              <a:buNone/>
              <a:defRPr sz="1862">
                <a:solidFill>
                  <a:schemeClr val="tx1">
                    <a:tint val="75000"/>
                  </a:schemeClr>
                </a:solidFill>
              </a:defRPr>
            </a:lvl4pPr>
            <a:lvl5pPr marL="2432243" indent="0">
              <a:buNone/>
              <a:defRPr sz="1862">
                <a:solidFill>
                  <a:schemeClr val="tx1">
                    <a:tint val="75000"/>
                  </a:schemeClr>
                </a:solidFill>
              </a:defRPr>
            </a:lvl5pPr>
            <a:lvl6pPr marL="3040304" indent="0">
              <a:buNone/>
              <a:defRPr sz="1862">
                <a:solidFill>
                  <a:schemeClr val="tx1">
                    <a:tint val="75000"/>
                  </a:schemeClr>
                </a:solidFill>
              </a:defRPr>
            </a:lvl6pPr>
            <a:lvl7pPr marL="3648365" indent="0">
              <a:buNone/>
              <a:defRPr sz="1862">
                <a:solidFill>
                  <a:schemeClr val="tx1">
                    <a:tint val="75000"/>
                  </a:schemeClr>
                </a:solidFill>
              </a:defRPr>
            </a:lvl7pPr>
            <a:lvl8pPr marL="4256425" indent="0">
              <a:buNone/>
              <a:defRPr sz="1862">
                <a:solidFill>
                  <a:schemeClr val="tx1">
                    <a:tint val="75000"/>
                  </a:schemeClr>
                </a:solidFill>
              </a:defRPr>
            </a:lvl8pPr>
            <a:lvl9pPr marL="4864486" indent="0">
              <a:buNone/>
              <a:defRPr sz="1862">
                <a:solidFill>
                  <a:schemeClr val="tx1">
                    <a:tint val="75000"/>
                  </a:schemeClr>
                </a:solidFill>
              </a:defRPr>
            </a:lvl9pPr>
          </a:lstStyle>
          <a:p>
            <a:pPr lvl="0"/>
            <a:endParaRPr lang="en-US"/>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8923" y="5706814"/>
            <a:ext cx="1668641" cy="959001"/>
          </a:xfrm>
          <a:prstGeom prst="rect">
            <a:avLst/>
          </a:prstGeom>
        </p:spPr>
      </p:pic>
    </p:spTree>
    <p:extLst>
      <p:ext uri="{BB962C8B-B14F-4D97-AF65-F5344CB8AC3E}">
        <p14:creationId xmlns:p14="http://schemas.microsoft.com/office/powerpoint/2010/main" val="2509036361"/>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2" y="5668740"/>
            <a:ext cx="12161838" cy="1177559"/>
          </a:xfrm>
          <a:prstGeom prst="rect">
            <a:avLst/>
          </a:prstGeom>
        </p:spPr>
      </p:pic>
      <p:sp>
        <p:nvSpPr>
          <p:cNvPr id="3" name="TextBox 2"/>
          <p:cNvSpPr txBox="1"/>
          <p:nvPr userDrawn="1"/>
        </p:nvSpPr>
        <p:spPr>
          <a:xfrm>
            <a:off x="169206" y="3662433"/>
            <a:ext cx="8830555" cy="1815882"/>
          </a:xfrm>
          <a:prstGeom prst="rect">
            <a:avLst/>
          </a:prstGeom>
          <a:noFill/>
        </p:spPr>
        <p:txBody>
          <a:bodyPr wrap="square" rtlCol="0">
            <a:spAutoFit/>
          </a:bodyPr>
          <a:lstStyle/>
          <a:p>
            <a:r>
              <a:rPr lang="en-US" sz="1596">
                <a:solidFill>
                  <a:srgbClr val="2D2D2D"/>
                </a:solidFill>
                <a:latin typeface="Calibri" panose="020F0502020204030204" pitchFamily="34" charset="0"/>
              </a:rPr>
              <a:t>For more information, contact CDC</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1-800-CDC-INFO (232-4636)</a:t>
            </a: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TTY:  1-888-232-6348    www.cdc.gov</a:t>
            </a: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br>
              <a:rPr lang="en-US" sz="1596">
                <a:solidFill>
                  <a:srgbClr val="2D2D2D"/>
                </a:solidFill>
                <a:latin typeface="Calibri" panose="020F0502020204030204" pitchFamily="34" charset="0"/>
              </a:rPr>
            </a:br>
            <a:r>
              <a:rPr lang="en-US" sz="1596">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662473"/>
            <a:ext cx="12161838" cy="1183824"/>
          </a:xfrm>
          <a:prstGeom prst="rect">
            <a:avLst/>
          </a:prstGeom>
        </p:spPr>
      </p:pic>
      <p:grpSp>
        <p:nvGrpSpPr>
          <p:cNvPr id="2" name="Group 1"/>
          <p:cNvGrpSpPr/>
          <p:nvPr userDrawn="1"/>
        </p:nvGrpSpPr>
        <p:grpSpPr>
          <a:xfrm>
            <a:off x="0" y="5662473"/>
            <a:ext cx="12161838"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795"/>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795"/>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795"/>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795"/>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795"/>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795"/>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795"/>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795"/>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74706" y="5786589"/>
            <a:ext cx="1668641" cy="959001"/>
          </a:xfrm>
          <a:prstGeom prst="rect">
            <a:avLst/>
          </a:prstGeom>
        </p:spPr>
      </p:pic>
      <p:pic>
        <p:nvPicPr>
          <p:cNvPr id="18" name="Picture 17">
            <a:extLst>
              <a:ext uri="{FF2B5EF4-FFF2-40B4-BE49-F238E27FC236}">
                <a16:creationId xmlns:a16="http://schemas.microsoft.com/office/drawing/2014/main" id="{708E3E0E-8007-4E08-9AE4-D29BCAE7C56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0615" r="19754"/>
          <a:stretch/>
        </p:blipFill>
        <p:spPr>
          <a:xfrm>
            <a:off x="7094745" y="234189"/>
            <a:ext cx="4900878" cy="4634459"/>
          </a:xfrm>
          <a:prstGeom prst="rect">
            <a:avLst/>
          </a:prstGeom>
        </p:spPr>
      </p:pic>
    </p:spTree>
    <p:extLst>
      <p:ext uri="{BB962C8B-B14F-4D97-AF65-F5344CB8AC3E}">
        <p14:creationId xmlns:p14="http://schemas.microsoft.com/office/powerpoint/2010/main" val="195278981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6" Type="http://schemas.openxmlformats.org/officeDocument/2006/relationships/slideLayout" Target="../slideLayouts/slideLayout330.xml"/><Relationship Id="rId21" Type="http://schemas.openxmlformats.org/officeDocument/2006/relationships/slideLayout" Target="../slideLayouts/slideLayout325.xml"/><Relationship Id="rId42" Type="http://schemas.openxmlformats.org/officeDocument/2006/relationships/slideLayout" Target="../slideLayouts/slideLayout346.xml"/><Relationship Id="rId47" Type="http://schemas.openxmlformats.org/officeDocument/2006/relationships/slideLayout" Target="../slideLayouts/slideLayout351.xml"/><Relationship Id="rId63" Type="http://schemas.openxmlformats.org/officeDocument/2006/relationships/slideLayout" Target="../slideLayouts/slideLayout367.xml"/><Relationship Id="rId68" Type="http://schemas.openxmlformats.org/officeDocument/2006/relationships/slideLayout" Target="../slideLayouts/slideLayout372.xml"/><Relationship Id="rId2" Type="http://schemas.openxmlformats.org/officeDocument/2006/relationships/slideLayout" Target="../slideLayouts/slideLayout306.xml"/><Relationship Id="rId16" Type="http://schemas.openxmlformats.org/officeDocument/2006/relationships/slideLayout" Target="../slideLayouts/slideLayout320.xml"/><Relationship Id="rId29" Type="http://schemas.openxmlformats.org/officeDocument/2006/relationships/slideLayout" Target="../slideLayouts/slideLayout333.xml"/><Relationship Id="rId11" Type="http://schemas.openxmlformats.org/officeDocument/2006/relationships/slideLayout" Target="../slideLayouts/slideLayout315.xml"/><Relationship Id="rId24" Type="http://schemas.openxmlformats.org/officeDocument/2006/relationships/slideLayout" Target="../slideLayouts/slideLayout328.xml"/><Relationship Id="rId32" Type="http://schemas.openxmlformats.org/officeDocument/2006/relationships/slideLayout" Target="../slideLayouts/slideLayout336.xml"/><Relationship Id="rId37" Type="http://schemas.openxmlformats.org/officeDocument/2006/relationships/slideLayout" Target="../slideLayouts/slideLayout341.xml"/><Relationship Id="rId40" Type="http://schemas.openxmlformats.org/officeDocument/2006/relationships/slideLayout" Target="../slideLayouts/slideLayout344.xml"/><Relationship Id="rId45" Type="http://schemas.openxmlformats.org/officeDocument/2006/relationships/slideLayout" Target="../slideLayouts/slideLayout349.xml"/><Relationship Id="rId53" Type="http://schemas.openxmlformats.org/officeDocument/2006/relationships/slideLayout" Target="../slideLayouts/slideLayout357.xml"/><Relationship Id="rId58" Type="http://schemas.openxmlformats.org/officeDocument/2006/relationships/slideLayout" Target="../slideLayouts/slideLayout362.xml"/><Relationship Id="rId66" Type="http://schemas.openxmlformats.org/officeDocument/2006/relationships/slideLayout" Target="../slideLayouts/slideLayout370.xml"/><Relationship Id="rId74" Type="http://schemas.openxmlformats.org/officeDocument/2006/relationships/oleObject" Target="../embeddings/oleObject205.bin"/><Relationship Id="rId5" Type="http://schemas.openxmlformats.org/officeDocument/2006/relationships/slideLayout" Target="../slideLayouts/slideLayout309.xml"/><Relationship Id="rId61" Type="http://schemas.openxmlformats.org/officeDocument/2006/relationships/slideLayout" Target="../slideLayouts/slideLayout365.xml"/><Relationship Id="rId19" Type="http://schemas.openxmlformats.org/officeDocument/2006/relationships/slideLayout" Target="../slideLayouts/slideLayout323.xml"/><Relationship Id="rId14" Type="http://schemas.openxmlformats.org/officeDocument/2006/relationships/slideLayout" Target="../slideLayouts/slideLayout318.xml"/><Relationship Id="rId22" Type="http://schemas.openxmlformats.org/officeDocument/2006/relationships/slideLayout" Target="../slideLayouts/slideLayout326.xml"/><Relationship Id="rId27" Type="http://schemas.openxmlformats.org/officeDocument/2006/relationships/slideLayout" Target="../slideLayouts/slideLayout331.xml"/><Relationship Id="rId30" Type="http://schemas.openxmlformats.org/officeDocument/2006/relationships/slideLayout" Target="../slideLayouts/slideLayout334.xml"/><Relationship Id="rId35" Type="http://schemas.openxmlformats.org/officeDocument/2006/relationships/slideLayout" Target="../slideLayouts/slideLayout339.xml"/><Relationship Id="rId43" Type="http://schemas.openxmlformats.org/officeDocument/2006/relationships/slideLayout" Target="../slideLayouts/slideLayout347.xml"/><Relationship Id="rId48" Type="http://schemas.openxmlformats.org/officeDocument/2006/relationships/slideLayout" Target="../slideLayouts/slideLayout352.xml"/><Relationship Id="rId56" Type="http://schemas.openxmlformats.org/officeDocument/2006/relationships/slideLayout" Target="../slideLayouts/slideLayout360.xml"/><Relationship Id="rId64" Type="http://schemas.openxmlformats.org/officeDocument/2006/relationships/slideLayout" Target="../slideLayouts/slideLayout368.xml"/><Relationship Id="rId69" Type="http://schemas.openxmlformats.org/officeDocument/2006/relationships/slideLayout" Target="../slideLayouts/slideLayout373.xml"/><Relationship Id="rId8" Type="http://schemas.openxmlformats.org/officeDocument/2006/relationships/slideLayout" Target="../slideLayouts/slideLayout312.xml"/><Relationship Id="rId51" Type="http://schemas.openxmlformats.org/officeDocument/2006/relationships/slideLayout" Target="../slideLayouts/slideLayout355.xml"/><Relationship Id="rId72" Type="http://schemas.openxmlformats.org/officeDocument/2006/relationships/tags" Target="../tags/tag226.xml"/><Relationship Id="rId3" Type="http://schemas.openxmlformats.org/officeDocument/2006/relationships/slideLayout" Target="../slideLayouts/slideLayout307.xml"/><Relationship Id="rId12" Type="http://schemas.openxmlformats.org/officeDocument/2006/relationships/slideLayout" Target="../slideLayouts/slideLayout316.xml"/><Relationship Id="rId17" Type="http://schemas.openxmlformats.org/officeDocument/2006/relationships/slideLayout" Target="../slideLayouts/slideLayout321.xml"/><Relationship Id="rId25" Type="http://schemas.openxmlformats.org/officeDocument/2006/relationships/slideLayout" Target="../slideLayouts/slideLayout329.xml"/><Relationship Id="rId33" Type="http://schemas.openxmlformats.org/officeDocument/2006/relationships/slideLayout" Target="../slideLayouts/slideLayout337.xml"/><Relationship Id="rId38" Type="http://schemas.openxmlformats.org/officeDocument/2006/relationships/slideLayout" Target="../slideLayouts/slideLayout342.xml"/><Relationship Id="rId46" Type="http://schemas.openxmlformats.org/officeDocument/2006/relationships/slideLayout" Target="../slideLayouts/slideLayout350.xml"/><Relationship Id="rId59" Type="http://schemas.openxmlformats.org/officeDocument/2006/relationships/slideLayout" Target="../slideLayouts/slideLayout363.xml"/><Relationship Id="rId67" Type="http://schemas.openxmlformats.org/officeDocument/2006/relationships/slideLayout" Target="../slideLayouts/slideLayout371.xml"/><Relationship Id="rId20" Type="http://schemas.openxmlformats.org/officeDocument/2006/relationships/slideLayout" Target="../slideLayouts/slideLayout324.xml"/><Relationship Id="rId41" Type="http://schemas.openxmlformats.org/officeDocument/2006/relationships/slideLayout" Target="../slideLayouts/slideLayout345.xml"/><Relationship Id="rId54" Type="http://schemas.openxmlformats.org/officeDocument/2006/relationships/slideLayout" Target="../slideLayouts/slideLayout358.xml"/><Relationship Id="rId62" Type="http://schemas.openxmlformats.org/officeDocument/2006/relationships/slideLayout" Target="../slideLayouts/slideLayout366.xml"/><Relationship Id="rId70" Type="http://schemas.openxmlformats.org/officeDocument/2006/relationships/theme" Target="../theme/theme10.xml"/><Relationship Id="rId75" Type="http://schemas.openxmlformats.org/officeDocument/2006/relationships/image" Target="../media/image25.emf"/><Relationship Id="rId1" Type="http://schemas.openxmlformats.org/officeDocument/2006/relationships/slideLayout" Target="../slideLayouts/slideLayout305.xml"/><Relationship Id="rId6" Type="http://schemas.openxmlformats.org/officeDocument/2006/relationships/slideLayout" Target="../slideLayouts/slideLayout310.xml"/><Relationship Id="rId15" Type="http://schemas.openxmlformats.org/officeDocument/2006/relationships/slideLayout" Target="../slideLayouts/slideLayout319.xml"/><Relationship Id="rId23" Type="http://schemas.openxmlformats.org/officeDocument/2006/relationships/slideLayout" Target="../slideLayouts/slideLayout327.xml"/><Relationship Id="rId28" Type="http://schemas.openxmlformats.org/officeDocument/2006/relationships/slideLayout" Target="../slideLayouts/slideLayout332.xml"/><Relationship Id="rId36" Type="http://schemas.openxmlformats.org/officeDocument/2006/relationships/slideLayout" Target="../slideLayouts/slideLayout340.xml"/><Relationship Id="rId49" Type="http://schemas.openxmlformats.org/officeDocument/2006/relationships/slideLayout" Target="../slideLayouts/slideLayout353.xml"/><Relationship Id="rId57" Type="http://schemas.openxmlformats.org/officeDocument/2006/relationships/slideLayout" Target="../slideLayouts/slideLayout361.xml"/><Relationship Id="rId10" Type="http://schemas.openxmlformats.org/officeDocument/2006/relationships/slideLayout" Target="../slideLayouts/slideLayout314.xml"/><Relationship Id="rId31" Type="http://schemas.openxmlformats.org/officeDocument/2006/relationships/slideLayout" Target="../slideLayouts/slideLayout335.xml"/><Relationship Id="rId44" Type="http://schemas.openxmlformats.org/officeDocument/2006/relationships/slideLayout" Target="../slideLayouts/slideLayout348.xml"/><Relationship Id="rId52" Type="http://schemas.openxmlformats.org/officeDocument/2006/relationships/slideLayout" Target="../slideLayouts/slideLayout356.xml"/><Relationship Id="rId60" Type="http://schemas.openxmlformats.org/officeDocument/2006/relationships/slideLayout" Target="../slideLayouts/slideLayout364.xml"/><Relationship Id="rId65" Type="http://schemas.openxmlformats.org/officeDocument/2006/relationships/slideLayout" Target="../slideLayouts/slideLayout369.xml"/><Relationship Id="rId73" Type="http://schemas.openxmlformats.org/officeDocument/2006/relationships/tags" Target="../tags/tag227.xml"/><Relationship Id="rId4" Type="http://schemas.openxmlformats.org/officeDocument/2006/relationships/slideLayout" Target="../slideLayouts/slideLayout308.xml"/><Relationship Id="rId9" Type="http://schemas.openxmlformats.org/officeDocument/2006/relationships/slideLayout" Target="../slideLayouts/slideLayout313.xml"/><Relationship Id="rId13" Type="http://schemas.openxmlformats.org/officeDocument/2006/relationships/slideLayout" Target="../slideLayouts/slideLayout317.xml"/><Relationship Id="rId18" Type="http://schemas.openxmlformats.org/officeDocument/2006/relationships/slideLayout" Target="../slideLayouts/slideLayout322.xml"/><Relationship Id="rId39" Type="http://schemas.openxmlformats.org/officeDocument/2006/relationships/slideLayout" Target="../slideLayouts/slideLayout343.xml"/><Relationship Id="rId34" Type="http://schemas.openxmlformats.org/officeDocument/2006/relationships/slideLayout" Target="../slideLayouts/slideLayout338.xml"/><Relationship Id="rId50" Type="http://schemas.openxmlformats.org/officeDocument/2006/relationships/slideLayout" Target="../slideLayouts/slideLayout354.xml"/><Relationship Id="rId55" Type="http://schemas.openxmlformats.org/officeDocument/2006/relationships/slideLayout" Target="../slideLayouts/slideLayout359.xml"/><Relationship Id="rId7" Type="http://schemas.openxmlformats.org/officeDocument/2006/relationships/slideLayout" Target="../slideLayouts/slideLayout311.xml"/><Relationship Id="rId71" Type="http://schemas.openxmlformats.org/officeDocument/2006/relationships/vmlDrawing" Target="../drawings/vmlDrawing205.vml"/></Relationships>
</file>

<file path=ppt/slideMasters/_rels/slideMaster11.xml.rels><?xml version="1.0" encoding="UTF-8" standalone="yes"?>
<Relationships xmlns="http://schemas.openxmlformats.org/package/2006/relationships"><Relationship Id="rId26" Type="http://schemas.openxmlformats.org/officeDocument/2006/relationships/slideLayout" Target="../slideLayouts/slideLayout399.xml"/><Relationship Id="rId21" Type="http://schemas.openxmlformats.org/officeDocument/2006/relationships/slideLayout" Target="../slideLayouts/slideLayout394.xml"/><Relationship Id="rId42" Type="http://schemas.openxmlformats.org/officeDocument/2006/relationships/slideLayout" Target="../slideLayouts/slideLayout415.xml"/><Relationship Id="rId47" Type="http://schemas.openxmlformats.org/officeDocument/2006/relationships/slideLayout" Target="../slideLayouts/slideLayout420.xml"/><Relationship Id="rId63" Type="http://schemas.openxmlformats.org/officeDocument/2006/relationships/slideLayout" Target="../slideLayouts/slideLayout436.xml"/><Relationship Id="rId68" Type="http://schemas.openxmlformats.org/officeDocument/2006/relationships/slideLayout" Target="../slideLayouts/slideLayout441.xml"/><Relationship Id="rId2" Type="http://schemas.openxmlformats.org/officeDocument/2006/relationships/slideLayout" Target="../slideLayouts/slideLayout375.xml"/><Relationship Id="rId16" Type="http://schemas.openxmlformats.org/officeDocument/2006/relationships/slideLayout" Target="../slideLayouts/slideLayout389.xml"/><Relationship Id="rId29" Type="http://schemas.openxmlformats.org/officeDocument/2006/relationships/slideLayout" Target="../slideLayouts/slideLayout402.xml"/><Relationship Id="rId11" Type="http://schemas.openxmlformats.org/officeDocument/2006/relationships/slideLayout" Target="../slideLayouts/slideLayout384.xml"/><Relationship Id="rId24" Type="http://schemas.openxmlformats.org/officeDocument/2006/relationships/slideLayout" Target="../slideLayouts/slideLayout397.xml"/><Relationship Id="rId32" Type="http://schemas.openxmlformats.org/officeDocument/2006/relationships/slideLayout" Target="../slideLayouts/slideLayout405.xml"/><Relationship Id="rId37" Type="http://schemas.openxmlformats.org/officeDocument/2006/relationships/slideLayout" Target="../slideLayouts/slideLayout410.xml"/><Relationship Id="rId40" Type="http://schemas.openxmlformats.org/officeDocument/2006/relationships/slideLayout" Target="../slideLayouts/slideLayout413.xml"/><Relationship Id="rId45" Type="http://schemas.openxmlformats.org/officeDocument/2006/relationships/slideLayout" Target="../slideLayouts/slideLayout418.xml"/><Relationship Id="rId53" Type="http://schemas.openxmlformats.org/officeDocument/2006/relationships/slideLayout" Target="../slideLayouts/slideLayout426.xml"/><Relationship Id="rId58" Type="http://schemas.openxmlformats.org/officeDocument/2006/relationships/slideLayout" Target="../slideLayouts/slideLayout431.xml"/><Relationship Id="rId66" Type="http://schemas.openxmlformats.org/officeDocument/2006/relationships/slideLayout" Target="../slideLayouts/slideLayout439.xml"/><Relationship Id="rId74" Type="http://schemas.openxmlformats.org/officeDocument/2006/relationships/oleObject" Target="../embeddings/oleObject274.bin"/><Relationship Id="rId5" Type="http://schemas.openxmlformats.org/officeDocument/2006/relationships/slideLayout" Target="../slideLayouts/slideLayout378.xml"/><Relationship Id="rId61" Type="http://schemas.openxmlformats.org/officeDocument/2006/relationships/slideLayout" Target="../slideLayouts/slideLayout434.xml"/><Relationship Id="rId19" Type="http://schemas.openxmlformats.org/officeDocument/2006/relationships/slideLayout" Target="../slideLayouts/slideLayout392.xml"/><Relationship Id="rId14" Type="http://schemas.openxmlformats.org/officeDocument/2006/relationships/slideLayout" Target="../slideLayouts/slideLayout387.xml"/><Relationship Id="rId22" Type="http://schemas.openxmlformats.org/officeDocument/2006/relationships/slideLayout" Target="../slideLayouts/slideLayout395.xml"/><Relationship Id="rId27" Type="http://schemas.openxmlformats.org/officeDocument/2006/relationships/slideLayout" Target="../slideLayouts/slideLayout400.xml"/><Relationship Id="rId30" Type="http://schemas.openxmlformats.org/officeDocument/2006/relationships/slideLayout" Target="../slideLayouts/slideLayout403.xml"/><Relationship Id="rId35" Type="http://schemas.openxmlformats.org/officeDocument/2006/relationships/slideLayout" Target="../slideLayouts/slideLayout408.xml"/><Relationship Id="rId43" Type="http://schemas.openxmlformats.org/officeDocument/2006/relationships/slideLayout" Target="../slideLayouts/slideLayout416.xml"/><Relationship Id="rId48" Type="http://schemas.openxmlformats.org/officeDocument/2006/relationships/slideLayout" Target="../slideLayouts/slideLayout421.xml"/><Relationship Id="rId56" Type="http://schemas.openxmlformats.org/officeDocument/2006/relationships/slideLayout" Target="../slideLayouts/slideLayout429.xml"/><Relationship Id="rId64" Type="http://schemas.openxmlformats.org/officeDocument/2006/relationships/slideLayout" Target="../slideLayouts/slideLayout437.xml"/><Relationship Id="rId69" Type="http://schemas.openxmlformats.org/officeDocument/2006/relationships/slideLayout" Target="../slideLayouts/slideLayout442.xml"/><Relationship Id="rId8" Type="http://schemas.openxmlformats.org/officeDocument/2006/relationships/slideLayout" Target="../slideLayouts/slideLayout381.xml"/><Relationship Id="rId51" Type="http://schemas.openxmlformats.org/officeDocument/2006/relationships/slideLayout" Target="../slideLayouts/slideLayout424.xml"/><Relationship Id="rId72" Type="http://schemas.openxmlformats.org/officeDocument/2006/relationships/tags" Target="../tags/tag302.xml"/><Relationship Id="rId3" Type="http://schemas.openxmlformats.org/officeDocument/2006/relationships/slideLayout" Target="../slideLayouts/slideLayout376.xml"/><Relationship Id="rId12" Type="http://schemas.openxmlformats.org/officeDocument/2006/relationships/slideLayout" Target="../slideLayouts/slideLayout385.xml"/><Relationship Id="rId17" Type="http://schemas.openxmlformats.org/officeDocument/2006/relationships/slideLayout" Target="../slideLayouts/slideLayout390.xml"/><Relationship Id="rId25" Type="http://schemas.openxmlformats.org/officeDocument/2006/relationships/slideLayout" Target="../slideLayouts/slideLayout398.xml"/><Relationship Id="rId33" Type="http://schemas.openxmlformats.org/officeDocument/2006/relationships/slideLayout" Target="../slideLayouts/slideLayout406.xml"/><Relationship Id="rId38" Type="http://schemas.openxmlformats.org/officeDocument/2006/relationships/slideLayout" Target="../slideLayouts/slideLayout411.xml"/><Relationship Id="rId46" Type="http://schemas.openxmlformats.org/officeDocument/2006/relationships/slideLayout" Target="../slideLayouts/slideLayout419.xml"/><Relationship Id="rId59" Type="http://schemas.openxmlformats.org/officeDocument/2006/relationships/slideLayout" Target="../slideLayouts/slideLayout432.xml"/><Relationship Id="rId67" Type="http://schemas.openxmlformats.org/officeDocument/2006/relationships/slideLayout" Target="../slideLayouts/slideLayout440.xml"/><Relationship Id="rId20" Type="http://schemas.openxmlformats.org/officeDocument/2006/relationships/slideLayout" Target="../slideLayouts/slideLayout393.xml"/><Relationship Id="rId41" Type="http://schemas.openxmlformats.org/officeDocument/2006/relationships/slideLayout" Target="../slideLayouts/slideLayout414.xml"/><Relationship Id="rId54" Type="http://schemas.openxmlformats.org/officeDocument/2006/relationships/slideLayout" Target="../slideLayouts/slideLayout427.xml"/><Relationship Id="rId62" Type="http://schemas.openxmlformats.org/officeDocument/2006/relationships/slideLayout" Target="../slideLayouts/slideLayout435.xml"/><Relationship Id="rId70" Type="http://schemas.openxmlformats.org/officeDocument/2006/relationships/theme" Target="../theme/theme11.xml"/><Relationship Id="rId75" Type="http://schemas.openxmlformats.org/officeDocument/2006/relationships/image" Target="../media/image25.emf"/><Relationship Id="rId1" Type="http://schemas.openxmlformats.org/officeDocument/2006/relationships/slideLayout" Target="../slideLayouts/slideLayout374.xml"/><Relationship Id="rId6" Type="http://schemas.openxmlformats.org/officeDocument/2006/relationships/slideLayout" Target="../slideLayouts/slideLayout379.xml"/><Relationship Id="rId15" Type="http://schemas.openxmlformats.org/officeDocument/2006/relationships/slideLayout" Target="../slideLayouts/slideLayout388.xml"/><Relationship Id="rId23" Type="http://schemas.openxmlformats.org/officeDocument/2006/relationships/slideLayout" Target="../slideLayouts/slideLayout396.xml"/><Relationship Id="rId28" Type="http://schemas.openxmlformats.org/officeDocument/2006/relationships/slideLayout" Target="../slideLayouts/slideLayout401.xml"/><Relationship Id="rId36" Type="http://schemas.openxmlformats.org/officeDocument/2006/relationships/slideLayout" Target="../slideLayouts/slideLayout409.xml"/><Relationship Id="rId49" Type="http://schemas.openxmlformats.org/officeDocument/2006/relationships/slideLayout" Target="../slideLayouts/slideLayout422.xml"/><Relationship Id="rId57" Type="http://schemas.openxmlformats.org/officeDocument/2006/relationships/slideLayout" Target="../slideLayouts/slideLayout430.xml"/><Relationship Id="rId10" Type="http://schemas.openxmlformats.org/officeDocument/2006/relationships/slideLayout" Target="../slideLayouts/slideLayout383.xml"/><Relationship Id="rId31" Type="http://schemas.openxmlformats.org/officeDocument/2006/relationships/slideLayout" Target="../slideLayouts/slideLayout404.xml"/><Relationship Id="rId44" Type="http://schemas.openxmlformats.org/officeDocument/2006/relationships/slideLayout" Target="../slideLayouts/slideLayout417.xml"/><Relationship Id="rId52" Type="http://schemas.openxmlformats.org/officeDocument/2006/relationships/slideLayout" Target="../slideLayouts/slideLayout425.xml"/><Relationship Id="rId60" Type="http://schemas.openxmlformats.org/officeDocument/2006/relationships/slideLayout" Target="../slideLayouts/slideLayout433.xml"/><Relationship Id="rId65" Type="http://schemas.openxmlformats.org/officeDocument/2006/relationships/slideLayout" Target="../slideLayouts/slideLayout438.xml"/><Relationship Id="rId73" Type="http://schemas.openxmlformats.org/officeDocument/2006/relationships/tags" Target="../tags/tag303.xml"/><Relationship Id="rId4" Type="http://schemas.openxmlformats.org/officeDocument/2006/relationships/slideLayout" Target="../slideLayouts/slideLayout377.xml"/><Relationship Id="rId9" Type="http://schemas.openxmlformats.org/officeDocument/2006/relationships/slideLayout" Target="../slideLayouts/slideLayout382.xml"/><Relationship Id="rId13" Type="http://schemas.openxmlformats.org/officeDocument/2006/relationships/slideLayout" Target="../slideLayouts/slideLayout386.xml"/><Relationship Id="rId18" Type="http://schemas.openxmlformats.org/officeDocument/2006/relationships/slideLayout" Target="../slideLayouts/slideLayout391.xml"/><Relationship Id="rId39" Type="http://schemas.openxmlformats.org/officeDocument/2006/relationships/slideLayout" Target="../slideLayouts/slideLayout412.xml"/><Relationship Id="rId34" Type="http://schemas.openxmlformats.org/officeDocument/2006/relationships/slideLayout" Target="../slideLayouts/slideLayout407.xml"/><Relationship Id="rId50" Type="http://schemas.openxmlformats.org/officeDocument/2006/relationships/slideLayout" Target="../slideLayouts/slideLayout423.xml"/><Relationship Id="rId55" Type="http://schemas.openxmlformats.org/officeDocument/2006/relationships/slideLayout" Target="../slideLayouts/slideLayout428.xml"/><Relationship Id="rId7" Type="http://schemas.openxmlformats.org/officeDocument/2006/relationships/slideLayout" Target="../slideLayouts/slideLayout380.xml"/><Relationship Id="rId71" Type="http://schemas.openxmlformats.org/officeDocument/2006/relationships/vmlDrawing" Target="../drawings/vmlDrawing274.v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450.xml"/><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theme" Target="../theme/theme12.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5" Type="http://schemas.openxmlformats.org/officeDocument/2006/relationships/slideLayout" Target="../slideLayouts/slideLayout447.xml"/><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461.xml"/><Relationship Id="rId13" Type="http://schemas.openxmlformats.org/officeDocument/2006/relationships/theme" Target="../theme/theme13.xml"/><Relationship Id="rId3" Type="http://schemas.openxmlformats.org/officeDocument/2006/relationships/slideLayout" Target="../slideLayouts/slideLayout456.xml"/><Relationship Id="rId7" Type="http://schemas.openxmlformats.org/officeDocument/2006/relationships/slideLayout" Target="../slideLayouts/slideLayout460.xml"/><Relationship Id="rId12" Type="http://schemas.openxmlformats.org/officeDocument/2006/relationships/slideLayout" Target="../slideLayouts/slideLayout465.xml"/><Relationship Id="rId2" Type="http://schemas.openxmlformats.org/officeDocument/2006/relationships/slideLayout" Target="../slideLayouts/slideLayout455.xml"/><Relationship Id="rId1" Type="http://schemas.openxmlformats.org/officeDocument/2006/relationships/slideLayout" Target="../slideLayouts/slideLayout454.xml"/><Relationship Id="rId6" Type="http://schemas.openxmlformats.org/officeDocument/2006/relationships/slideLayout" Target="../slideLayouts/slideLayout459.xml"/><Relationship Id="rId11" Type="http://schemas.openxmlformats.org/officeDocument/2006/relationships/slideLayout" Target="../slideLayouts/slideLayout464.xml"/><Relationship Id="rId5" Type="http://schemas.openxmlformats.org/officeDocument/2006/relationships/slideLayout" Target="../slideLayouts/slideLayout458.xml"/><Relationship Id="rId10" Type="http://schemas.openxmlformats.org/officeDocument/2006/relationships/slideLayout" Target="../slideLayouts/slideLayout463.xml"/><Relationship Id="rId4" Type="http://schemas.openxmlformats.org/officeDocument/2006/relationships/slideLayout" Target="../slideLayouts/slideLayout457.xml"/><Relationship Id="rId9" Type="http://schemas.openxmlformats.org/officeDocument/2006/relationships/slideLayout" Target="../slideLayouts/slideLayout46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473.xml"/><Relationship Id="rId3" Type="http://schemas.openxmlformats.org/officeDocument/2006/relationships/slideLayout" Target="../slideLayouts/slideLayout468.xml"/><Relationship Id="rId7" Type="http://schemas.openxmlformats.org/officeDocument/2006/relationships/slideLayout" Target="../slideLayouts/slideLayout472.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5" Type="http://schemas.openxmlformats.org/officeDocument/2006/relationships/slideLayout" Target="../slideLayouts/slideLayout470.xml"/><Relationship Id="rId10" Type="http://schemas.openxmlformats.org/officeDocument/2006/relationships/image" Target="../media/image50.jpeg"/><Relationship Id="rId4" Type="http://schemas.openxmlformats.org/officeDocument/2006/relationships/slideLayout" Target="../slideLayouts/slideLayout469.xml"/><Relationship Id="rId9"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481.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theme" Target="../theme/theme15.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487.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5" Type="http://schemas.openxmlformats.org/officeDocument/2006/relationships/theme" Target="../theme/theme16.xml"/><Relationship Id="rId4" Type="http://schemas.openxmlformats.org/officeDocument/2006/relationships/slideLayout" Target="../slideLayouts/slideLayout488.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491.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49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500.xml"/><Relationship Id="rId3" Type="http://schemas.openxmlformats.org/officeDocument/2006/relationships/slideLayout" Target="../slideLayouts/slideLayout495.xml"/><Relationship Id="rId7" Type="http://schemas.openxmlformats.org/officeDocument/2006/relationships/slideLayout" Target="../slideLayouts/slideLayout499.xml"/><Relationship Id="rId12" Type="http://schemas.openxmlformats.org/officeDocument/2006/relationships/theme" Target="../theme/theme19.xml"/><Relationship Id="rId2" Type="http://schemas.openxmlformats.org/officeDocument/2006/relationships/slideLayout" Target="../slideLayouts/slideLayout494.xml"/><Relationship Id="rId1" Type="http://schemas.openxmlformats.org/officeDocument/2006/relationships/slideLayout" Target="../slideLayouts/slideLayout493.xml"/><Relationship Id="rId6" Type="http://schemas.openxmlformats.org/officeDocument/2006/relationships/slideLayout" Target="../slideLayouts/slideLayout498.xml"/><Relationship Id="rId11" Type="http://schemas.openxmlformats.org/officeDocument/2006/relationships/slideLayout" Target="../slideLayouts/slideLayout503.xml"/><Relationship Id="rId5" Type="http://schemas.openxmlformats.org/officeDocument/2006/relationships/slideLayout" Target="../slideLayouts/slideLayout497.xml"/><Relationship Id="rId10" Type="http://schemas.openxmlformats.org/officeDocument/2006/relationships/slideLayout" Target="../slideLayouts/slideLayout502.xml"/><Relationship Id="rId4" Type="http://schemas.openxmlformats.org/officeDocument/2006/relationships/slideLayout" Target="../slideLayouts/slideLayout496.xml"/><Relationship Id="rId9" Type="http://schemas.openxmlformats.org/officeDocument/2006/relationships/slideLayout" Target="../slideLayouts/slideLayout50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 Type="http://schemas.openxmlformats.org/officeDocument/2006/relationships/slideLayout" Target="../slideLayouts/slideLayout5.xml"/><Relationship Id="rId21" Type="http://schemas.openxmlformats.org/officeDocument/2006/relationships/slideLayout" Target="../slideLayouts/slideLayout23.xml"/><Relationship Id="rId34" Type="http://schemas.openxmlformats.org/officeDocument/2006/relationships/slideLayout" Target="../slideLayouts/slideLayout36.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29" Type="http://schemas.openxmlformats.org/officeDocument/2006/relationships/slideLayout" Target="../slideLayouts/slideLayout31.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32" Type="http://schemas.openxmlformats.org/officeDocument/2006/relationships/slideLayout" Target="../slideLayouts/slideLayout34.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36" Type="http://schemas.openxmlformats.org/officeDocument/2006/relationships/theme" Target="../theme/theme2.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31" Type="http://schemas.openxmlformats.org/officeDocument/2006/relationships/slideLayout" Target="../slideLayouts/slideLayout33.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slideLayout" Target="../slideLayouts/slideLayout37.xml"/><Relationship Id="rId8" Type="http://schemas.openxmlformats.org/officeDocument/2006/relationships/slideLayout" Target="../slideLayouts/slideLayout1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511.xml"/><Relationship Id="rId13" Type="http://schemas.openxmlformats.org/officeDocument/2006/relationships/theme" Target="../theme/theme20.xml"/><Relationship Id="rId3" Type="http://schemas.openxmlformats.org/officeDocument/2006/relationships/slideLayout" Target="../slideLayouts/slideLayout506.xml"/><Relationship Id="rId7" Type="http://schemas.openxmlformats.org/officeDocument/2006/relationships/slideLayout" Target="../slideLayouts/slideLayout510.xml"/><Relationship Id="rId12" Type="http://schemas.openxmlformats.org/officeDocument/2006/relationships/slideLayout" Target="../slideLayouts/slideLayout515.xml"/><Relationship Id="rId2" Type="http://schemas.openxmlformats.org/officeDocument/2006/relationships/slideLayout" Target="../slideLayouts/slideLayout505.xml"/><Relationship Id="rId1" Type="http://schemas.openxmlformats.org/officeDocument/2006/relationships/slideLayout" Target="../slideLayouts/slideLayout504.xml"/><Relationship Id="rId6" Type="http://schemas.openxmlformats.org/officeDocument/2006/relationships/slideLayout" Target="../slideLayouts/slideLayout509.xml"/><Relationship Id="rId11" Type="http://schemas.openxmlformats.org/officeDocument/2006/relationships/slideLayout" Target="../slideLayouts/slideLayout514.xml"/><Relationship Id="rId5" Type="http://schemas.openxmlformats.org/officeDocument/2006/relationships/slideLayout" Target="../slideLayouts/slideLayout508.xml"/><Relationship Id="rId10" Type="http://schemas.openxmlformats.org/officeDocument/2006/relationships/slideLayout" Target="../slideLayouts/slideLayout513.xml"/><Relationship Id="rId4" Type="http://schemas.openxmlformats.org/officeDocument/2006/relationships/slideLayout" Target="../slideLayouts/slideLayout507.xml"/><Relationship Id="rId9" Type="http://schemas.openxmlformats.org/officeDocument/2006/relationships/slideLayout" Target="../slideLayouts/slideLayout51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523.xml"/><Relationship Id="rId13" Type="http://schemas.openxmlformats.org/officeDocument/2006/relationships/theme" Target="../theme/theme21.xml"/><Relationship Id="rId3" Type="http://schemas.openxmlformats.org/officeDocument/2006/relationships/slideLayout" Target="../slideLayouts/slideLayout518.xml"/><Relationship Id="rId7" Type="http://schemas.openxmlformats.org/officeDocument/2006/relationships/slideLayout" Target="../slideLayouts/slideLayout522.xml"/><Relationship Id="rId12" Type="http://schemas.openxmlformats.org/officeDocument/2006/relationships/slideLayout" Target="../slideLayouts/slideLayout527.xml"/><Relationship Id="rId2" Type="http://schemas.openxmlformats.org/officeDocument/2006/relationships/slideLayout" Target="../slideLayouts/slideLayout517.xml"/><Relationship Id="rId1" Type="http://schemas.openxmlformats.org/officeDocument/2006/relationships/slideLayout" Target="../slideLayouts/slideLayout516.xml"/><Relationship Id="rId6" Type="http://schemas.openxmlformats.org/officeDocument/2006/relationships/slideLayout" Target="../slideLayouts/slideLayout521.xml"/><Relationship Id="rId11" Type="http://schemas.openxmlformats.org/officeDocument/2006/relationships/slideLayout" Target="../slideLayouts/slideLayout526.xml"/><Relationship Id="rId5" Type="http://schemas.openxmlformats.org/officeDocument/2006/relationships/slideLayout" Target="../slideLayouts/slideLayout520.xml"/><Relationship Id="rId10" Type="http://schemas.openxmlformats.org/officeDocument/2006/relationships/slideLayout" Target="../slideLayouts/slideLayout525.xml"/><Relationship Id="rId4" Type="http://schemas.openxmlformats.org/officeDocument/2006/relationships/slideLayout" Target="../slideLayouts/slideLayout519.xml"/><Relationship Id="rId9" Type="http://schemas.openxmlformats.org/officeDocument/2006/relationships/slideLayout" Target="../slideLayouts/slideLayout52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535.xml"/><Relationship Id="rId3" Type="http://schemas.openxmlformats.org/officeDocument/2006/relationships/slideLayout" Target="../slideLayouts/slideLayout530.xml"/><Relationship Id="rId7" Type="http://schemas.openxmlformats.org/officeDocument/2006/relationships/slideLayout" Target="../slideLayouts/slideLayout534.xml"/><Relationship Id="rId12" Type="http://schemas.openxmlformats.org/officeDocument/2006/relationships/theme" Target="../theme/theme22.xml"/><Relationship Id="rId2" Type="http://schemas.openxmlformats.org/officeDocument/2006/relationships/slideLayout" Target="../slideLayouts/slideLayout529.xml"/><Relationship Id="rId1" Type="http://schemas.openxmlformats.org/officeDocument/2006/relationships/slideLayout" Target="../slideLayouts/slideLayout528.xml"/><Relationship Id="rId6" Type="http://schemas.openxmlformats.org/officeDocument/2006/relationships/slideLayout" Target="../slideLayouts/slideLayout533.xml"/><Relationship Id="rId11" Type="http://schemas.openxmlformats.org/officeDocument/2006/relationships/slideLayout" Target="../slideLayouts/slideLayout538.xml"/><Relationship Id="rId5" Type="http://schemas.openxmlformats.org/officeDocument/2006/relationships/slideLayout" Target="../slideLayouts/slideLayout532.xml"/><Relationship Id="rId10" Type="http://schemas.openxmlformats.org/officeDocument/2006/relationships/slideLayout" Target="../slideLayouts/slideLayout537.xml"/><Relationship Id="rId4" Type="http://schemas.openxmlformats.org/officeDocument/2006/relationships/slideLayout" Target="../slideLayouts/slideLayout531.xml"/><Relationship Id="rId9" Type="http://schemas.openxmlformats.org/officeDocument/2006/relationships/slideLayout" Target="../slideLayouts/slideLayout53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546.xml"/><Relationship Id="rId3" Type="http://schemas.openxmlformats.org/officeDocument/2006/relationships/slideLayout" Target="../slideLayouts/slideLayout541.xml"/><Relationship Id="rId7" Type="http://schemas.openxmlformats.org/officeDocument/2006/relationships/slideLayout" Target="../slideLayouts/slideLayout545.xml"/><Relationship Id="rId12" Type="http://schemas.openxmlformats.org/officeDocument/2006/relationships/theme" Target="../theme/theme23.xml"/><Relationship Id="rId2" Type="http://schemas.openxmlformats.org/officeDocument/2006/relationships/slideLayout" Target="../slideLayouts/slideLayout540.xml"/><Relationship Id="rId1" Type="http://schemas.openxmlformats.org/officeDocument/2006/relationships/slideLayout" Target="../slideLayouts/slideLayout539.xml"/><Relationship Id="rId6" Type="http://schemas.openxmlformats.org/officeDocument/2006/relationships/slideLayout" Target="../slideLayouts/slideLayout544.xml"/><Relationship Id="rId11" Type="http://schemas.openxmlformats.org/officeDocument/2006/relationships/slideLayout" Target="../slideLayouts/slideLayout549.xml"/><Relationship Id="rId5" Type="http://schemas.openxmlformats.org/officeDocument/2006/relationships/slideLayout" Target="../slideLayouts/slideLayout543.xml"/><Relationship Id="rId10" Type="http://schemas.openxmlformats.org/officeDocument/2006/relationships/slideLayout" Target="../slideLayouts/slideLayout548.xml"/><Relationship Id="rId4" Type="http://schemas.openxmlformats.org/officeDocument/2006/relationships/slideLayout" Target="../slideLayouts/slideLayout542.xml"/><Relationship Id="rId9" Type="http://schemas.openxmlformats.org/officeDocument/2006/relationships/slideLayout" Target="../slideLayouts/slideLayout547.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7.wmf"/><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theme" Target="../theme/theme5.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21" Type="http://schemas.openxmlformats.org/officeDocument/2006/relationships/slideLayout" Target="../slideLayouts/slideLayout86.xml"/><Relationship Id="rId34" Type="http://schemas.openxmlformats.org/officeDocument/2006/relationships/slideLayout" Target="../slideLayouts/slideLayout99.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33" Type="http://schemas.openxmlformats.org/officeDocument/2006/relationships/slideLayout" Target="../slideLayouts/slideLayout98.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29" Type="http://schemas.openxmlformats.org/officeDocument/2006/relationships/slideLayout" Target="../slideLayouts/slideLayout94.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slideLayout" Target="../slideLayouts/slideLayout97.xml"/><Relationship Id="rId37" Type="http://schemas.openxmlformats.org/officeDocument/2006/relationships/theme" Target="../theme/theme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36" Type="http://schemas.openxmlformats.org/officeDocument/2006/relationships/slideLayout" Target="../slideLayouts/slideLayout101.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31" Type="http://schemas.openxmlformats.org/officeDocument/2006/relationships/slideLayout" Target="../slideLayouts/slideLayout96.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 Id="rId35" Type="http://schemas.openxmlformats.org/officeDocument/2006/relationships/slideLayout" Target="../slideLayouts/slideLayout100.xml"/><Relationship Id="rId8" Type="http://schemas.openxmlformats.org/officeDocument/2006/relationships/slideLayout" Target="../slideLayouts/slideLayout73.xml"/><Relationship Id="rId3"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127.xml"/><Relationship Id="rId21" Type="http://schemas.openxmlformats.org/officeDocument/2006/relationships/slideLayout" Target="../slideLayouts/slideLayout122.xml"/><Relationship Id="rId42" Type="http://schemas.openxmlformats.org/officeDocument/2006/relationships/slideLayout" Target="../slideLayouts/slideLayout143.xml"/><Relationship Id="rId47" Type="http://schemas.openxmlformats.org/officeDocument/2006/relationships/slideLayout" Target="../slideLayouts/slideLayout148.xml"/><Relationship Id="rId63" Type="http://schemas.openxmlformats.org/officeDocument/2006/relationships/slideLayout" Target="../slideLayouts/slideLayout164.xml"/><Relationship Id="rId68" Type="http://schemas.openxmlformats.org/officeDocument/2006/relationships/slideLayout" Target="../slideLayouts/slideLayout169.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9" Type="http://schemas.openxmlformats.org/officeDocument/2006/relationships/slideLayout" Target="../slideLayouts/slideLayout130.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32" Type="http://schemas.openxmlformats.org/officeDocument/2006/relationships/slideLayout" Target="../slideLayouts/slideLayout133.xml"/><Relationship Id="rId37" Type="http://schemas.openxmlformats.org/officeDocument/2006/relationships/slideLayout" Target="../slideLayouts/slideLayout138.xml"/><Relationship Id="rId40" Type="http://schemas.openxmlformats.org/officeDocument/2006/relationships/slideLayout" Target="../slideLayouts/slideLayout141.xml"/><Relationship Id="rId45" Type="http://schemas.openxmlformats.org/officeDocument/2006/relationships/slideLayout" Target="../slideLayouts/slideLayout146.xml"/><Relationship Id="rId53" Type="http://schemas.openxmlformats.org/officeDocument/2006/relationships/slideLayout" Target="../slideLayouts/slideLayout154.xml"/><Relationship Id="rId58" Type="http://schemas.openxmlformats.org/officeDocument/2006/relationships/slideLayout" Target="../slideLayouts/slideLayout159.xml"/><Relationship Id="rId66" Type="http://schemas.openxmlformats.org/officeDocument/2006/relationships/slideLayout" Target="../slideLayouts/slideLayout167.xml"/><Relationship Id="rId74" Type="http://schemas.openxmlformats.org/officeDocument/2006/relationships/image" Target="../media/image25.emf"/><Relationship Id="rId5" Type="http://schemas.openxmlformats.org/officeDocument/2006/relationships/slideLayout" Target="../slideLayouts/slideLayout106.xml"/><Relationship Id="rId61" Type="http://schemas.openxmlformats.org/officeDocument/2006/relationships/slideLayout" Target="../slideLayouts/slideLayout162.xml"/><Relationship Id="rId19" Type="http://schemas.openxmlformats.org/officeDocument/2006/relationships/slideLayout" Target="../slideLayouts/slideLayout12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slideLayout" Target="../slideLayouts/slideLayout128.xml"/><Relationship Id="rId30" Type="http://schemas.openxmlformats.org/officeDocument/2006/relationships/slideLayout" Target="../slideLayouts/slideLayout131.xml"/><Relationship Id="rId35" Type="http://schemas.openxmlformats.org/officeDocument/2006/relationships/slideLayout" Target="../slideLayouts/slideLayout136.xml"/><Relationship Id="rId43" Type="http://schemas.openxmlformats.org/officeDocument/2006/relationships/slideLayout" Target="../slideLayouts/slideLayout144.xml"/><Relationship Id="rId48" Type="http://schemas.openxmlformats.org/officeDocument/2006/relationships/slideLayout" Target="../slideLayouts/slideLayout149.xml"/><Relationship Id="rId56" Type="http://schemas.openxmlformats.org/officeDocument/2006/relationships/slideLayout" Target="../slideLayouts/slideLayout157.xml"/><Relationship Id="rId64" Type="http://schemas.openxmlformats.org/officeDocument/2006/relationships/slideLayout" Target="../slideLayouts/slideLayout165.xml"/><Relationship Id="rId69" Type="http://schemas.openxmlformats.org/officeDocument/2006/relationships/theme" Target="../theme/theme7.xml"/><Relationship Id="rId8" Type="http://schemas.openxmlformats.org/officeDocument/2006/relationships/slideLayout" Target="../slideLayouts/slideLayout109.xml"/><Relationship Id="rId51" Type="http://schemas.openxmlformats.org/officeDocument/2006/relationships/slideLayout" Target="../slideLayouts/slideLayout152.xml"/><Relationship Id="rId72" Type="http://schemas.openxmlformats.org/officeDocument/2006/relationships/tags" Target="../tags/tag2.xml"/><Relationship Id="rId3" Type="http://schemas.openxmlformats.org/officeDocument/2006/relationships/slideLayout" Target="../slideLayouts/slideLayout104.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33" Type="http://schemas.openxmlformats.org/officeDocument/2006/relationships/slideLayout" Target="../slideLayouts/slideLayout134.xml"/><Relationship Id="rId38" Type="http://schemas.openxmlformats.org/officeDocument/2006/relationships/slideLayout" Target="../slideLayouts/slideLayout139.xml"/><Relationship Id="rId46" Type="http://schemas.openxmlformats.org/officeDocument/2006/relationships/slideLayout" Target="../slideLayouts/slideLayout147.xml"/><Relationship Id="rId59" Type="http://schemas.openxmlformats.org/officeDocument/2006/relationships/slideLayout" Target="../slideLayouts/slideLayout160.xml"/><Relationship Id="rId67" Type="http://schemas.openxmlformats.org/officeDocument/2006/relationships/slideLayout" Target="../slideLayouts/slideLayout168.xml"/><Relationship Id="rId20" Type="http://schemas.openxmlformats.org/officeDocument/2006/relationships/slideLayout" Target="../slideLayouts/slideLayout121.xml"/><Relationship Id="rId41" Type="http://schemas.openxmlformats.org/officeDocument/2006/relationships/slideLayout" Target="../slideLayouts/slideLayout142.xml"/><Relationship Id="rId54" Type="http://schemas.openxmlformats.org/officeDocument/2006/relationships/slideLayout" Target="../slideLayouts/slideLayout155.xml"/><Relationship Id="rId62" Type="http://schemas.openxmlformats.org/officeDocument/2006/relationships/slideLayout" Target="../slideLayouts/slideLayout163.xml"/><Relationship Id="rId70" Type="http://schemas.openxmlformats.org/officeDocument/2006/relationships/vmlDrawing" Target="../drawings/vmlDrawing1.v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28" Type="http://schemas.openxmlformats.org/officeDocument/2006/relationships/slideLayout" Target="../slideLayouts/slideLayout129.xml"/><Relationship Id="rId36" Type="http://schemas.openxmlformats.org/officeDocument/2006/relationships/slideLayout" Target="../slideLayouts/slideLayout137.xml"/><Relationship Id="rId49" Type="http://schemas.openxmlformats.org/officeDocument/2006/relationships/slideLayout" Target="../slideLayouts/slideLayout150.xml"/><Relationship Id="rId57" Type="http://schemas.openxmlformats.org/officeDocument/2006/relationships/slideLayout" Target="../slideLayouts/slideLayout158.xml"/><Relationship Id="rId10" Type="http://schemas.openxmlformats.org/officeDocument/2006/relationships/slideLayout" Target="../slideLayouts/slideLayout111.xml"/><Relationship Id="rId31" Type="http://schemas.openxmlformats.org/officeDocument/2006/relationships/slideLayout" Target="../slideLayouts/slideLayout132.xml"/><Relationship Id="rId44" Type="http://schemas.openxmlformats.org/officeDocument/2006/relationships/slideLayout" Target="../slideLayouts/slideLayout145.xml"/><Relationship Id="rId52" Type="http://schemas.openxmlformats.org/officeDocument/2006/relationships/slideLayout" Target="../slideLayouts/slideLayout153.xml"/><Relationship Id="rId60" Type="http://schemas.openxmlformats.org/officeDocument/2006/relationships/slideLayout" Target="../slideLayouts/slideLayout161.xml"/><Relationship Id="rId65" Type="http://schemas.openxmlformats.org/officeDocument/2006/relationships/slideLayout" Target="../slideLayouts/slideLayout166.xml"/><Relationship Id="rId73" Type="http://schemas.openxmlformats.org/officeDocument/2006/relationships/oleObject" Target="../embeddings/oleObject1.bin"/><Relationship Id="rId4" Type="http://schemas.openxmlformats.org/officeDocument/2006/relationships/slideLayout" Target="../slideLayouts/slideLayout105.xml"/><Relationship Id="rId9" Type="http://schemas.openxmlformats.org/officeDocument/2006/relationships/slideLayout" Target="../slideLayouts/slideLayout110.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39" Type="http://schemas.openxmlformats.org/officeDocument/2006/relationships/slideLayout" Target="../slideLayouts/slideLayout140.xml"/><Relationship Id="rId34" Type="http://schemas.openxmlformats.org/officeDocument/2006/relationships/slideLayout" Target="../slideLayouts/slideLayout135.xml"/><Relationship Id="rId50" Type="http://schemas.openxmlformats.org/officeDocument/2006/relationships/slideLayout" Target="../slideLayouts/slideLayout151.xml"/><Relationship Id="rId55" Type="http://schemas.openxmlformats.org/officeDocument/2006/relationships/slideLayout" Target="../slideLayouts/slideLayout156.xml"/><Relationship Id="rId7" Type="http://schemas.openxmlformats.org/officeDocument/2006/relationships/slideLayout" Target="../slideLayouts/slideLayout108.xml"/><Relationship Id="rId71" Type="http://schemas.openxmlformats.org/officeDocument/2006/relationships/tags" Target="../tags/tag1.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195.xml"/><Relationship Id="rId21" Type="http://schemas.openxmlformats.org/officeDocument/2006/relationships/slideLayout" Target="../slideLayouts/slideLayout190.xml"/><Relationship Id="rId42" Type="http://schemas.openxmlformats.org/officeDocument/2006/relationships/slideLayout" Target="../slideLayouts/slideLayout211.xml"/><Relationship Id="rId47" Type="http://schemas.openxmlformats.org/officeDocument/2006/relationships/slideLayout" Target="../slideLayouts/slideLayout216.xml"/><Relationship Id="rId63" Type="http://schemas.openxmlformats.org/officeDocument/2006/relationships/slideLayout" Target="../slideLayouts/slideLayout232.xml"/><Relationship Id="rId68" Type="http://schemas.openxmlformats.org/officeDocument/2006/relationships/slideLayout" Target="../slideLayouts/slideLayout237.xml"/><Relationship Id="rId2" Type="http://schemas.openxmlformats.org/officeDocument/2006/relationships/slideLayout" Target="../slideLayouts/slideLayout171.xml"/><Relationship Id="rId16" Type="http://schemas.openxmlformats.org/officeDocument/2006/relationships/slideLayout" Target="../slideLayouts/slideLayout185.xml"/><Relationship Id="rId29" Type="http://schemas.openxmlformats.org/officeDocument/2006/relationships/slideLayout" Target="../slideLayouts/slideLayout198.xml"/><Relationship Id="rId11" Type="http://schemas.openxmlformats.org/officeDocument/2006/relationships/slideLayout" Target="../slideLayouts/slideLayout180.xml"/><Relationship Id="rId24" Type="http://schemas.openxmlformats.org/officeDocument/2006/relationships/slideLayout" Target="../slideLayouts/slideLayout193.xml"/><Relationship Id="rId32" Type="http://schemas.openxmlformats.org/officeDocument/2006/relationships/slideLayout" Target="../slideLayouts/slideLayout201.xml"/><Relationship Id="rId37" Type="http://schemas.openxmlformats.org/officeDocument/2006/relationships/slideLayout" Target="../slideLayouts/slideLayout206.xml"/><Relationship Id="rId40" Type="http://schemas.openxmlformats.org/officeDocument/2006/relationships/slideLayout" Target="../slideLayouts/slideLayout209.xml"/><Relationship Id="rId45" Type="http://schemas.openxmlformats.org/officeDocument/2006/relationships/slideLayout" Target="../slideLayouts/slideLayout214.xml"/><Relationship Id="rId53" Type="http://schemas.openxmlformats.org/officeDocument/2006/relationships/slideLayout" Target="../slideLayouts/slideLayout222.xml"/><Relationship Id="rId58" Type="http://schemas.openxmlformats.org/officeDocument/2006/relationships/slideLayout" Target="../slideLayouts/slideLayout227.xml"/><Relationship Id="rId66" Type="http://schemas.openxmlformats.org/officeDocument/2006/relationships/slideLayout" Target="../slideLayouts/slideLayout235.xml"/><Relationship Id="rId74" Type="http://schemas.openxmlformats.org/officeDocument/2006/relationships/image" Target="../media/image25.emf"/><Relationship Id="rId5" Type="http://schemas.openxmlformats.org/officeDocument/2006/relationships/slideLayout" Target="../slideLayouts/slideLayout174.xml"/><Relationship Id="rId61" Type="http://schemas.openxmlformats.org/officeDocument/2006/relationships/slideLayout" Target="../slideLayouts/slideLayout230.xml"/><Relationship Id="rId19" Type="http://schemas.openxmlformats.org/officeDocument/2006/relationships/slideLayout" Target="../slideLayouts/slideLayout188.xml"/><Relationship Id="rId14" Type="http://schemas.openxmlformats.org/officeDocument/2006/relationships/slideLayout" Target="../slideLayouts/slideLayout183.xml"/><Relationship Id="rId22" Type="http://schemas.openxmlformats.org/officeDocument/2006/relationships/slideLayout" Target="../slideLayouts/slideLayout191.xml"/><Relationship Id="rId27" Type="http://schemas.openxmlformats.org/officeDocument/2006/relationships/slideLayout" Target="../slideLayouts/slideLayout196.xml"/><Relationship Id="rId30" Type="http://schemas.openxmlformats.org/officeDocument/2006/relationships/slideLayout" Target="../slideLayouts/slideLayout199.xml"/><Relationship Id="rId35" Type="http://schemas.openxmlformats.org/officeDocument/2006/relationships/slideLayout" Target="../slideLayouts/slideLayout204.xml"/><Relationship Id="rId43" Type="http://schemas.openxmlformats.org/officeDocument/2006/relationships/slideLayout" Target="../slideLayouts/slideLayout212.xml"/><Relationship Id="rId48" Type="http://schemas.openxmlformats.org/officeDocument/2006/relationships/slideLayout" Target="../slideLayouts/slideLayout217.xml"/><Relationship Id="rId56" Type="http://schemas.openxmlformats.org/officeDocument/2006/relationships/slideLayout" Target="../slideLayouts/slideLayout225.xml"/><Relationship Id="rId64" Type="http://schemas.openxmlformats.org/officeDocument/2006/relationships/slideLayout" Target="../slideLayouts/slideLayout233.xml"/><Relationship Id="rId69" Type="http://schemas.openxmlformats.org/officeDocument/2006/relationships/theme" Target="../theme/theme8.xml"/><Relationship Id="rId8" Type="http://schemas.openxmlformats.org/officeDocument/2006/relationships/slideLayout" Target="../slideLayouts/slideLayout177.xml"/><Relationship Id="rId51" Type="http://schemas.openxmlformats.org/officeDocument/2006/relationships/slideLayout" Target="../slideLayouts/slideLayout220.xml"/><Relationship Id="rId72" Type="http://schemas.openxmlformats.org/officeDocument/2006/relationships/tags" Target="../tags/tag77.xml"/><Relationship Id="rId3" Type="http://schemas.openxmlformats.org/officeDocument/2006/relationships/slideLayout" Target="../slideLayouts/slideLayout172.xml"/><Relationship Id="rId12" Type="http://schemas.openxmlformats.org/officeDocument/2006/relationships/slideLayout" Target="../slideLayouts/slideLayout181.xml"/><Relationship Id="rId17" Type="http://schemas.openxmlformats.org/officeDocument/2006/relationships/slideLayout" Target="../slideLayouts/slideLayout186.xml"/><Relationship Id="rId25" Type="http://schemas.openxmlformats.org/officeDocument/2006/relationships/slideLayout" Target="../slideLayouts/slideLayout194.xml"/><Relationship Id="rId33" Type="http://schemas.openxmlformats.org/officeDocument/2006/relationships/slideLayout" Target="../slideLayouts/slideLayout202.xml"/><Relationship Id="rId38" Type="http://schemas.openxmlformats.org/officeDocument/2006/relationships/slideLayout" Target="../slideLayouts/slideLayout207.xml"/><Relationship Id="rId46" Type="http://schemas.openxmlformats.org/officeDocument/2006/relationships/slideLayout" Target="../slideLayouts/slideLayout215.xml"/><Relationship Id="rId59" Type="http://schemas.openxmlformats.org/officeDocument/2006/relationships/slideLayout" Target="../slideLayouts/slideLayout228.xml"/><Relationship Id="rId67" Type="http://schemas.openxmlformats.org/officeDocument/2006/relationships/slideLayout" Target="../slideLayouts/slideLayout236.xml"/><Relationship Id="rId20" Type="http://schemas.openxmlformats.org/officeDocument/2006/relationships/slideLayout" Target="../slideLayouts/slideLayout189.xml"/><Relationship Id="rId41" Type="http://schemas.openxmlformats.org/officeDocument/2006/relationships/slideLayout" Target="../slideLayouts/slideLayout210.xml"/><Relationship Id="rId54" Type="http://schemas.openxmlformats.org/officeDocument/2006/relationships/slideLayout" Target="../slideLayouts/slideLayout223.xml"/><Relationship Id="rId62" Type="http://schemas.openxmlformats.org/officeDocument/2006/relationships/slideLayout" Target="../slideLayouts/slideLayout231.xml"/><Relationship Id="rId70" Type="http://schemas.openxmlformats.org/officeDocument/2006/relationships/vmlDrawing" Target="../drawings/vmlDrawing69.v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5" Type="http://schemas.openxmlformats.org/officeDocument/2006/relationships/slideLayout" Target="../slideLayouts/slideLayout184.xml"/><Relationship Id="rId23" Type="http://schemas.openxmlformats.org/officeDocument/2006/relationships/slideLayout" Target="../slideLayouts/slideLayout192.xml"/><Relationship Id="rId28" Type="http://schemas.openxmlformats.org/officeDocument/2006/relationships/slideLayout" Target="../slideLayouts/slideLayout197.xml"/><Relationship Id="rId36" Type="http://schemas.openxmlformats.org/officeDocument/2006/relationships/slideLayout" Target="../slideLayouts/slideLayout205.xml"/><Relationship Id="rId49" Type="http://schemas.openxmlformats.org/officeDocument/2006/relationships/slideLayout" Target="../slideLayouts/slideLayout218.xml"/><Relationship Id="rId57" Type="http://schemas.openxmlformats.org/officeDocument/2006/relationships/slideLayout" Target="../slideLayouts/slideLayout226.xml"/><Relationship Id="rId10" Type="http://schemas.openxmlformats.org/officeDocument/2006/relationships/slideLayout" Target="../slideLayouts/slideLayout179.xml"/><Relationship Id="rId31" Type="http://schemas.openxmlformats.org/officeDocument/2006/relationships/slideLayout" Target="../slideLayouts/slideLayout200.xml"/><Relationship Id="rId44" Type="http://schemas.openxmlformats.org/officeDocument/2006/relationships/slideLayout" Target="../slideLayouts/slideLayout213.xml"/><Relationship Id="rId52" Type="http://schemas.openxmlformats.org/officeDocument/2006/relationships/slideLayout" Target="../slideLayouts/slideLayout221.xml"/><Relationship Id="rId60" Type="http://schemas.openxmlformats.org/officeDocument/2006/relationships/slideLayout" Target="../slideLayouts/slideLayout229.xml"/><Relationship Id="rId65" Type="http://schemas.openxmlformats.org/officeDocument/2006/relationships/slideLayout" Target="../slideLayouts/slideLayout234.xml"/><Relationship Id="rId73" Type="http://schemas.openxmlformats.org/officeDocument/2006/relationships/oleObject" Target="../embeddings/oleObject69.bin"/><Relationship Id="rId4" Type="http://schemas.openxmlformats.org/officeDocument/2006/relationships/slideLayout" Target="../slideLayouts/slideLayout173.xml"/><Relationship Id="rId9" Type="http://schemas.openxmlformats.org/officeDocument/2006/relationships/slideLayout" Target="../slideLayouts/slideLayout178.xml"/><Relationship Id="rId13" Type="http://schemas.openxmlformats.org/officeDocument/2006/relationships/slideLayout" Target="../slideLayouts/slideLayout182.xml"/><Relationship Id="rId18" Type="http://schemas.openxmlformats.org/officeDocument/2006/relationships/slideLayout" Target="../slideLayouts/slideLayout187.xml"/><Relationship Id="rId39" Type="http://schemas.openxmlformats.org/officeDocument/2006/relationships/slideLayout" Target="../slideLayouts/slideLayout208.xml"/><Relationship Id="rId34" Type="http://schemas.openxmlformats.org/officeDocument/2006/relationships/slideLayout" Target="../slideLayouts/slideLayout203.xml"/><Relationship Id="rId50" Type="http://schemas.openxmlformats.org/officeDocument/2006/relationships/slideLayout" Target="../slideLayouts/slideLayout219.xml"/><Relationship Id="rId55" Type="http://schemas.openxmlformats.org/officeDocument/2006/relationships/slideLayout" Target="../slideLayouts/slideLayout224.xml"/><Relationship Id="rId7" Type="http://schemas.openxmlformats.org/officeDocument/2006/relationships/slideLayout" Target="../slideLayouts/slideLayout176.xml"/><Relationship Id="rId71" Type="http://schemas.openxmlformats.org/officeDocument/2006/relationships/tags" Target="../tags/tag76.xml"/></Relationships>
</file>

<file path=ppt/slideMasters/_rels/slideMaster9.xml.rels><?xml version="1.0" encoding="UTF-8" standalone="yes"?>
<Relationships xmlns="http://schemas.openxmlformats.org/package/2006/relationships"><Relationship Id="rId26" Type="http://schemas.openxmlformats.org/officeDocument/2006/relationships/slideLayout" Target="../slideLayouts/slideLayout263.xml"/><Relationship Id="rId21" Type="http://schemas.openxmlformats.org/officeDocument/2006/relationships/slideLayout" Target="../slideLayouts/slideLayout258.xml"/><Relationship Id="rId42" Type="http://schemas.openxmlformats.org/officeDocument/2006/relationships/slideLayout" Target="../slideLayouts/slideLayout279.xml"/><Relationship Id="rId47" Type="http://schemas.openxmlformats.org/officeDocument/2006/relationships/slideLayout" Target="../slideLayouts/slideLayout284.xml"/><Relationship Id="rId63" Type="http://schemas.openxmlformats.org/officeDocument/2006/relationships/slideLayout" Target="../slideLayouts/slideLayout300.xml"/><Relationship Id="rId68" Type="http://schemas.openxmlformats.org/officeDocument/2006/relationships/theme" Target="../theme/theme9.xml"/><Relationship Id="rId2" Type="http://schemas.openxmlformats.org/officeDocument/2006/relationships/slideLayout" Target="../slideLayouts/slideLayout239.xml"/><Relationship Id="rId16" Type="http://schemas.openxmlformats.org/officeDocument/2006/relationships/slideLayout" Target="../slideLayouts/slideLayout253.xml"/><Relationship Id="rId29" Type="http://schemas.openxmlformats.org/officeDocument/2006/relationships/slideLayout" Target="../slideLayouts/slideLayout266.xml"/><Relationship Id="rId11" Type="http://schemas.openxmlformats.org/officeDocument/2006/relationships/slideLayout" Target="../slideLayouts/slideLayout248.xml"/><Relationship Id="rId24" Type="http://schemas.openxmlformats.org/officeDocument/2006/relationships/slideLayout" Target="../slideLayouts/slideLayout261.xml"/><Relationship Id="rId32" Type="http://schemas.openxmlformats.org/officeDocument/2006/relationships/slideLayout" Target="../slideLayouts/slideLayout269.xml"/><Relationship Id="rId37" Type="http://schemas.openxmlformats.org/officeDocument/2006/relationships/slideLayout" Target="../slideLayouts/slideLayout274.xml"/><Relationship Id="rId40" Type="http://schemas.openxmlformats.org/officeDocument/2006/relationships/slideLayout" Target="../slideLayouts/slideLayout277.xml"/><Relationship Id="rId45" Type="http://schemas.openxmlformats.org/officeDocument/2006/relationships/slideLayout" Target="../slideLayouts/slideLayout282.xml"/><Relationship Id="rId53" Type="http://schemas.openxmlformats.org/officeDocument/2006/relationships/slideLayout" Target="../slideLayouts/slideLayout290.xml"/><Relationship Id="rId58" Type="http://schemas.openxmlformats.org/officeDocument/2006/relationships/slideLayout" Target="../slideLayouts/slideLayout295.xml"/><Relationship Id="rId66" Type="http://schemas.openxmlformats.org/officeDocument/2006/relationships/slideLayout" Target="../slideLayouts/slideLayout303.xml"/><Relationship Id="rId5" Type="http://schemas.openxmlformats.org/officeDocument/2006/relationships/slideLayout" Target="../slideLayouts/slideLayout242.xml"/><Relationship Id="rId61" Type="http://schemas.openxmlformats.org/officeDocument/2006/relationships/slideLayout" Target="../slideLayouts/slideLayout298.xml"/><Relationship Id="rId19" Type="http://schemas.openxmlformats.org/officeDocument/2006/relationships/slideLayout" Target="../slideLayouts/slideLayout256.xml"/><Relationship Id="rId14" Type="http://schemas.openxmlformats.org/officeDocument/2006/relationships/slideLayout" Target="../slideLayouts/slideLayout251.xml"/><Relationship Id="rId22" Type="http://schemas.openxmlformats.org/officeDocument/2006/relationships/slideLayout" Target="../slideLayouts/slideLayout259.xml"/><Relationship Id="rId27" Type="http://schemas.openxmlformats.org/officeDocument/2006/relationships/slideLayout" Target="../slideLayouts/slideLayout264.xml"/><Relationship Id="rId30" Type="http://schemas.openxmlformats.org/officeDocument/2006/relationships/slideLayout" Target="../slideLayouts/slideLayout267.xml"/><Relationship Id="rId35" Type="http://schemas.openxmlformats.org/officeDocument/2006/relationships/slideLayout" Target="../slideLayouts/slideLayout272.xml"/><Relationship Id="rId43" Type="http://schemas.openxmlformats.org/officeDocument/2006/relationships/slideLayout" Target="../slideLayouts/slideLayout280.xml"/><Relationship Id="rId48" Type="http://schemas.openxmlformats.org/officeDocument/2006/relationships/slideLayout" Target="../slideLayouts/slideLayout285.xml"/><Relationship Id="rId56" Type="http://schemas.openxmlformats.org/officeDocument/2006/relationships/slideLayout" Target="../slideLayouts/slideLayout293.xml"/><Relationship Id="rId64" Type="http://schemas.openxmlformats.org/officeDocument/2006/relationships/slideLayout" Target="../slideLayouts/slideLayout301.xml"/><Relationship Id="rId69" Type="http://schemas.openxmlformats.org/officeDocument/2006/relationships/vmlDrawing" Target="../drawings/vmlDrawing137.vml"/><Relationship Id="rId8" Type="http://schemas.openxmlformats.org/officeDocument/2006/relationships/slideLayout" Target="../slideLayouts/slideLayout245.xml"/><Relationship Id="rId51" Type="http://schemas.openxmlformats.org/officeDocument/2006/relationships/slideLayout" Target="../slideLayouts/slideLayout288.xml"/><Relationship Id="rId72" Type="http://schemas.openxmlformats.org/officeDocument/2006/relationships/oleObject" Target="../embeddings/oleObject137.bin"/><Relationship Id="rId3" Type="http://schemas.openxmlformats.org/officeDocument/2006/relationships/slideLayout" Target="../slideLayouts/slideLayout240.xml"/><Relationship Id="rId12" Type="http://schemas.openxmlformats.org/officeDocument/2006/relationships/slideLayout" Target="../slideLayouts/slideLayout249.xml"/><Relationship Id="rId17" Type="http://schemas.openxmlformats.org/officeDocument/2006/relationships/slideLayout" Target="../slideLayouts/slideLayout254.xml"/><Relationship Id="rId25" Type="http://schemas.openxmlformats.org/officeDocument/2006/relationships/slideLayout" Target="../slideLayouts/slideLayout262.xml"/><Relationship Id="rId33" Type="http://schemas.openxmlformats.org/officeDocument/2006/relationships/slideLayout" Target="../slideLayouts/slideLayout270.xml"/><Relationship Id="rId38" Type="http://schemas.openxmlformats.org/officeDocument/2006/relationships/slideLayout" Target="../slideLayouts/slideLayout275.xml"/><Relationship Id="rId46" Type="http://schemas.openxmlformats.org/officeDocument/2006/relationships/slideLayout" Target="../slideLayouts/slideLayout283.xml"/><Relationship Id="rId59" Type="http://schemas.openxmlformats.org/officeDocument/2006/relationships/slideLayout" Target="../slideLayouts/slideLayout296.xml"/><Relationship Id="rId67" Type="http://schemas.openxmlformats.org/officeDocument/2006/relationships/slideLayout" Target="../slideLayouts/slideLayout304.xml"/><Relationship Id="rId20" Type="http://schemas.openxmlformats.org/officeDocument/2006/relationships/slideLayout" Target="../slideLayouts/slideLayout257.xml"/><Relationship Id="rId41" Type="http://schemas.openxmlformats.org/officeDocument/2006/relationships/slideLayout" Target="../slideLayouts/slideLayout278.xml"/><Relationship Id="rId54" Type="http://schemas.openxmlformats.org/officeDocument/2006/relationships/slideLayout" Target="../slideLayouts/slideLayout291.xml"/><Relationship Id="rId62" Type="http://schemas.openxmlformats.org/officeDocument/2006/relationships/slideLayout" Target="../slideLayouts/slideLayout299.xml"/><Relationship Id="rId70" Type="http://schemas.openxmlformats.org/officeDocument/2006/relationships/tags" Target="../tags/tag151.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5" Type="http://schemas.openxmlformats.org/officeDocument/2006/relationships/slideLayout" Target="../slideLayouts/slideLayout252.xml"/><Relationship Id="rId23" Type="http://schemas.openxmlformats.org/officeDocument/2006/relationships/slideLayout" Target="../slideLayouts/slideLayout260.xml"/><Relationship Id="rId28" Type="http://schemas.openxmlformats.org/officeDocument/2006/relationships/slideLayout" Target="../slideLayouts/slideLayout265.xml"/><Relationship Id="rId36" Type="http://schemas.openxmlformats.org/officeDocument/2006/relationships/slideLayout" Target="../slideLayouts/slideLayout273.xml"/><Relationship Id="rId49" Type="http://schemas.openxmlformats.org/officeDocument/2006/relationships/slideLayout" Target="../slideLayouts/slideLayout286.xml"/><Relationship Id="rId57" Type="http://schemas.openxmlformats.org/officeDocument/2006/relationships/slideLayout" Target="../slideLayouts/slideLayout294.xml"/><Relationship Id="rId10" Type="http://schemas.openxmlformats.org/officeDocument/2006/relationships/slideLayout" Target="../slideLayouts/slideLayout247.xml"/><Relationship Id="rId31" Type="http://schemas.openxmlformats.org/officeDocument/2006/relationships/slideLayout" Target="../slideLayouts/slideLayout268.xml"/><Relationship Id="rId44" Type="http://schemas.openxmlformats.org/officeDocument/2006/relationships/slideLayout" Target="../slideLayouts/slideLayout281.xml"/><Relationship Id="rId52" Type="http://schemas.openxmlformats.org/officeDocument/2006/relationships/slideLayout" Target="../slideLayouts/slideLayout289.xml"/><Relationship Id="rId60" Type="http://schemas.openxmlformats.org/officeDocument/2006/relationships/slideLayout" Target="../slideLayouts/slideLayout297.xml"/><Relationship Id="rId65" Type="http://schemas.openxmlformats.org/officeDocument/2006/relationships/slideLayout" Target="../slideLayouts/slideLayout302.xml"/><Relationship Id="rId73" Type="http://schemas.openxmlformats.org/officeDocument/2006/relationships/image" Target="../media/image25.emf"/><Relationship Id="rId4" Type="http://schemas.openxmlformats.org/officeDocument/2006/relationships/slideLayout" Target="../slideLayouts/slideLayout241.xml"/><Relationship Id="rId9" Type="http://schemas.openxmlformats.org/officeDocument/2006/relationships/slideLayout" Target="../slideLayouts/slideLayout246.xml"/><Relationship Id="rId13" Type="http://schemas.openxmlformats.org/officeDocument/2006/relationships/slideLayout" Target="../slideLayouts/slideLayout250.xml"/><Relationship Id="rId18" Type="http://schemas.openxmlformats.org/officeDocument/2006/relationships/slideLayout" Target="../slideLayouts/slideLayout255.xml"/><Relationship Id="rId39" Type="http://schemas.openxmlformats.org/officeDocument/2006/relationships/slideLayout" Target="../slideLayouts/slideLayout276.xml"/><Relationship Id="rId34" Type="http://schemas.openxmlformats.org/officeDocument/2006/relationships/slideLayout" Target="../slideLayouts/slideLayout271.xml"/><Relationship Id="rId50" Type="http://schemas.openxmlformats.org/officeDocument/2006/relationships/slideLayout" Target="../slideLayouts/slideLayout287.xml"/><Relationship Id="rId55" Type="http://schemas.openxmlformats.org/officeDocument/2006/relationships/slideLayout" Target="../slideLayouts/slideLayout292.xml"/><Relationship Id="rId7" Type="http://schemas.openxmlformats.org/officeDocument/2006/relationships/slideLayout" Target="../slideLayouts/slideLayout244.xml"/><Relationship Id="rId71" Type="http://schemas.openxmlformats.org/officeDocument/2006/relationships/tags" Target="../tags/tag1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6127" y="365126"/>
            <a:ext cx="1048958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6126" y="6356351"/>
            <a:ext cx="2736414" cy="365125"/>
          </a:xfrm>
          <a:prstGeom prst="rect">
            <a:avLst/>
          </a:prstGeom>
        </p:spPr>
        <p:txBody>
          <a:bodyPr vert="horz" lIns="91440" tIns="45720" rIns="91440" bIns="45720" rtlCol="0" anchor="ctr"/>
          <a:lstStyle>
            <a:lvl1pPr algn="l">
              <a:defRPr sz="1197">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28609" y="6356351"/>
            <a:ext cx="410462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221967DE-AA84-4DFD-815B-4215F81F8E8F}" type="slidenum">
              <a:rPr lang="en-US" smtClean="0"/>
              <a:t>‹#›</a:t>
            </a:fld>
            <a:endParaRPr lang="en-US"/>
          </a:p>
        </p:txBody>
      </p:sp>
    </p:spTree>
    <p:extLst>
      <p:ext uri="{BB962C8B-B14F-4D97-AF65-F5344CB8AC3E}">
        <p14:creationId xmlns:p14="http://schemas.microsoft.com/office/powerpoint/2010/main" val="1664906848"/>
      </p:ext>
    </p:extLst>
  </p:cSld>
  <p:clrMap bg1="lt1" tx1="dk1" bg2="lt2" tx2="dk2" accent1="accent1" accent2="accent2" accent3="accent3" accent4="accent4" accent5="accent5" accent6="accent6" hlink="hlink" folHlink="folHlink"/>
  <p:sldLayoutIdLst>
    <p:sldLayoutId id="2147483912" r:id="rId1"/>
    <p:sldLayoutId id="2147483913" r:id="rId2"/>
  </p:sldLayoutIdLst>
  <p:hf hdr="0" ftr="0" dt="0"/>
  <p:txStyles>
    <p:titleStyle>
      <a:lvl1pPr algn="l" defTabSz="912205"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51" indent="-228051" algn="l" defTabSz="912205"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154" indent="-228051" algn="l" defTabSz="912205"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257" indent="-228051" algn="l" defTabSz="912205"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360" indent="-228051" algn="l" defTabSz="912205"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4pPr>
      <a:lvl5pPr marL="2052462" indent="-228051" algn="l" defTabSz="912205"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5pPr>
      <a:lvl6pPr marL="2508565" indent="-228051" algn="l" defTabSz="912205"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6pPr>
      <a:lvl7pPr marL="2964668" indent="-228051" algn="l" defTabSz="912205"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7pPr>
      <a:lvl8pPr marL="3420770" indent="-228051" algn="l" defTabSz="912205"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8pPr>
      <a:lvl9pPr marL="3876873" indent="-228051" algn="l" defTabSz="912205" rtl="0" eaLnBrk="1" latinLnBrk="0" hangingPunct="1">
        <a:lnSpc>
          <a:spcPct val="90000"/>
        </a:lnSpc>
        <a:spcBef>
          <a:spcPts val="499"/>
        </a:spcBef>
        <a:buFont typeface="Arial" panose="020B0604020202020204" pitchFamily="34" charset="0"/>
        <a:buChar char="•"/>
        <a:defRPr sz="1796" kern="1200">
          <a:solidFill>
            <a:schemeClr val="tx1"/>
          </a:solidFill>
          <a:latin typeface="+mn-lt"/>
          <a:ea typeface="+mn-ea"/>
          <a:cs typeface="+mn-cs"/>
        </a:defRPr>
      </a:lvl9pPr>
    </p:bodyStyle>
    <p:otherStyle>
      <a:defPPr>
        <a:defRPr lang="en-US"/>
      </a:defPPr>
      <a:lvl1pPr marL="0" algn="l" defTabSz="912205" rtl="0" eaLnBrk="1" latinLnBrk="0" hangingPunct="1">
        <a:defRPr sz="1796" kern="1200">
          <a:solidFill>
            <a:schemeClr val="tx1"/>
          </a:solidFill>
          <a:latin typeface="+mn-lt"/>
          <a:ea typeface="+mn-ea"/>
          <a:cs typeface="+mn-cs"/>
        </a:defRPr>
      </a:lvl1pPr>
      <a:lvl2pPr marL="456103" algn="l" defTabSz="912205" rtl="0" eaLnBrk="1" latinLnBrk="0" hangingPunct="1">
        <a:defRPr sz="1796" kern="1200">
          <a:solidFill>
            <a:schemeClr val="tx1"/>
          </a:solidFill>
          <a:latin typeface="+mn-lt"/>
          <a:ea typeface="+mn-ea"/>
          <a:cs typeface="+mn-cs"/>
        </a:defRPr>
      </a:lvl2pPr>
      <a:lvl3pPr marL="912205" algn="l" defTabSz="912205" rtl="0" eaLnBrk="1" latinLnBrk="0" hangingPunct="1">
        <a:defRPr sz="1796" kern="1200">
          <a:solidFill>
            <a:schemeClr val="tx1"/>
          </a:solidFill>
          <a:latin typeface="+mn-lt"/>
          <a:ea typeface="+mn-ea"/>
          <a:cs typeface="+mn-cs"/>
        </a:defRPr>
      </a:lvl3pPr>
      <a:lvl4pPr marL="1368308" algn="l" defTabSz="912205" rtl="0" eaLnBrk="1" latinLnBrk="0" hangingPunct="1">
        <a:defRPr sz="1796" kern="1200">
          <a:solidFill>
            <a:schemeClr val="tx1"/>
          </a:solidFill>
          <a:latin typeface="+mn-lt"/>
          <a:ea typeface="+mn-ea"/>
          <a:cs typeface="+mn-cs"/>
        </a:defRPr>
      </a:lvl4pPr>
      <a:lvl5pPr marL="1824411" algn="l" defTabSz="912205" rtl="0" eaLnBrk="1" latinLnBrk="0" hangingPunct="1">
        <a:defRPr sz="1796" kern="1200">
          <a:solidFill>
            <a:schemeClr val="tx1"/>
          </a:solidFill>
          <a:latin typeface="+mn-lt"/>
          <a:ea typeface="+mn-ea"/>
          <a:cs typeface="+mn-cs"/>
        </a:defRPr>
      </a:lvl5pPr>
      <a:lvl6pPr marL="2280514" algn="l" defTabSz="912205" rtl="0" eaLnBrk="1" latinLnBrk="0" hangingPunct="1">
        <a:defRPr sz="1796" kern="1200">
          <a:solidFill>
            <a:schemeClr val="tx1"/>
          </a:solidFill>
          <a:latin typeface="+mn-lt"/>
          <a:ea typeface="+mn-ea"/>
          <a:cs typeface="+mn-cs"/>
        </a:defRPr>
      </a:lvl6pPr>
      <a:lvl7pPr marL="2736616" algn="l" defTabSz="912205" rtl="0" eaLnBrk="1" latinLnBrk="0" hangingPunct="1">
        <a:defRPr sz="1796" kern="1200">
          <a:solidFill>
            <a:schemeClr val="tx1"/>
          </a:solidFill>
          <a:latin typeface="+mn-lt"/>
          <a:ea typeface="+mn-ea"/>
          <a:cs typeface="+mn-cs"/>
        </a:defRPr>
      </a:lvl7pPr>
      <a:lvl8pPr marL="3192719" algn="l" defTabSz="912205" rtl="0" eaLnBrk="1" latinLnBrk="0" hangingPunct="1">
        <a:defRPr sz="1796" kern="1200">
          <a:solidFill>
            <a:schemeClr val="tx1"/>
          </a:solidFill>
          <a:latin typeface="+mn-lt"/>
          <a:ea typeface="+mn-ea"/>
          <a:cs typeface="+mn-cs"/>
        </a:defRPr>
      </a:lvl8pPr>
      <a:lvl9pPr marL="3648822" algn="l" defTabSz="912205" rtl="0" eaLnBrk="1" latinLnBrk="0" hangingPunct="1">
        <a:defRPr sz="1796"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2"/>
            </p:custDataLst>
            <p:extLst>
              <p:ext uri="{D42A27DB-BD31-4B8C-83A1-F6EECF244321}">
                <p14:modId xmlns:p14="http://schemas.microsoft.com/office/powerpoint/2010/main" val="1749858607"/>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09922" name="think-cell Slide" r:id="rId74" imgW="270" imgH="270" progId="TCLayout.ActiveDocument.1">
                  <p:embed/>
                </p:oleObj>
              </mc:Choice>
              <mc:Fallback>
                <p:oleObj name="think-cell Slide" r:id="rId74" imgW="270" imgH="270" progId="TCLayout.ActiveDocument.1">
                  <p:embed/>
                  <p:pic>
                    <p:nvPicPr>
                      <p:cNvPr id="2" name="Object 1" hidden="1"/>
                      <p:cNvPicPr/>
                      <p:nvPr/>
                    </p:nvPicPr>
                    <p:blipFill>
                      <a:blip r:embed="rId75"/>
                      <a:stretch>
                        <a:fillRect/>
                      </a:stretch>
                    </p:blipFill>
                    <p:spPr>
                      <a:xfrm>
                        <a:off x="1585" y="1589"/>
                        <a:ext cx="1583" cy="1587"/>
                      </a:xfrm>
                      <a:prstGeom prst="rect">
                        <a:avLst/>
                      </a:prstGeom>
                    </p:spPr>
                  </p:pic>
                </p:oleObj>
              </mc:Fallback>
            </mc:AlternateContent>
          </a:graphicData>
        </a:graphic>
      </p:graphicFrame>
      <p:sp>
        <p:nvSpPr>
          <p:cNvPr id="3" name="Rectangle 2" hidden="1"/>
          <p:cNvSpPr/>
          <p:nvPr userDrawn="1">
            <p:custDataLst>
              <p:tags r:id="rId73"/>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394"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2" name="TextBox 11"/>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9" name="Title Placeholder 1"/>
          <p:cNvSpPr>
            <a:spLocks noGrp="1"/>
          </p:cNvSpPr>
          <p:nvPr>
            <p:ph type="title"/>
          </p:nvPr>
        </p:nvSpPr>
        <p:spPr>
          <a:xfrm>
            <a:off x="628441" y="622801"/>
            <a:ext cx="10906302"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628441" y="1825625"/>
            <a:ext cx="10906302"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Tree>
    <p:extLst>
      <p:ext uri="{BB962C8B-B14F-4D97-AF65-F5344CB8AC3E}">
        <p14:creationId xmlns:p14="http://schemas.microsoft.com/office/powerpoint/2010/main" val="880499106"/>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 id="2147484240" r:id="rId12"/>
    <p:sldLayoutId id="2147484241" r:id="rId13"/>
    <p:sldLayoutId id="2147484242" r:id="rId14"/>
    <p:sldLayoutId id="2147484243" r:id="rId15"/>
    <p:sldLayoutId id="2147484244" r:id="rId16"/>
    <p:sldLayoutId id="2147484245" r:id="rId17"/>
    <p:sldLayoutId id="2147484246" r:id="rId18"/>
    <p:sldLayoutId id="2147484247" r:id="rId19"/>
    <p:sldLayoutId id="2147484248" r:id="rId20"/>
    <p:sldLayoutId id="2147484249" r:id="rId21"/>
    <p:sldLayoutId id="2147484250" r:id="rId22"/>
    <p:sldLayoutId id="2147484251" r:id="rId23"/>
    <p:sldLayoutId id="2147484252" r:id="rId24"/>
    <p:sldLayoutId id="2147484253" r:id="rId25"/>
    <p:sldLayoutId id="2147484254" r:id="rId26"/>
    <p:sldLayoutId id="2147484255" r:id="rId27"/>
    <p:sldLayoutId id="2147484256" r:id="rId28"/>
    <p:sldLayoutId id="2147484257" r:id="rId29"/>
    <p:sldLayoutId id="2147484258" r:id="rId30"/>
    <p:sldLayoutId id="2147484259" r:id="rId31"/>
    <p:sldLayoutId id="2147484260" r:id="rId32"/>
    <p:sldLayoutId id="2147484261" r:id="rId33"/>
    <p:sldLayoutId id="2147484262" r:id="rId34"/>
    <p:sldLayoutId id="2147484263" r:id="rId35"/>
    <p:sldLayoutId id="2147484264" r:id="rId36"/>
    <p:sldLayoutId id="2147484265" r:id="rId37"/>
    <p:sldLayoutId id="2147484266" r:id="rId38"/>
    <p:sldLayoutId id="2147484267" r:id="rId39"/>
    <p:sldLayoutId id="2147484268" r:id="rId40"/>
    <p:sldLayoutId id="2147484269" r:id="rId41"/>
    <p:sldLayoutId id="2147484270" r:id="rId42"/>
    <p:sldLayoutId id="2147484271" r:id="rId43"/>
    <p:sldLayoutId id="2147484272" r:id="rId44"/>
    <p:sldLayoutId id="2147484273" r:id="rId45"/>
    <p:sldLayoutId id="2147484274" r:id="rId46"/>
    <p:sldLayoutId id="2147484275" r:id="rId47"/>
    <p:sldLayoutId id="2147484276" r:id="rId48"/>
    <p:sldLayoutId id="2147484277" r:id="rId49"/>
    <p:sldLayoutId id="2147484278" r:id="rId50"/>
    <p:sldLayoutId id="2147484279" r:id="rId51"/>
    <p:sldLayoutId id="2147484280" r:id="rId52"/>
    <p:sldLayoutId id="2147484281" r:id="rId53"/>
    <p:sldLayoutId id="2147484282" r:id="rId54"/>
    <p:sldLayoutId id="2147484283" r:id="rId55"/>
    <p:sldLayoutId id="2147484284" r:id="rId56"/>
    <p:sldLayoutId id="2147484285" r:id="rId57"/>
    <p:sldLayoutId id="2147484286" r:id="rId58"/>
    <p:sldLayoutId id="2147484287" r:id="rId59"/>
    <p:sldLayoutId id="2147484288" r:id="rId60"/>
    <p:sldLayoutId id="2147484289" r:id="rId61"/>
    <p:sldLayoutId id="2147484290" r:id="rId62"/>
    <p:sldLayoutId id="2147484291" r:id="rId63"/>
    <p:sldLayoutId id="2147484292" r:id="rId64"/>
    <p:sldLayoutId id="2147484293" r:id="rId65"/>
    <p:sldLayoutId id="2147484294" r:id="rId66"/>
    <p:sldLayoutId id="2147484295" r:id="rId67"/>
    <p:sldLayoutId id="2147484296" r:id="rId68"/>
    <p:sldLayoutId id="2147484297" r:id="rId69"/>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txStyles>
    <p:titleStyle>
      <a:lvl1pPr algn="l" defTabSz="912114" rtl="0" eaLnBrk="1" latinLnBrk="0" hangingPunct="1">
        <a:lnSpc>
          <a:spcPct val="90000"/>
        </a:lnSpc>
        <a:spcBef>
          <a:spcPct val="0"/>
        </a:spcBef>
        <a:buNone/>
        <a:defRPr sz="2394" b="1" kern="1200">
          <a:solidFill>
            <a:schemeClr val="tx2"/>
          </a:solidFill>
          <a:latin typeface="+mj-lt"/>
          <a:ea typeface="+mj-ea"/>
          <a:cs typeface="+mj-cs"/>
          <a:sym typeface="+mj-lt"/>
        </a:defRPr>
      </a:lvl1pPr>
    </p:titleStyle>
    <p:bodyStyle>
      <a:lvl1pPr marL="0" indent="0" algn="l" defTabSz="912114" rtl="0" eaLnBrk="1" latinLnBrk="0" hangingPunct="1">
        <a:lnSpc>
          <a:spcPct val="110000"/>
        </a:lnSpc>
        <a:spcBef>
          <a:spcPts val="599"/>
        </a:spcBef>
        <a:spcAft>
          <a:spcPts val="299"/>
        </a:spcAft>
        <a:buFont typeface="Arial" panose="020B0604020202020204" pitchFamily="34" charset="0"/>
        <a:buChar char="​"/>
        <a:defRPr lang="en-US" sz="1197" kern="1200">
          <a:solidFill>
            <a:schemeClr val="tx1"/>
          </a:solidFill>
          <a:latin typeface="+mn-lt"/>
          <a:ea typeface="+mn-ea"/>
          <a:cs typeface="+mn-cs"/>
          <a:sym typeface="+mn-lt"/>
        </a:defRPr>
      </a:lvl1pPr>
      <a:lvl2pPr marL="283689" indent="-172368" algn="l" defTabSz="912114" rtl="0" eaLnBrk="1" latinLnBrk="0" hangingPunct="1">
        <a:lnSpc>
          <a:spcPct val="90000"/>
        </a:lnSpc>
        <a:spcBef>
          <a:spcPts val="0"/>
        </a:spcBef>
        <a:spcAft>
          <a:spcPts val="299"/>
        </a:spcAft>
        <a:buClr>
          <a:schemeClr val="tx2"/>
        </a:buClr>
        <a:buFont typeface="Arial" panose="020B0604020202020204" pitchFamily="34" charset="0"/>
        <a:buChar char="•"/>
        <a:defRPr lang="en-US" sz="1197" kern="1200">
          <a:solidFill>
            <a:schemeClr val="tx1"/>
          </a:solidFill>
          <a:latin typeface="+mn-lt"/>
          <a:ea typeface="+mn-ea"/>
          <a:cs typeface="+mn-cs"/>
          <a:sym typeface="+mn-lt"/>
        </a:defRPr>
      </a:lvl2pPr>
      <a:lvl3pPr marL="509922" indent="-165186" algn="l" defTabSz="912114" rtl="0" eaLnBrk="1" latinLnBrk="0" hangingPunct="1">
        <a:lnSpc>
          <a:spcPct val="90000"/>
        </a:lnSpc>
        <a:spcBef>
          <a:spcPts val="0"/>
        </a:spcBef>
        <a:spcAft>
          <a:spcPts val="299"/>
        </a:spcAft>
        <a:buClr>
          <a:schemeClr val="tx2"/>
        </a:buClr>
        <a:buFont typeface="Trebuchet MS" panose="020B0603020202020204" pitchFamily="34" charset="0"/>
        <a:buChar char="–"/>
        <a:defRPr lang="en-US" sz="1197" kern="1200">
          <a:solidFill>
            <a:schemeClr val="tx1"/>
          </a:solidFill>
          <a:latin typeface="+mn-lt"/>
          <a:ea typeface="+mn-ea"/>
          <a:cs typeface="+mn-cs"/>
          <a:sym typeface="+mn-lt"/>
        </a:defRPr>
      </a:lvl3pPr>
      <a:lvl4pPr marL="0" indent="0" algn="l" defTabSz="912114" rtl="0" eaLnBrk="1" latinLnBrk="0" hangingPunct="1">
        <a:lnSpc>
          <a:spcPct val="110000"/>
        </a:lnSpc>
        <a:spcBef>
          <a:spcPts val="299"/>
        </a:spcBef>
        <a:spcAft>
          <a:spcPts val="299"/>
        </a:spcAft>
        <a:buClr>
          <a:schemeClr val="tx2"/>
        </a:buClr>
        <a:buFont typeface="Arial" panose="020B0604020202020204" pitchFamily="34" charset="0"/>
        <a:buChar char="​"/>
        <a:defRPr lang="en-US" sz="1596" kern="1200">
          <a:solidFill>
            <a:schemeClr val="tx2"/>
          </a:solidFill>
          <a:latin typeface="+mn-lt"/>
          <a:ea typeface="+mn-ea"/>
          <a:cs typeface="+mn-cs"/>
          <a:sym typeface="+mn-lt"/>
        </a:defRPr>
      </a:lvl4pPr>
      <a:lvl5pPr marL="0" indent="0" algn="l" defTabSz="912114" rtl="0" eaLnBrk="1" latinLnBrk="0" hangingPunct="1">
        <a:lnSpc>
          <a:spcPct val="100000"/>
        </a:lnSpc>
        <a:spcBef>
          <a:spcPts val="0"/>
        </a:spcBef>
        <a:spcAft>
          <a:spcPts val="299"/>
        </a:spcAft>
        <a:buClrTx/>
        <a:buFont typeface="Arial" panose="020B0604020202020204" pitchFamily="34" charset="0"/>
        <a:buChar char="​"/>
        <a:defRPr lang="en-US" sz="1596" b="1" kern="1200" smtClean="0">
          <a:solidFill>
            <a:schemeClr val="tx1"/>
          </a:solidFill>
          <a:latin typeface="+mn-lt"/>
          <a:ea typeface="+mn-ea"/>
          <a:cs typeface="+mn-cs"/>
          <a:sym typeface="+mn-lt"/>
        </a:defRPr>
      </a:lvl5pPr>
      <a:lvl6pPr marL="269200" indent="-152019" algn="l" defTabSz="912114" rtl="0" eaLnBrk="1" latinLnBrk="0" hangingPunct="1">
        <a:lnSpc>
          <a:spcPct val="90000"/>
        </a:lnSpc>
        <a:spcBef>
          <a:spcPts val="0"/>
        </a:spcBef>
        <a:spcAft>
          <a:spcPts val="599"/>
        </a:spcAft>
        <a:buClr>
          <a:schemeClr val="tx2"/>
        </a:buClr>
        <a:buFont typeface="Arial" panose="020B0604020202020204" pitchFamily="34" charset="0"/>
        <a:buChar char="•"/>
        <a:defRPr lang="en-US" sz="1596" kern="1200" smtClean="0">
          <a:solidFill>
            <a:schemeClr val="tx1"/>
          </a:solidFill>
          <a:latin typeface="+mn-lt"/>
          <a:ea typeface="+mn-ea"/>
          <a:cs typeface="+mn-cs"/>
          <a:sym typeface="+mn-lt"/>
        </a:defRPr>
      </a:lvl6pPr>
      <a:lvl7pPr marL="0" indent="0" algn="l" defTabSz="912114" rtl="0" eaLnBrk="1" latinLnBrk="0" hangingPunct="1">
        <a:lnSpc>
          <a:spcPct val="90000"/>
        </a:lnSpc>
        <a:spcBef>
          <a:spcPts val="898"/>
        </a:spcBef>
        <a:spcAft>
          <a:spcPts val="898"/>
        </a:spcAft>
        <a:buFont typeface="Arial" panose="020B0604020202020204" pitchFamily="34" charset="0"/>
        <a:buChar char="​"/>
        <a:defRPr lang="en-US" sz="4389" kern="1200" baseline="0" smtClean="0">
          <a:solidFill>
            <a:schemeClr val="tx1"/>
          </a:solidFill>
          <a:latin typeface="+mn-lt"/>
          <a:ea typeface="+mn-ea"/>
          <a:cs typeface="+mn-cs"/>
          <a:sym typeface="+mn-lt"/>
        </a:defRPr>
      </a:lvl7pPr>
      <a:lvl8pPr marL="0" indent="0" algn="l" defTabSz="912114" rtl="0" eaLnBrk="1" latinLnBrk="0" hangingPunct="1">
        <a:lnSpc>
          <a:spcPct val="90000"/>
        </a:lnSpc>
        <a:spcBef>
          <a:spcPts val="898"/>
        </a:spcBef>
        <a:spcAft>
          <a:spcPts val="0"/>
        </a:spcAft>
        <a:buFont typeface="Arial" panose="020B0604020202020204" pitchFamily="34" charset="0"/>
        <a:buChar char="​"/>
        <a:defRPr lang="en-US" sz="5387" kern="1200" baseline="0" smtClean="0">
          <a:solidFill>
            <a:schemeClr val="tx2"/>
          </a:solidFill>
          <a:latin typeface="+mn-lt"/>
          <a:ea typeface="+mn-ea"/>
          <a:cs typeface="+mn-cs"/>
          <a:sym typeface="+mn-lt"/>
        </a:defRPr>
      </a:lvl8pPr>
      <a:lvl9pPr marL="0" indent="0" algn="l" defTabSz="912114" rtl="0" eaLnBrk="1" latinLnBrk="0" hangingPunct="1">
        <a:lnSpc>
          <a:spcPct val="100000"/>
        </a:lnSpc>
        <a:spcBef>
          <a:spcPts val="0"/>
        </a:spcBef>
        <a:spcAft>
          <a:spcPts val="898"/>
        </a:spcAft>
        <a:buFont typeface="Arial" panose="020B0604020202020204" pitchFamily="34" charset="0"/>
        <a:buChar char="​"/>
        <a:defRPr lang="en-US" sz="2394" kern="1200" baseline="0" dirty="0">
          <a:solidFill>
            <a:schemeClr val="tx2"/>
          </a:solidFill>
          <a:latin typeface="+mn-lt"/>
          <a:ea typeface="+mn-ea"/>
          <a:cs typeface="+mn-cs"/>
          <a:sym typeface="+mn-lt"/>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2"/>
            </p:custDataLst>
            <p:extLst>
              <p:ext uri="{D42A27DB-BD31-4B8C-83A1-F6EECF244321}">
                <p14:modId xmlns:p14="http://schemas.microsoft.com/office/powerpoint/2010/main" val="153061760"/>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280578" name="think-cell Slide" r:id="rId74" imgW="270" imgH="270" progId="TCLayout.ActiveDocument.1">
                  <p:embed/>
                </p:oleObj>
              </mc:Choice>
              <mc:Fallback>
                <p:oleObj name="think-cell Slide" r:id="rId74" imgW="270" imgH="270" progId="TCLayout.ActiveDocument.1">
                  <p:embed/>
                  <p:pic>
                    <p:nvPicPr>
                      <p:cNvPr id="2" name="Object 1" hidden="1"/>
                      <p:cNvPicPr/>
                      <p:nvPr/>
                    </p:nvPicPr>
                    <p:blipFill>
                      <a:blip r:embed="rId75"/>
                      <a:stretch>
                        <a:fillRect/>
                      </a:stretch>
                    </p:blipFill>
                    <p:spPr>
                      <a:xfrm>
                        <a:off x="1585" y="1589"/>
                        <a:ext cx="1583" cy="1587"/>
                      </a:xfrm>
                      <a:prstGeom prst="rect">
                        <a:avLst/>
                      </a:prstGeom>
                    </p:spPr>
                  </p:pic>
                </p:oleObj>
              </mc:Fallback>
            </mc:AlternateContent>
          </a:graphicData>
        </a:graphic>
      </p:graphicFrame>
      <p:sp>
        <p:nvSpPr>
          <p:cNvPr id="3" name="Rectangle 2" hidden="1"/>
          <p:cNvSpPr/>
          <p:nvPr userDrawn="1">
            <p:custDataLst>
              <p:tags r:id="rId73"/>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394"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2" name="TextBox 11"/>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9" name="Title Placeholder 1"/>
          <p:cNvSpPr>
            <a:spLocks noGrp="1"/>
          </p:cNvSpPr>
          <p:nvPr>
            <p:ph type="title"/>
          </p:nvPr>
        </p:nvSpPr>
        <p:spPr>
          <a:xfrm>
            <a:off x="628441" y="622801"/>
            <a:ext cx="10906302"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628441" y="1825625"/>
            <a:ext cx="10906302"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Tree>
    <p:extLst>
      <p:ext uri="{BB962C8B-B14F-4D97-AF65-F5344CB8AC3E}">
        <p14:creationId xmlns:p14="http://schemas.microsoft.com/office/powerpoint/2010/main" val="1791248103"/>
      </p:ext>
    </p:extLst>
  </p:cSld>
  <p:clrMap bg1="lt1" tx1="dk1" bg2="lt2" tx2="dk2" accent1="accent1" accent2="accent2" accent3="accent3" accent4="accent4" accent5="accent5" accent6="accent6" hlink="hlink" folHlink="folHlink"/>
  <p:sldLayoutIdLst>
    <p:sldLayoutId id="2147484311" r:id="rId1"/>
    <p:sldLayoutId id="2147484312" r:id="rId2"/>
    <p:sldLayoutId id="2147484313" r:id="rId3"/>
    <p:sldLayoutId id="2147484314" r:id="rId4"/>
    <p:sldLayoutId id="2147484315" r:id="rId5"/>
    <p:sldLayoutId id="2147484316" r:id="rId6"/>
    <p:sldLayoutId id="2147484317" r:id="rId7"/>
    <p:sldLayoutId id="2147484318" r:id="rId8"/>
    <p:sldLayoutId id="2147484319" r:id="rId9"/>
    <p:sldLayoutId id="2147484320" r:id="rId10"/>
    <p:sldLayoutId id="2147484321" r:id="rId11"/>
    <p:sldLayoutId id="2147484322" r:id="rId12"/>
    <p:sldLayoutId id="2147484323" r:id="rId13"/>
    <p:sldLayoutId id="2147484324" r:id="rId14"/>
    <p:sldLayoutId id="2147484325" r:id="rId15"/>
    <p:sldLayoutId id="2147484326" r:id="rId16"/>
    <p:sldLayoutId id="2147484327" r:id="rId17"/>
    <p:sldLayoutId id="2147484328" r:id="rId18"/>
    <p:sldLayoutId id="2147484329" r:id="rId19"/>
    <p:sldLayoutId id="2147484330" r:id="rId20"/>
    <p:sldLayoutId id="2147484331" r:id="rId21"/>
    <p:sldLayoutId id="2147484332" r:id="rId22"/>
    <p:sldLayoutId id="2147484333" r:id="rId23"/>
    <p:sldLayoutId id="2147484334" r:id="rId24"/>
    <p:sldLayoutId id="2147484335" r:id="rId25"/>
    <p:sldLayoutId id="2147484336" r:id="rId26"/>
    <p:sldLayoutId id="2147484337" r:id="rId27"/>
    <p:sldLayoutId id="2147484338" r:id="rId28"/>
    <p:sldLayoutId id="2147484339" r:id="rId29"/>
    <p:sldLayoutId id="2147484340" r:id="rId30"/>
    <p:sldLayoutId id="2147484341" r:id="rId31"/>
    <p:sldLayoutId id="2147484342" r:id="rId32"/>
    <p:sldLayoutId id="2147484343" r:id="rId33"/>
    <p:sldLayoutId id="2147484344" r:id="rId34"/>
    <p:sldLayoutId id="2147484345" r:id="rId35"/>
    <p:sldLayoutId id="2147484346" r:id="rId36"/>
    <p:sldLayoutId id="2147484347" r:id="rId37"/>
    <p:sldLayoutId id="2147484348" r:id="rId38"/>
    <p:sldLayoutId id="2147484349" r:id="rId39"/>
    <p:sldLayoutId id="2147484350" r:id="rId40"/>
    <p:sldLayoutId id="2147484351" r:id="rId41"/>
    <p:sldLayoutId id="2147484352" r:id="rId42"/>
    <p:sldLayoutId id="2147484353" r:id="rId43"/>
    <p:sldLayoutId id="2147484354" r:id="rId44"/>
    <p:sldLayoutId id="2147484355" r:id="rId45"/>
    <p:sldLayoutId id="2147484356" r:id="rId46"/>
    <p:sldLayoutId id="2147484357" r:id="rId47"/>
    <p:sldLayoutId id="2147484358" r:id="rId48"/>
    <p:sldLayoutId id="2147484359" r:id="rId49"/>
    <p:sldLayoutId id="2147484360" r:id="rId50"/>
    <p:sldLayoutId id="2147484361" r:id="rId51"/>
    <p:sldLayoutId id="2147484362" r:id="rId52"/>
    <p:sldLayoutId id="2147484363" r:id="rId53"/>
    <p:sldLayoutId id="2147484364" r:id="rId54"/>
    <p:sldLayoutId id="2147484365" r:id="rId55"/>
    <p:sldLayoutId id="2147484366" r:id="rId56"/>
    <p:sldLayoutId id="2147484367" r:id="rId57"/>
    <p:sldLayoutId id="2147484368" r:id="rId58"/>
    <p:sldLayoutId id="2147484369" r:id="rId59"/>
    <p:sldLayoutId id="2147484370" r:id="rId60"/>
    <p:sldLayoutId id="2147484371" r:id="rId61"/>
    <p:sldLayoutId id="2147484372" r:id="rId62"/>
    <p:sldLayoutId id="2147484373" r:id="rId63"/>
    <p:sldLayoutId id="2147484374" r:id="rId64"/>
    <p:sldLayoutId id="2147484375" r:id="rId65"/>
    <p:sldLayoutId id="2147484376" r:id="rId66"/>
    <p:sldLayoutId id="2147484377" r:id="rId67"/>
    <p:sldLayoutId id="2147484378" r:id="rId68"/>
    <p:sldLayoutId id="2147484379" r:id="rId69"/>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txStyles>
    <p:titleStyle>
      <a:lvl1pPr algn="l" defTabSz="912114" rtl="0" eaLnBrk="1" latinLnBrk="0" hangingPunct="1">
        <a:lnSpc>
          <a:spcPct val="90000"/>
        </a:lnSpc>
        <a:spcBef>
          <a:spcPct val="0"/>
        </a:spcBef>
        <a:buNone/>
        <a:defRPr sz="2394" b="1" kern="1200">
          <a:solidFill>
            <a:schemeClr val="tx2"/>
          </a:solidFill>
          <a:latin typeface="+mj-lt"/>
          <a:ea typeface="+mj-ea"/>
          <a:cs typeface="+mj-cs"/>
          <a:sym typeface="+mj-lt"/>
        </a:defRPr>
      </a:lvl1pPr>
    </p:titleStyle>
    <p:bodyStyle>
      <a:lvl1pPr marL="0" indent="0" algn="l" defTabSz="912114" rtl="0" eaLnBrk="1" latinLnBrk="0" hangingPunct="1">
        <a:lnSpc>
          <a:spcPct val="110000"/>
        </a:lnSpc>
        <a:spcBef>
          <a:spcPts val="599"/>
        </a:spcBef>
        <a:spcAft>
          <a:spcPts val="299"/>
        </a:spcAft>
        <a:buFont typeface="Arial" panose="020B0604020202020204" pitchFamily="34" charset="0"/>
        <a:buChar char="​"/>
        <a:defRPr lang="en-US" sz="1197" kern="1200">
          <a:solidFill>
            <a:schemeClr val="tx1"/>
          </a:solidFill>
          <a:latin typeface="+mn-lt"/>
          <a:ea typeface="+mn-ea"/>
          <a:cs typeface="+mn-cs"/>
          <a:sym typeface="+mn-lt"/>
        </a:defRPr>
      </a:lvl1pPr>
      <a:lvl2pPr marL="283689" indent="-172368" algn="l" defTabSz="912114" rtl="0" eaLnBrk="1" latinLnBrk="0" hangingPunct="1">
        <a:lnSpc>
          <a:spcPct val="90000"/>
        </a:lnSpc>
        <a:spcBef>
          <a:spcPts val="0"/>
        </a:spcBef>
        <a:spcAft>
          <a:spcPts val="299"/>
        </a:spcAft>
        <a:buClr>
          <a:schemeClr val="tx2"/>
        </a:buClr>
        <a:buFont typeface="Arial" panose="020B0604020202020204" pitchFamily="34" charset="0"/>
        <a:buChar char="•"/>
        <a:defRPr lang="en-US" sz="1197" kern="1200">
          <a:solidFill>
            <a:schemeClr val="tx1"/>
          </a:solidFill>
          <a:latin typeface="+mn-lt"/>
          <a:ea typeface="+mn-ea"/>
          <a:cs typeface="+mn-cs"/>
          <a:sym typeface="+mn-lt"/>
        </a:defRPr>
      </a:lvl2pPr>
      <a:lvl3pPr marL="509922" indent="-165186" algn="l" defTabSz="912114" rtl="0" eaLnBrk="1" latinLnBrk="0" hangingPunct="1">
        <a:lnSpc>
          <a:spcPct val="90000"/>
        </a:lnSpc>
        <a:spcBef>
          <a:spcPts val="0"/>
        </a:spcBef>
        <a:spcAft>
          <a:spcPts val="299"/>
        </a:spcAft>
        <a:buClr>
          <a:schemeClr val="tx2"/>
        </a:buClr>
        <a:buFont typeface="Trebuchet MS" panose="020B0603020202020204" pitchFamily="34" charset="0"/>
        <a:buChar char="–"/>
        <a:defRPr lang="en-US" sz="1197" kern="1200">
          <a:solidFill>
            <a:schemeClr val="tx1"/>
          </a:solidFill>
          <a:latin typeface="+mn-lt"/>
          <a:ea typeface="+mn-ea"/>
          <a:cs typeface="+mn-cs"/>
          <a:sym typeface="+mn-lt"/>
        </a:defRPr>
      </a:lvl3pPr>
      <a:lvl4pPr marL="0" indent="0" algn="l" defTabSz="912114" rtl="0" eaLnBrk="1" latinLnBrk="0" hangingPunct="1">
        <a:lnSpc>
          <a:spcPct val="110000"/>
        </a:lnSpc>
        <a:spcBef>
          <a:spcPts val="299"/>
        </a:spcBef>
        <a:spcAft>
          <a:spcPts val="299"/>
        </a:spcAft>
        <a:buClr>
          <a:schemeClr val="tx2"/>
        </a:buClr>
        <a:buFont typeface="Arial" panose="020B0604020202020204" pitchFamily="34" charset="0"/>
        <a:buChar char="​"/>
        <a:defRPr lang="en-US" sz="1596" kern="1200">
          <a:solidFill>
            <a:schemeClr val="tx2"/>
          </a:solidFill>
          <a:latin typeface="+mn-lt"/>
          <a:ea typeface="+mn-ea"/>
          <a:cs typeface="+mn-cs"/>
          <a:sym typeface="+mn-lt"/>
        </a:defRPr>
      </a:lvl4pPr>
      <a:lvl5pPr marL="0" indent="0" algn="l" defTabSz="912114" rtl="0" eaLnBrk="1" latinLnBrk="0" hangingPunct="1">
        <a:lnSpc>
          <a:spcPct val="100000"/>
        </a:lnSpc>
        <a:spcBef>
          <a:spcPts val="0"/>
        </a:spcBef>
        <a:spcAft>
          <a:spcPts val="299"/>
        </a:spcAft>
        <a:buClrTx/>
        <a:buFont typeface="Arial" panose="020B0604020202020204" pitchFamily="34" charset="0"/>
        <a:buChar char="​"/>
        <a:defRPr lang="en-US" sz="1596" b="1" kern="1200" smtClean="0">
          <a:solidFill>
            <a:schemeClr val="tx1"/>
          </a:solidFill>
          <a:latin typeface="+mn-lt"/>
          <a:ea typeface="+mn-ea"/>
          <a:cs typeface="+mn-cs"/>
          <a:sym typeface="+mn-lt"/>
        </a:defRPr>
      </a:lvl5pPr>
      <a:lvl6pPr marL="269200" indent="-152019" algn="l" defTabSz="912114" rtl="0" eaLnBrk="1" latinLnBrk="0" hangingPunct="1">
        <a:lnSpc>
          <a:spcPct val="90000"/>
        </a:lnSpc>
        <a:spcBef>
          <a:spcPts val="0"/>
        </a:spcBef>
        <a:spcAft>
          <a:spcPts val="599"/>
        </a:spcAft>
        <a:buClr>
          <a:schemeClr val="tx2"/>
        </a:buClr>
        <a:buFont typeface="Arial" panose="020B0604020202020204" pitchFamily="34" charset="0"/>
        <a:buChar char="•"/>
        <a:defRPr lang="en-US" sz="1596" kern="1200" smtClean="0">
          <a:solidFill>
            <a:schemeClr val="tx1"/>
          </a:solidFill>
          <a:latin typeface="+mn-lt"/>
          <a:ea typeface="+mn-ea"/>
          <a:cs typeface="+mn-cs"/>
          <a:sym typeface="+mn-lt"/>
        </a:defRPr>
      </a:lvl6pPr>
      <a:lvl7pPr marL="0" indent="0" algn="l" defTabSz="912114" rtl="0" eaLnBrk="1" latinLnBrk="0" hangingPunct="1">
        <a:lnSpc>
          <a:spcPct val="90000"/>
        </a:lnSpc>
        <a:spcBef>
          <a:spcPts val="898"/>
        </a:spcBef>
        <a:spcAft>
          <a:spcPts val="898"/>
        </a:spcAft>
        <a:buFont typeface="Arial" panose="020B0604020202020204" pitchFamily="34" charset="0"/>
        <a:buChar char="​"/>
        <a:defRPr lang="en-US" sz="4389" kern="1200" baseline="0" smtClean="0">
          <a:solidFill>
            <a:schemeClr val="tx1"/>
          </a:solidFill>
          <a:latin typeface="+mn-lt"/>
          <a:ea typeface="+mn-ea"/>
          <a:cs typeface="+mn-cs"/>
          <a:sym typeface="+mn-lt"/>
        </a:defRPr>
      </a:lvl7pPr>
      <a:lvl8pPr marL="0" indent="0" algn="l" defTabSz="912114" rtl="0" eaLnBrk="1" latinLnBrk="0" hangingPunct="1">
        <a:lnSpc>
          <a:spcPct val="90000"/>
        </a:lnSpc>
        <a:spcBef>
          <a:spcPts val="898"/>
        </a:spcBef>
        <a:spcAft>
          <a:spcPts val="0"/>
        </a:spcAft>
        <a:buFont typeface="Arial" panose="020B0604020202020204" pitchFamily="34" charset="0"/>
        <a:buChar char="​"/>
        <a:defRPr lang="en-US" sz="5387" kern="1200" baseline="0" smtClean="0">
          <a:solidFill>
            <a:schemeClr val="tx2"/>
          </a:solidFill>
          <a:latin typeface="+mn-lt"/>
          <a:ea typeface="+mn-ea"/>
          <a:cs typeface="+mn-cs"/>
          <a:sym typeface="+mn-lt"/>
        </a:defRPr>
      </a:lvl8pPr>
      <a:lvl9pPr marL="0" indent="0" algn="l" defTabSz="912114" rtl="0" eaLnBrk="1" latinLnBrk="0" hangingPunct="1">
        <a:lnSpc>
          <a:spcPct val="100000"/>
        </a:lnSpc>
        <a:spcBef>
          <a:spcPts val="0"/>
        </a:spcBef>
        <a:spcAft>
          <a:spcPts val="898"/>
        </a:spcAft>
        <a:buFont typeface="Arial" panose="020B0604020202020204" pitchFamily="34" charset="0"/>
        <a:buChar char="​"/>
        <a:defRPr lang="en-US" sz="2394" kern="1200" baseline="0" dirty="0">
          <a:solidFill>
            <a:schemeClr val="tx2"/>
          </a:solidFill>
          <a:latin typeface="+mn-lt"/>
          <a:ea typeface="+mn-ea"/>
          <a:cs typeface="+mn-cs"/>
          <a:sym typeface="+mn-lt"/>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98AB5B7-F69A-4090-8C00-8097A34FF090}"/>
              </a:ext>
            </a:extLst>
          </p:cNvPr>
          <p:cNvSpPr/>
          <p:nvPr/>
        </p:nvSpPr>
        <p:spPr>
          <a:xfrm>
            <a:off x="0" y="6324600"/>
            <a:ext cx="12161838" cy="5334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p>
        </p:txBody>
      </p:sp>
      <p:sp>
        <p:nvSpPr>
          <p:cNvPr id="2" name="Title Placeholder 1">
            <a:extLst>
              <a:ext uri="{FF2B5EF4-FFF2-40B4-BE49-F238E27FC236}">
                <a16:creationId xmlns:a16="http://schemas.microsoft.com/office/drawing/2014/main" id="{FAE8659E-A68E-413F-86AD-6030FD80059F}"/>
              </a:ext>
            </a:extLst>
          </p:cNvPr>
          <p:cNvSpPr>
            <a:spLocks noGrp="1"/>
          </p:cNvSpPr>
          <p:nvPr>
            <p:ph type="title"/>
          </p:nvPr>
        </p:nvSpPr>
        <p:spPr>
          <a:xfrm>
            <a:off x="836127" y="609599"/>
            <a:ext cx="10489585" cy="76200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21F4D6-FDA1-474D-BD20-2206D70DFBD7}"/>
              </a:ext>
            </a:extLst>
          </p:cNvPr>
          <p:cNvSpPr>
            <a:spLocks noGrp="1"/>
          </p:cNvSpPr>
          <p:nvPr>
            <p:ph type="body" idx="1"/>
          </p:nvPr>
        </p:nvSpPr>
        <p:spPr>
          <a:xfrm>
            <a:off x="836127" y="1524001"/>
            <a:ext cx="10489585" cy="4652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9CD181-6DA9-4133-9535-AED846D88FEC}"/>
              </a:ext>
            </a:extLst>
          </p:cNvPr>
          <p:cNvSpPr>
            <a:spLocks noGrp="1"/>
          </p:cNvSpPr>
          <p:nvPr>
            <p:ph type="dt" sz="half" idx="2"/>
          </p:nvPr>
        </p:nvSpPr>
        <p:spPr>
          <a:xfrm>
            <a:off x="836128" y="6356352"/>
            <a:ext cx="1313408" cy="365125"/>
          </a:xfrm>
          <a:prstGeom prst="rect">
            <a:avLst/>
          </a:prstGeom>
        </p:spPr>
        <p:txBody>
          <a:bodyPr vert="horz" lIns="91440" tIns="45720" rIns="91440" bIns="45720" rtlCol="0" anchor="ctr"/>
          <a:lstStyle>
            <a:lvl1pPr algn="l">
              <a:defRPr sz="898">
                <a:solidFill>
                  <a:schemeClr val="tx1">
                    <a:tint val="75000"/>
                  </a:schemeClr>
                </a:solidFill>
              </a:defRPr>
            </a:lvl1pPr>
          </a:lstStyle>
          <a:p>
            <a:pPr>
              <a:defRPr/>
            </a:pPr>
            <a:endParaRPr lang="en-US">
              <a:latin typeface="Arial"/>
            </a:endParaRPr>
          </a:p>
        </p:txBody>
      </p:sp>
      <p:sp>
        <p:nvSpPr>
          <p:cNvPr id="5" name="Footer Placeholder 4">
            <a:extLst>
              <a:ext uri="{FF2B5EF4-FFF2-40B4-BE49-F238E27FC236}">
                <a16:creationId xmlns:a16="http://schemas.microsoft.com/office/drawing/2014/main" id="{5FE5F7B8-EC64-4927-ABE5-42D347ED399A}"/>
              </a:ext>
            </a:extLst>
          </p:cNvPr>
          <p:cNvSpPr>
            <a:spLocks noGrp="1"/>
          </p:cNvSpPr>
          <p:nvPr>
            <p:ph type="ftr" sz="quarter" idx="3"/>
          </p:nvPr>
        </p:nvSpPr>
        <p:spPr>
          <a:xfrm>
            <a:off x="2785911" y="6398883"/>
            <a:ext cx="6842212" cy="365125"/>
          </a:xfrm>
          <a:prstGeom prst="rect">
            <a:avLst/>
          </a:prstGeom>
        </p:spPr>
        <p:txBody>
          <a:bodyPr vert="horz" lIns="91440" tIns="45720" rIns="91440" bIns="45720" rtlCol="0" anchor="ctr"/>
          <a:lstStyle>
            <a:lvl1pPr algn="ctr">
              <a:defRPr sz="1795">
                <a:solidFill>
                  <a:srgbClr val="000000"/>
                </a:solidFill>
              </a:defRPr>
            </a:lvl1pPr>
          </a:lstStyle>
          <a:p>
            <a:pPr>
              <a:defRPr/>
            </a:pPr>
            <a:endParaRPr lang="en-US">
              <a:latin typeface="Arial"/>
            </a:endParaRPr>
          </a:p>
        </p:txBody>
      </p:sp>
      <p:sp>
        <p:nvSpPr>
          <p:cNvPr id="6" name="Slide Number Placeholder 5">
            <a:extLst>
              <a:ext uri="{FF2B5EF4-FFF2-40B4-BE49-F238E27FC236}">
                <a16:creationId xmlns:a16="http://schemas.microsoft.com/office/drawing/2014/main" id="{FD55934A-63C6-42CD-A25C-953430C464C5}"/>
              </a:ext>
            </a:extLst>
          </p:cNvPr>
          <p:cNvSpPr>
            <a:spLocks noGrp="1"/>
          </p:cNvSpPr>
          <p:nvPr>
            <p:ph type="sldNum" sz="quarter" idx="4"/>
          </p:nvPr>
        </p:nvSpPr>
        <p:spPr>
          <a:xfrm>
            <a:off x="10236215" y="6400802"/>
            <a:ext cx="1044716" cy="365125"/>
          </a:xfrm>
          <a:prstGeom prst="rect">
            <a:avLst/>
          </a:prstGeom>
        </p:spPr>
        <p:txBody>
          <a:bodyPr vert="horz" lIns="91440" tIns="45720" rIns="91440" bIns="45720" rtlCol="0" anchor="ctr"/>
          <a:lstStyle>
            <a:lvl1pPr algn="r">
              <a:defRPr sz="1795">
                <a:solidFill>
                  <a:srgbClr val="000000"/>
                </a:solidFill>
              </a:defRPr>
            </a:lvl1pPr>
          </a:lstStyle>
          <a:p>
            <a:pPr>
              <a:defRPr/>
            </a:pPr>
            <a:fld id="{4B6190C0-8F03-453E-BB35-741B96EC8FC5}" type="slidenum">
              <a:rPr lang="en-US" smtClean="0">
                <a:latin typeface="Arial"/>
              </a:rPr>
              <a:pPr>
                <a:defRPr/>
              </a:pPr>
              <a:t>‹#›</a:t>
            </a:fld>
            <a:endParaRPr lang="en-US">
              <a:latin typeface="Arial"/>
            </a:endParaRPr>
          </a:p>
        </p:txBody>
      </p:sp>
      <p:sp>
        <p:nvSpPr>
          <p:cNvPr id="16" name="Rectangle 15">
            <a:extLst>
              <a:ext uri="{FF2B5EF4-FFF2-40B4-BE49-F238E27FC236}">
                <a16:creationId xmlns:a16="http://schemas.microsoft.com/office/drawing/2014/main" id="{B458B04B-FE8B-44A9-BB37-31F0BA7D283B}"/>
              </a:ext>
            </a:extLst>
          </p:cNvPr>
          <p:cNvSpPr/>
          <p:nvPr/>
        </p:nvSpPr>
        <p:spPr>
          <a:xfrm>
            <a:off x="0" y="6248400"/>
            <a:ext cx="12161838" cy="76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4"/>
          </a:p>
        </p:txBody>
      </p:sp>
    </p:spTree>
    <p:extLst>
      <p:ext uri="{BB962C8B-B14F-4D97-AF65-F5344CB8AC3E}">
        <p14:creationId xmlns:p14="http://schemas.microsoft.com/office/powerpoint/2010/main" val="2444757608"/>
      </p:ext>
    </p:extLst>
  </p:cSld>
  <p:clrMap bg1="lt1" tx1="dk1" bg2="lt2" tx2="dk2" accent1="accent1" accent2="accent2" accent3="accent3" accent4="accent4" accent5="accent5" accent6="accent6" hlink="hlink" folHlink="folHlink"/>
  <p:sldLayoutIdLst>
    <p:sldLayoutId id="2147484684" r:id="rId1"/>
    <p:sldLayoutId id="2147484675" r:id="rId2"/>
    <p:sldLayoutId id="2147484676" r:id="rId3"/>
    <p:sldLayoutId id="2147484677" r:id="rId4"/>
    <p:sldLayoutId id="2147484678" r:id="rId5"/>
    <p:sldLayoutId id="2147484679" r:id="rId6"/>
    <p:sldLayoutId id="2147484680" r:id="rId7"/>
    <p:sldLayoutId id="2147484681" r:id="rId8"/>
    <p:sldLayoutId id="2147484682" r:id="rId9"/>
    <p:sldLayoutId id="2147484757" r:id="rId10"/>
    <p:sldLayoutId id="2147484758" r:id="rId11"/>
  </p:sldLayoutIdLst>
  <p:hf hdr="0" ftr="0" dt="0"/>
  <p:txStyles>
    <p:titleStyle>
      <a:lvl1pPr algn="l" defTabSz="51435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6127" y="1826685"/>
            <a:ext cx="10489585"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321586692"/>
      </p:ext>
    </p:extLst>
  </p:cSld>
  <p:clrMap bg1="lt1" tx1="dk1" bg2="lt2" tx2="dk2" accent1="accent1" accent2="accent2" accent3="accent3" accent4="accent4" accent5="accent5" accent6="accent6" hlink="hlink" folHlink="folHlink"/>
  <p:sldLayoutIdLst>
    <p:sldLayoutId id="2147484451" r:id="rId1"/>
    <p:sldLayoutId id="2147484452" r:id="rId2"/>
    <p:sldLayoutId id="2147484453" r:id="rId3"/>
    <p:sldLayoutId id="2147484454" r:id="rId4"/>
    <p:sldLayoutId id="2147484455" r:id="rId5"/>
    <p:sldLayoutId id="2147484456" r:id="rId6"/>
    <p:sldLayoutId id="2147484457" r:id="rId7"/>
    <p:sldLayoutId id="2147484458" r:id="rId8"/>
    <p:sldLayoutId id="2147484459" r:id="rId9"/>
    <p:sldLayoutId id="2147484460" r:id="rId10"/>
    <p:sldLayoutId id="2147484461" r:id="rId11"/>
    <p:sldLayoutId id="2147484462" r:id="rId12"/>
  </p:sldLayoutIdLst>
  <p:transition>
    <p:fade/>
  </p:transition>
  <p:hf hdr="0" ftr="0" dt="0"/>
  <p:txStyles>
    <p:titleStyle>
      <a:lvl1pPr algn="ctr" rtl="0" eaLnBrk="0" fontAlgn="base" hangingPunct="0">
        <a:spcBef>
          <a:spcPct val="0"/>
        </a:spcBef>
        <a:spcAft>
          <a:spcPct val="0"/>
        </a:spcAft>
        <a:defRPr sz="5852" kern="1200">
          <a:solidFill>
            <a:schemeClr val="tx1"/>
          </a:solidFill>
          <a:latin typeface="+mj-lt"/>
          <a:ea typeface="+mj-ea"/>
          <a:cs typeface="+mj-cs"/>
        </a:defRPr>
      </a:lvl1pPr>
      <a:lvl2pPr algn="ctr" rtl="0" eaLnBrk="0" fontAlgn="base" hangingPunct="0">
        <a:spcBef>
          <a:spcPct val="0"/>
        </a:spcBef>
        <a:spcAft>
          <a:spcPct val="0"/>
        </a:spcAft>
        <a:defRPr sz="5852">
          <a:solidFill>
            <a:schemeClr val="tx1"/>
          </a:solidFill>
          <a:latin typeface="Myriad Web Pro" panose="020B0503030403020204" pitchFamily="34" charset="0"/>
        </a:defRPr>
      </a:lvl2pPr>
      <a:lvl3pPr algn="ctr" rtl="0" eaLnBrk="0" fontAlgn="base" hangingPunct="0">
        <a:spcBef>
          <a:spcPct val="0"/>
        </a:spcBef>
        <a:spcAft>
          <a:spcPct val="0"/>
        </a:spcAft>
        <a:defRPr sz="5852">
          <a:solidFill>
            <a:schemeClr val="tx1"/>
          </a:solidFill>
          <a:latin typeface="Myriad Web Pro" panose="020B0503030403020204" pitchFamily="34" charset="0"/>
        </a:defRPr>
      </a:lvl3pPr>
      <a:lvl4pPr algn="ctr" rtl="0" eaLnBrk="0" fontAlgn="base" hangingPunct="0">
        <a:spcBef>
          <a:spcPct val="0"/>
        </a:spcBef>
        <a:spcAft>
          <a:spcPct val="0"/>
        </a:spcAft>
        <a:defRPr sz="5852">
          <a:solidFill>
            <a:schemeClr val="tx1"/>
          </a:solidFill>
          <a:latin typeface="Myriad Web Pro" panose="020B0503030403020204" pitchFamily="34" charset="0"/>
        </a:defRPr>
      </a:lvl4pPr>
      <a:lvl5pPr algn="ctr" rtl="0" eaLnBrk="0" fontAlgn="base" hangingPunct="0">
        <a:spcBef>
          <a:spcPct val="0"/>
        </a:spcBef>
        <a:spcAft>
          <a:spcPct val="0"/>
        </a:spcAft>
        <a:defRPr sz="5852">
          <a:solidFill>
            <a:schemeClr val="tx1"/>
          </a:solidFill>
          <a:latin typeface="Myriad Web Pro" panose="020B0503030403020204" pitchFamily="34" charset="0"/>
        </a:defRPr>
      </a:lvl5pPr>
      <a:lvl6pPr marL="608061" algn="ctr" rtl="0" fontAlgn="base">
        <a:spcBef>
          <a:spcPct val="0"/>
        </a:spcBef>
        <a:spcAft>
          <a:spcPct val="0"/>
        </a:spcAft>
        <a:defRPr sz="5852">
          <a:solidFill>
            <a:schemeClr val="tx1"/>
          </a:solidFill>
          <a:latin typeface="Myriad Web Pro" panose="020B0503030403020204" pitchFamily="34" charset="0"/>
        </a:defRPr>
      </a:lvl6pPr>
      <a:lvl7pPr marL="1216122" algn="ctr" rtl="0" fontAlgn="base">
        <a:spcBef>
          <a:spcPct val="0"/>
        </a:spcBef>
        <a:spcAft>
          <a:spcPct val="0"/>
        </a:spcAft>
        <a:defRPr sz="5852">
          <a:solidFill>
            <a:schemeClr val="tx1"/>
          </a:solidFill>
          <a:latin typeface="Myriad Web Pro" panose="020B0503030403020204" pitchFamily="34" charset="0"/>
        </a:defRPr>
      </a:lvl7pPr>
      <a:lvl8pPr marL="1824182" algn="ctr" rtl="0" fontAlgn="base">
        <a:spcBef>
          <a:spcPct val="0"/>
        </a:spcBef>
        <a:spcAft>
          <a:spcPct val="0"/>
        </a:spcAft>
        <a:defRPr sz="5852">
          <a:solidFill>
            <a:schemeClr val="tx1"/>
          </a:solidFill>
          <a:latin typeface="Myriad Web Pro" panose="020B0503030403020204" pitchFamily="34" charset="0"/>
        </a:defRPr>
      </a:lvl8pPr>
      <a:lvl9pPr marL="2432243" algn="ctr" rtl="0" fontAlgn="base">
        <a:spcBef>
          <a:spcPct val="0"/>
        </a:spcBef>
        <a:spcAft>
          <a:spcPct val="0"/>
        </a:spcAft>
        <a:defRPr sz="5852">
          <a:solidFill>
            <a:schemeClr val="tx1"/>
          </a:solidFill>
          <a:latin typeface="Myriad Web Pro" panose="020B0503030403020204" pitchFamily="34" charset="0"/>
        </a:defRPr>
      </a:lvl9pPr>
    </p:titleStyle>
    <p:bodyStyle>
      <a:lvl1pPr marL="456046" indent="-456046" algn="l" rtl="0" eaLnBrk="0" fontAlgn="base" hangingPunct="0">
        <a:spcBef>
          <a:spcPct val="20000"/>
        </a:spcBef>
        <a:spcAft>
          <a:spcPct val="0"/>
        </a:spcAft>
        <a:buFont typeface="Arial" panose="020B0604020202020204" pitchFamily="34" charset="0"/>
        <a:buChar char="•"/>
        <a:defRPr sz="4256" kern="1200">
          <a:solidFill>
            <a:srgbClr val="2D2D2D"/>
          </a:solidFill>
          <a:latin typeface="Calibri" panose="020F0502020204030204" pitchFamily="34" charset="0"/>
          <a:ea typeface="+mn-ea"/>
          <a:cs typeface="+mn-cs"/>
        </a:defRPr>
      </a:lvl1pPr>
      <a:lvl2pPr marL="988099" indent="-380038" algn="l" rtl="0" eaLnBrk="0" fontAlgn="base" hangingPunct="0">
        <a:spcBef>
          <a:spcPct val="20000"/>
        </a:spcBef>
        <a:spcAft>
          <a:spcPct val="0"/>
        </a:spcAft>
        <a:buFont typeface="Arial" panose="020B0604020202020204" pitchFamily="34" charset="0"/>
        <a:buChar char="–"/>
        <a:defRPr sz="3724" kern="1200">
          <a:solidFill>
            <a:srgbClr val="2D2D2D"/>
          </a:solidFill>
          <a:latin typeface="Calibri" panose="020F0502020204030204" pitchFamily="34" charset="0"/>
          <a:ea typeface="+mn-ea"/>
          <a:cs typeface="+mn-cs"/>
        </a:defRPr>
      </a:lvl2pPr>
      <a:lvl3pPr marL="1520152" indent="-304030" algn="l" rtl="0" eaLnBrk="0" fontAlgn="base" hangingPunct="0">
        <a:spcBef>
          <a:spcPct val="20000"/>
        </a:spcBef>
        <a:spcAft>
          <a:spcPct val="0"/>
        </a:spcAft>
        <a:buFont typeface="Arial" panose="020B0604020202020204" pitchFamily="34" charset="0"/>
        <a:buChar char="•"/>
        <a:defRPr sz="3192" kern="1200">
          <a:solidFill>
            <a:srgbClr val="2D2D2D"/>
          </a:solidFill>
          <a:latin typeface="Calibri" panose="020F0502020204030204" pitchFamily="34" charset="0"/>
          <a:ea typeface="+mn-ea"/>
          <a:cs typeface="+mn-cs"/>
        </a:defRPr>
      </a:lvl3pPr>
      <a:lvl4pPr marL="2128213" indent="-304030" algn="l" rtl="0" eaLnBrk="0" fontAlgn="base" hangingPunct="0">
        <a:spcBef>
          <a:spcPct val="20000"/>
        </a:spcBef>
        <a:spcAft>
          <a:spcPct val="0"/>
        </a:spcAft>
        <a:buFont typeface="Arial" panose="020B0604020202020204" pitchFamily="34" charset="0"/>
        <a:buChar char="–"/>
        <a:defRPr sz="2660" kern="1200">
          <a:solidFill>
            <a:srgbClr val="2D2D2D"/>
          </a:solidFill>
          <a:latin typeface="Calibri" panose="020F0502020204030204" pitchFamily="34" charset="0"/>
          <a:ea typeface="+mn-ea"/>
          <a:cs typeface="+mn-cs"/>
        </a:defRPr>
      </a:lvl4pPr>
      <a:lvl5pPr marL="2736273" indent="-304030" algn="l" rtl="0" eaLnBrk="0" fontAlgn="base" hangingPunct="0">
        <a:spcBef>
          <a:spcPct val="20000"/>
        </a:spcBef>
        <a:spcAft>
          <a:spcPct val="0"/>
        </a:spcAft>
        <a:buFont typeface="Arial" panose="020B0604020202020204" pitchFamily="34" charset="0"/>
        <a:buChar char="»"/>
        <a:defRPr sz="2660" kern="1200">
          <a:solidFill>
            <a:srgbClr val="2D2D2D"/>
          </a:solidFill>
          <a:latin typeface="Calibri" panose="020F0502020204030204" pitchFamily="34" charset="0"/>
          <a:ea typeface="+mn-ea"/>
          <a:cs typeface="+mn-cs"/>
        </a:defRPr>
      </a:lvl5pPr>
      <a:lvl6pPr marL="3344334" indent="-304030" algn="l" defTabSz="1216122" rtl="0" eaLnBrk="1" latinLnBrk="0" hangingPunct="1">
        <a:spcBef>
          <a:spcPct val="20000"/>
        </a:spcBef>
        <a:buFont typeface="Arial" pitchFamily="34" charset="0"/>
        <a:buChar char="•"/>
        <a:defRPr sz="2660" kern="1200">
          <a:solidFill>
            <a:schemeClr val="tx1"/>
          </a:solidFill>
          <a:latin typeface="+mn-lt"/>
          <a:ea typeface="+mn-ea"/>
          <a:cs typeface="+mn-cs"/>
        </a:defRPr>
      </a:lvl6pPr>
      <a:lvl7pPr marL="3952395" indent="-304030" algn="l" defTabSz="1216122" rtl="0" eaLnBrk="1" latinLnBrk="0" hangingPunct="1">
        <a:spcBef>
          <a:spcPct val="20000"/>
        </a:spcBef>
        <a:buFont typeface="Arial" pitchFamily="34" charset="0"/>
        <a:buChar char="•"/>
        <a:defRPr sz="2660" kern="1200">
          <a:solidFill>
            <a:schemeClr val="tx1"/>
          </a:solidFill>
          <a:latin typeface="+mn-lt"/>
          <a:ea typeface="+mn-ea"/>
          <a:cs typeface="+mn-cs"/>
        </a:defRPr>
      </a:lvl7pPr>
      <a:lvl8pPr marL="4560456" indent="-304030" algn="l" defTabSz="1216122" rtl="0" eaLnBrk="1" latinLnBrk="0" hangingPunct="1">
        <a:spcBef>
          <a:spcPct val="20000"/>
        </a:spcBef>
        <a:buFont typeface="Arial" pitchFamily="34" charset="0"/>
        <a:buChar char="•"/>
        <a:defRPr sz="2660" kern="1200">
          <a:solidFill>
            <a:schemeClr val="tx1"/>
          </a:solidFill>
          <a:latin typeface="+mn-lt"/>
          <a:ea typeface="+mn-ea"/>
          <a:cs typeface="+mn-cs"/>
        </a:defRPr>
      </a:lvl8pPr>
      <a:lvl9pPr marL="5168516" indent="-304030" algn="l" defTabSz="1216122" rtl="0" eaLnBrk="1" latinLnBrk="0" hangingPunct="1">
        <a:spcBef>
          <a:spcPct val="20000"/>
        </a:spcBef>
        <a:buFont typeface="Arial" pitchFamily="34" charset="0"/>
        <a:buChar char="•"/>
        <a:defRPr sz="2660" kern="1200">
          <a:solidFill>
            <a:schemeClr val="tx1"/>
          </a:solidFill>
          <a:latin typeface="+mn-lt"/>
          <a:ea typeface="+mn-ea"/>
          <a:cs typeface="+mn-cs"/>
        </a:defRPr>
      </a:lvl9pPr>
    </p:bodyStyle>
    <p:otherStyle>
      <a:defPPr>
        <a:defRPr lang="en-US"/>
      </a:defPPr>
      <a:lvl1pPr marL="0" algn="l" defTabSz="1216122" rtl="0" eaLnBrk="1" latinLnBrk="0" hangingPunct="1">
        <a:defRPr sz="2394" kern="1200">
          <a:solidFill>
            <a:schemeClr val="tx1"/>
          </a:solidFill>
          <a:latin typeface="+mn-lt"/>
          <a:ea typeface="+mn-ea"/>
          <a:cs typeface="+mn-cs"/>
        </a:defRPr>
      </a:lvl1pPr>
      <a:lvl2pPr marL="608061" algn="l" defTabSz="1216122" rtl="0" eaLnBrk="1" latinLnBrk="0" hangingPunct="1">
        <a:defRPr sz="2394" kern="1200">
          <a:solidFill>
            <a:schemeClr val="tx1"/>
          </a:solidFill>
          <a:latin typeface="+mn-lt"/>
          <a:ea typeface="+mn-ea"/>
          <a:cs typeface="+mn-cs"/>
        </a:defRPr>
      </a:lvl2pPr>
      <a:lvl3pPr marL="1216122" algn="l" defTabSz="1216122" rtl="0" eaLnBrk="1" latinLnBrk="0" hangingPunct="1">
        <a:defRPr sz="2394" kern="1200">
          <a:solidFill>
            <a:schemeClr val="tx1"/>
          </a:solidFill>
          <a:latin typeface="+mn-lt"/>
          <a:ea typeface="+mn-ea"/>
          <a:cs typeface="+mn-cs"/>
        </a:defRPr>
      </a:lvl3pPr>
      <a:lvl4pPr marL="1824182" algn="l" defTabSz="1216122" rtl="0" eaLnBrk="1" latinLnBrk="0" hangingPunct="1">
        <a:defRPr sz="2394" kern="1200">
          <a:solidFill>
            <a:schemeClr val="tx1"/>
          </a:solidFill>
          <a:latin typeface="+mn-lt"/>
          <a:ea typeface="+mn-ea"/>
          <a:cs typeface="+mn-cs"/>
        </a:defRPr>
      </a:lvl4pPr>
      <a:lvl5pPr marL="2432243" algn="l" defTabSz="1216122" rtl="0" eaLnBrk="1" latinLnBrk="0" hangingPunct="1">
        <a:defRPr sz="2394" kern="1200">
          <a:solidFill>
            <a:schemeClr val="tx1"/>
          </a:solidFill>
          <a:latin typeface="+mn-lt"/>
          <a:ea typeface="+mn-ea"/>
          <a:cs typeface="+mn-cs"/>
        </a:defRPr>
      </a:lvl5pPr>
      <a:lvl6pPr marL="3040304" algn="l" defTabSz="1216122" rtl="0" eaLnBrk="1" latinLnBrk="0" hangingPunct="1">
        <a:defRPr sz="2394" kern="1200">
          <a:solidFill>
            <a:schemeClr val="tx1"/>
          </a:solidFill>
          <a:latin typeface="+mn-lt"/>
          <a:ea typeface="+mn-ea"/>
          <a:cs typeface="+mn-cs"/>
        </a:defRPr>
      </a:lvl6pPr>
      <a:lvl7pPr marL="3648365" algn="l" defTabSz="1216122" rtl="0" eaLnBrk="1" latinLnBrk="0" hangingPunct="1">
        <a:defRPr sz="2394" kern="1200">
          <a:solidFill>
            <a:schemeClr val="tx1"/>
          </a:solidFill>
          <a:latin typeface="+mn-lt"/>
          <a:ea typeface="+mn-ea"/>
          <a:cs typeface="+mn-cs"/>
        </a:defRPr>
      </a:lvl7pPr>
      <a:lvl8pPr marL="4256425" algn="l" defTabSz="1216122" rtl="0" eaLnBrk="1" latinLnBrk="0" hangingPunct="1">
        <a:defRPr sz="2394" kern="1200">
          <a:solidFill>
            <a:schemeClr val="tx1"/>
          </a:solidFill>
          <a:latin typeface="+mn-lt"/>
          <a:ea typeface="+mn-ea"/>
          <a:cs typeface="+mn-cs"/>
        </a:defRPr>
      </a:lvl8pPr>
      <a:lvl9pPr marL="4864486" algn="l" defTabSz="1216122" rtl="0" eaLnBrk="1" latinLnBrk="0" hangingPunct="1">
        <a:defRPr sz="2394"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0" y="0"/>
            <a:ext cx="12161838" cy="6858000"/>
          </a:xfrm>
          <a:prstGeom prst="rect">
            <a:avLst/>
          </a:prstGeom>
        </p:spPr>
      </p:pic>
      <p:sp>
        <p:nvSpPr>
          <p:cNvPr id="2" name="Title Placeholder 1"/>
          <p:cNvSpPr>
            <a:spLocks noGrp="1"/>
          </p:cNvSpPr>
          <p:nvPr>
            <p:ph type="title"/>
          </p:nvPr>
        </p:nvSpPr>
        <p:spPr>
          <a:xfrm>
            <a:off x="0" y="606426"/>
            <a:ext cx="12161838" cy="61277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0" y="1219201"/>
            <a:ext cx="12161838" cy="320675"/>
          </a:xfrm>
          <a:prstGeom prst="rect">
            <a:avLst/>
          </a:prstGeom>
        </p:spPr>
        <p:txBody>
          <a:bodyPr vert="horz" lIns="91440" tIns="45720" rIns="91440" bIns="45720" rtlCol="0">
            <a:noAutofit/>
          </a:bodyPr>
          <a:lstStyle/>
          <a:p>
            <a:pPr lvl="0"/>
            <a:r>
              <a:rPr lang="en-US"/>
              <a:t>subtitle</a:t>
            </a:r>
          </a:p>
        </p:txBody>
      </p:sp>
    </p:spTree>
    <p:extLst>
      <p:ext uri="{BB962C8B-B14F-4D97-AF65-F5344CB8AC3E}">
        <p14:creationId xmlns:p14="http://schemas.microsoft.com/office/powerpoint/2010/main" val="3989811907"/>
      </p:ext>
    </p:extLst>
  </p:cSld>
  <p:clrMap bg1="lt1" tx1="dk1" bg2="lt2" tx2="dk2" accent1="accent1" accent2="accent2" accent3="accent3" accent4="accent4" accent5="accent5" accent6="accent6" hlink="hlink" folHlink="folHlink"/>
  <p:sldLayoutIdLst>
    <p:sldLayoutId id="2147484464" r:id="rId1"/>
    <p:sldLayoutId id="2147484465" r:id="rId2"/>
    <p:sldLayoutId id="2147484466" r:id="rId3"/>
    <p:sldLayoutId id="2147484467" r:id="rId4"/>
    <p:sldLayoutId id="2147484468" r:id="rId5"/>
    <p:sldLayoutId id="2147484469" r:id="rId6"/>
    <p:sldLayoutId id="2147484470" r:id="rId7"/>
    <p:sldLayoutId id="2147484471" r:id="rId8"/>
  </p:sldLayoutIdLst>
  <p:hf hdr="0" ftr="0" dt="0"/>
  <p:txStyles>
    <p:titleStyle>
      <a:lvl1pPr algn="ctr" defTabSz="912114" rtl="0" eaLnBrk="1" latinLnBrk="0" hangingPunct="1">
        <a:lnSpc>
          <a:spcPct val="90000"/>
        </a:lnSpc>
        <a:spcBef>
          <a:spcPct val="0"/>
        </a:spcBef>
        <a:buNone/>
        <a:defRPr sz="4389" b="1" kern="1200">
          <a:solidFill>
            <a:schemeClr val="tx1"/>
          </a:solidFill>
          <a:latin typeface="+mn-lt"/>
          <a:ea typeface="Calibri" charset="0"/>
          <a:cs typeface="Calibri" charset="0"/>
        </a:defRPr>
      </a:lvl1pPr>
    </p:titleStyle>
    <p:bodyStyle>
      <a:lvl1pPr marL="0" indent="0" algn="ctr" defTabSz="912114" rtl="0" eaLnBrk="1" latinLnBrk="0" hangingPunct="1">
        <a:lnSpc>
          <a:spcPct val="90000"/>
        </a:lnSpc>
        <a:spcBef>
          <a:spcPts val="998"/>
        </a:spcBef>
        <a:buFont typeface="Arial"/>
        <a:buNone/>
        <a:defRPr sz="2394" i="1" kern="1200">
          <a:solidFill>
            <a:schemeClr val="tx1"/>
          </a:solidFill>
          <a:latin typeface="+mn-lt"/>
          <a:ea typeface="Calibri" panose="020F0502020204030204" pitchFamily="34" charset="0"/>
          <a:cs typeface="Calibri" panose="020F0502020204030204" pitchFamily="34" charset="0"/>
        </a:defRPr>
      </a:lvl1pPr>
      <a:lvl2pPr marL="456057" indent="0" algn="l" defTabSz="912114" rtl="0" eaLnBrk="1" latinLnBrk="0" hangingPunct="1">
        <a:lnSpc>
          <a:spcPct val="90000"/>
        </a:lnSpc>
        <a:spcBef>
          <a:spcPts val="499"/>
        </a:spcBef>
        <a:buFont typeface="Arial"/>
        <a:buNone/>
        <a:defRPr sz="1795" i="1" kern="1200">
          <a:solidFill>
            <a:schemeClr val="tx1"/>
          </a:solidFill>
          <a:latin typeface="Arial" charset="0"/>
          <a:ea typeface="Arial" charset="0"/>
          <a:cs typeface="Arial" charset="0"/>
        </a:defRPr>
      </a:lvl2pPr>
      <a:lvl3pPr marL="912114" indent="0" algn="l" defTabSz="912114" rtl="0" eaLnBrk="1" latinLnBrk="0" hangingPunct="1">
        <a:lnSpc>
          <a:spcPct val="90000"/>
        </a:lnSpc>
        <a:spcBef>
          <a:spcPts val="499"/>
        </a:spcBef>
        <a:buFont typeface="Arial"/>
        <a:buNone/>
        <a:defRPr sz="1795" i="1" kern="1200">
          <a:solidFill>
            <a:schemeClr val="tx1"/>
          </a:solidFill>
          <a:latin typeface="Arial" charset="0"/>
          <a:ea typeface="Arial" charset="0"/>
          <a:cs typeface="Arial" charset="0"/>
        </a:defRPr>
      </a:lvl3pPr>
      <a:lvl4pPr marL="1368171" indent="0" algn="l" defTabSz="912114" rtl="0" eaLnBrk="1" latinLnBrk="0" hangingPunct="1">
        <a:lnSpc>
          <a:spcPct val="90000"/>
        </a:lnSpc>
        <a:spcBef>
          <a:spcPts val="499"/>
        </a:spcBef>
        <a:buFont typeface="Arial"/>
        <a:buNone/>
        <a:defRPr sz="1795" i="1" kern="1200">
          <a:solidFill>
            <a:schemeClr val="tx1"/>
          </a:solidFill>
          <a:latin typeface="Arial" charset="0"/>
          <a:ea typeface="Arial" charset="0"/>
          <a:cs typeface="Arial" charset="0"/>
        </a:defRPr>
      </a:lvl4pPr>
      <a:lvl5pPr marL="1824228" indent="0" algn="l" defTabSz="912114" rtl="0" eaLnBrk="1" latinLnBrk="0" hangingPunct="1">
        <a:lnSpc>
          <a:spcPct val="90000"/>
        </a:lnSpc>
        <a:spcBef>
          <a:spcPts val="499"/>
        </a:spcBef>
        <a:buFont typeface="Arial"/>
        <a:buNone/>
        <a:defRPr sz="1795" i="1" kern="1200">
          <a:solidFill>
            <a:schemeClr val="tx1"/>
          </a:solidFill>
          <a:latin typeface="Arial" charset="0"/>
          <a:ea typeface="Arial" charset="0"/>
          <a:cs typeface="Arial" charset="0"/>
        </a:defRPr>
      </a:lvl5pPr>
      <a:lvl6pPr marL="2508314" indent="-228029" algn="l" defTabSz="912114" rtl="0" eaLnBrk="1" latinLnBrk="0" hangingPunct="1">
        <a:lnSpc>
          <a:spcPct val="90000"/>
        </a:lnSpc>
        <a:spcBef>
          <a:spcPts val="499"/>
        </a:spcBef>
        <a:buFont typeface="Arial"/>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430993-39D3-4B8C-BFE5-B9FC7DF04AF1}"/>
              </a:ext>
            </a:extLst>
          </p:cNvPr>
          <p:cNvSpPr>
            <a:spLocks noGrp="1"/>
          </p:cNvSpPr>
          <p:nvPr>
            <p:ph type="title"/>
          </p:nvPr>
        </p:nvSpPr>
        <p:spPr>
          <a:xfrm>
            <a:off x="836127" y="365129"/>
            <a:ext cx="1048958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29F39C-2FC3-41F0-9A0B-C7A697483FB4}"/>
              </a:ext>
            </a:extLst>
          </p:cNvPr>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FA8EB4-1BF3-4847-BB1E-E77B48BC5F7B}"/>
              </a:ext>
            </a:extLst>
          </p:cNvPr>
          <p:cNvSpPr>
            <a:spLocks noGrp="1"/>
          </p:cNvSpPr>
          <p:nvPr>
            <p:ph type="dt" sz="half" idx="2"/>
          </p:nvPr>
        </p:nvSpPr>
        <p:spPr>
          <a:xfrm>
            <a:off x="836126" y="6356357"/>
            <a:ext cx="2736414" cy="365125"/>
          </a:xfrm>
          <a:prstGeom prst="rect">
            <a:avLst/>
          </a:prstGeom>
        </p:spPr>
        <p:txBody>
          <a:bodyPr vert="horz" lIns="91440" tIns="45720" rIns="91440" bIns="45720" rtlCol="0" anchor="ctr"/>
          <a:lstStyle>
            <a:lvl1pPr algn="l">
              <a:defRPr sz="1188">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334CF729-F7FB-4FF3-97D0-5E79E48BB27A}"/>
              </a:ext>
            </a:extLst>
          </p:cNvPr>
          <p:cNvSpPr>
            <a:spLocks noGrp="1"/>
          </p:cNvSpPr>
          <p:nvPr>
            <p:ph type="ftr" sz="quarter" idx="3"/>
          </p:nvPr>
        </p:nvSpPr>
        <p:spPr>
          <a:xfrm>
            <a:off x="4028609" y="6356357"/>
            <a:ext cx="4104620" cy="365125"/>
          </a:xfrm>
          <a:prstGeom prst="rect">
            <a:avLst/>
          </a:prstGeom>
        </p:spPr>
        <p:txBody>
          <a:bodyPr vert="horz" lIns="91440" tIns="45720" rIns="91440" bIns="45720" rtlCol="0" anchor="ctr"/>
          <a:lstStyle>
            <a:lvl1pPr algn="ctr">
              <a:defRPr sz="1188">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478B33-0F82-4850-BEE0-794DA62F11C5}"/>
              </a:ext>
            </a:extLst>
          </p:cNvPr>
          <p:cNvSpPr>
            <a:spLocks noGrp="1"/>
          </p:cNvSpPr>
          <p:nvPr>
            <p:ph type="sldNum" sz="quarter" idx="4"/>
          </p:nvPr>
        </p:nvSpPr>
        <p:spPr>
          <a:xfrm>
            <a:off x="8589298" y="6356357"/>
            <a:ext cx="2736414" cy="365125"/>
          </a:xfrm>
          <a:prstGeom prst="rect">
            <a:avLst/>
          </a:prstGeom>
        </p:spPr>
        <p:txBody>
          <a:bodyPr vert="horz" lIns="91440" tIns="45720" rIns="91440" bIns="45720" rtlCol="0" anchor="ctr"/>
          <a:lstStyle>
            <a:lvl1pPr algn="r">
              <a:defRPr sz="1188">
                <a:solidFill>
                  <a:schemeClr val="tx1">
                    <a:tint val="75000"/>
                  </a:schemeClr>
                </a:solidFill>
              </a:defRPr>
            </a:lvl1pPr>
          </a:lstStyle>
          <a:p>
            <a:fld id="{ECB10E77-A099-4ADA-9823-F36C90EDA288}" type="slidenum">
              <a:rPr lang="en-US" smtClean="0"/>
              <a:t>‹#›</a:t>
            </a:fld>
            <a:endParaRPr lang="en-US"/>
          </a:p>
        </p:txBody>
      </p:sp>
    </p:spTree>
    <p:extLst>
      <p:ext uri="{BB962C8B-B14F-4D97-AF65-F5344CB8AC3E}">
        <p14:creationId xmlns:p14="http://schemas.microsoft.com/office/powerpoint/2010/main" val="1408149049"/>
      </p:ext>
    </p:extLst>
  </p:cSld>
  <p:clrMap bg1="lt1" tx1="dk1" bg2="lt2" tx2="dk2" accent1="accent1" accent2="accent2" accent3="accent3" accent4="accent4" accent5="accent5" accent6="accent6" hlink="hlink" folHlink="folHlink"/>
  <p:sldLayoutIdLst>
    <p:sldLayoutId id="2147484734" r:id="rId1"/>
    <p:sldLayoutId id="2147484735" r:id="rId2"/>
    <p:sldLayoutId id="2147484736" r:id="rId3"/>
    <p:sldLayoutId id="2147484737" r:id="rId4"/>
    <p:sldLayoutId id="2147484738" r:id="rId5"/>
    <p:sldLayoutId id="2147484739" r:id="rId6"/>
    <p:sldLayoutId id="2147484740" r:id="rId7"/>
    <p:sldLayoutId id="2147484741" r:id="rId8"/>
    <p:sldLayoutId id="2147484742" r:id="rId9"/>
    <p:sldLayoutId id="2147484743" r:id="rId10"/>
    <p:sldLayoutId id="2147484744" r:id="rId11"/>
  </p:sldLayoutIdLst>
  <p:hf hdr="0" ftr="0" dt="0"/>
  <p:txStyles>
    <p:titleStyle>
      <a:lvl1pPr algn="l" defTabSz="905290" rtl="0" eaLnBrk="1" latinLnBrk="0" hangingPunct="1">
        <a:lnSpc>
          <a:spcPct val="90000"/>
        </a:lnSpc>
        <a:spcBef>
          <a:spcPct val="0"/>
        </a:spcBef>
        <a:buNone/>
        <a:defRPr sz="4356" kern="1200">
          <a:solidFill>
            <a:schemeClr val="tx1"/>
          </a:solidFill>
          <a:latin typeface="+mj-lt"/>
          <a:ea typeface="+mj-ea"/>
          <a:cs typeface="+mj-cs"/>
        </a:defRPr>
      </a:lvl1pPr>
    </p:titleStyle>
    <p:bodyStyle>
      <a:lvl1pPr marL="226323" indent="-226323" algn="l" defTabSz="905290" rtl="0" eaLnBrk="1" latinLnBrk="0" hangingPunct="1">
        <a:lnSpc>
          <a:spcPct val="90000"/>
        </a:lnSpc>
        <a:spcBef>
          <a:spcPts val="992"/>
        </a:spcBef>
        <a:buFont typeface="Arial" panose="020B0604020202020204" pitchFamily="34" charset="0"/>
        <a:buChar char="•"/>
        <a:defRPr sz="2772" kern="1200">
          <a:solidFill>
            <a:schemeClr val="tx1"/>
          </a:solidFill>
          <a:latin typeface="+mn-lt"/>
          <a:ea typeface="+mn-ea"/>
          <a:cs typeface="+mn-cs"/>
        </a:defRPr>
      </a:lvl1pPr>
      <a:lvl2pPr marL="678968" indent="-226323" algn="l" defTabSz="905290" rtl="0" eaLnBrk="1" latinLnBrk="0" hangingPunct="1">
        <a:lnSpc>
          <a:spcPct val="90000"/>
        </a:lnSpc>
        <a:spcBef>
          <a:spcPts val="496"/>
        </a:spcBef>
        <a:buFont typeface="Arial" panose="020B0604020202020204" pitchFamily="34" charset="0"/>
        <a:buChar char="•"/>
        <a:defRPr sz="2376" kern="1200">
          <a:solidFill>
            <a:schemeClr val="tx1"/>
          </a:solidFill>
          <a:latin typeface="+mn-lt"/>
          <a:ea typeface="+mn-ea"/>
          <a:cs typeface="+mn-cs"/>
        </a:defRPr>
      </a:lvl2pPr>
      <a:lvl3pPr marL="1131614" indent="-226323" algn="l" defTabSz="905290" rtl="0" eaLnBrk="1" latinLnBrk="0" hangingPunct="1">
        <a:lnSpc>
          <a:spcPct val="90000"/>
        </a:lnSpc>
        <a:spcBef>
          <a:spcPts val="496"/>
        </a:spcBef>
        <a:buFont typeface="Arial" panose="020B0604020202020204" pitchFamily="34" charset="0"/>
        <a:buChar char="•"/>
        <a:defRPr sz="1980" kern="1200">
          <a:solidFill>
            <a:schemeClr val="tx1"/>
          </a:solidFill>
          <a:latin typeface="+mn-lt"/>
          <a:ea typeface="+mn-ea"/>
          <a:cs typeface="+mn-cs"/>
        </a:defRPr>
      </a:lvl3pPr>
      <a:lvl4pPr marL="1584258" indent="-226323" algn="l" defTabSz="905290" rtl="0" eaLnBrk="1" latinLnBrk="0" hangingPunct="1">
        <a:lnSpc>
          <a:spcPct val="90000"/>
        </a:lnSpc>
        <a:spcBef>
          <a:spcPts val="496"/>
        </a:spcBef>
        <a:buFont typeface="Arial" panose="020B0604020202020204" pitchFamily="34" charset="0"/>
        <a:buChar char="•"/>
        <a:defRPr sz="1783" kern="1200">
          <a:solidFill>
            <a:schemeClr val="tx1"/>
          </a:solidFill>
          <a:latin typeface="+mn-lt"/>
          <a:ea typeface="+mn-ea"/>
          <a:cs typeface="+mn-cs"/>
        </a:defRPr>
      </a:lvl4pPr>
      <a:lvl5pPr marL="2036903" indent="-226323" algn="l" defTabSz="905290" rtl="0" eaLnBrk="1" latinLnBrk="0" hangingPunct="1">
        <a:lnSpc>
          <a:spcPct val="90000"/>
        </a:lnSpc>
        <a:spcBef>
          <a:spcPts val="496"/>
        </a:spcBef>
        <a:buFont typeface="Arial" panose="020B0604020202020204" pitchFamily="34" charset="0"/>
        <a:buChar char="•"/>
        <a:defRPr sz="1783" kern="1200">
          <a:solidFill>
            <a:schemeClr val="tx1"/>
          </a:solidFill>
          <a:latin typeface="+mn-lt"/>
          <a:ea typeface="+mn-ea"/>
          <a:cs typeface="+mn-cs"/>
        </a:defRPr>
      </a:lvl5pPr>
      <a:lvl6pPr marL="2489549" indent="-226323" algn="l" defTabSz="905290" rtl="0" eaLnBrk="1" latinLnBrk="0" hangingPunct="1">
        <a:lnSpc>
          <a:spcPct val="90000"/>
        </a:lnSpc>
        <a:spcBef>
          <a:spcPts val="496"/>
        </a:spcBef>
        <a:buFont typeface="Arial" panose="020B0604020202020204" pitchFamily="34" charset="0"/>
        <a:buChar char="•"/>
        <a:defRPr sz="1783" kern="1200">
          <a:solidFill>
            <a:schemeClr val="tx1"/>
          </a:solidFill>
          <a:latin typeface="+mn-lt"/>
          <a:ea typeface="+mn-ea"/>
          <a:cs typeface="+mn-cs"/>
        </a:defRPr>
      </a:lvl6pPr>
      <a:lvl7pPr marL="2942194" indent="-226323" algn="l" defTabSz="905290" rtl="0" eaLnBrk="1" latinLnBrk="0" hangingPunct="1">
        <a:lnSpc>
          <a:spcPct val="90000"/>
        </a:lnSpc>
        <a:spcBef>
          <a:spcPts val="496"/>
        </a:spcBef>
        <a:buFont typeface="Arial" panose="020B0604020202020204" pitchFamily="34" charset="0"/>
        <a:buChar char="•"/>
        <a:defRPr sz="1783" kern="1200">
          <a:solidFill>
            <a:schemeClr val="tx1"/>
          </a:solidFill>
          <a:latin typeface="+mn-lt"/>
          <a:ea typeface="+mn-ea"/>
          <a:cs typeface="+mn-cs"/>
        </a:defRPr>
      </a:lvl7pPr>
      <a:lvl8pPr marL="3394839" indent="-226323" algn="l" defTabSz="905290" rtl="0" eaLnBrk="1" latinLnBrk="0" hangingPunct="1">
        <a:lnSpc>
          <a:spcPct val="90000"/>
        </a:lnSpc>
        <a:spcBef>
          <a:spcPts val="496"/>
        </a:spcBef>
        <a:buFont typeface="Arial" panose="020B0604020202020204" pitchFamily="34" charset="0"/>
        <a:buChar char="•"/>
        <a:defRPr sz="1783" kern="1200">
          <a:solidFill>
            <a:schemeClr val="tx1"/>
          </a:solidFill>
          <a:latin typeface="+mn-lt"/>
          <a:ea typeface="+mn-ea"/>
          <a:cs typeface="+mn-cs"/>
        </a:defRPr>
      </a:lvl8pPr>
      <a:lvl9pPr marL="3847484" indent="-226323" algn="l" defTabSz="905290" rtl="0" eaLnBrk="1" latinLnBrk="0" hangingPunct="1">
        <a:lnSpc>
          <a:spcPct val="90000"/>
        </a:lnSpc>
        <a:spcBef>
          <a:spcPts val="496"/>
        </a:spcBef>
        <a:buFont typeface="Arial" panose="020B0604020202020204" pitchFamily="34" charset="0"/>
        <a:buChar char="•"/>
        <a:defRPr sz="1783" kern="1200">
          <a:solidFill>
            <a:schemeClr val="tx1"/>
          </a:solidFill>
          <a:latin typeface="+mn-lt"/>
          <a:ea typeface="+mn-ea"/>
          <a:cs typeface="+mn-cs"/>
        </a:defRPr>
      </a:lvl9pPr>
    </p:bodyStyle>
    <p:otherStyle>
      <a:defPPr>
        <a:defRPr lang="en-US"/>
      </a:defPPr>
      <a:lvl1pPr marL="0" algn="l" defTabSz="905290" rtl="0" eaLnBrk="1" latinLnBrk="0" hangingPunct="1">
        <a:defRPr sz="1783" kern="1200">
          <a:solidFill>
            <a:schemeClr val="tx1"/>
          </a:solidFill>
          <a:latin typeface="+mn-lt"/>
          <a:ea typeface="+mn-ea"/>
          <a:cs typeface="+mn-cs"/>
        </a:defRPr>
      </a:lvl1pPr>
      <a:lvl2pPr marL="452646" algn="l" defTabSz="905290" rtl="0" eaLnBrk="1" latinLnBrk="0" hangingPunct="1">
        <a:defRPr sz="1783" kern="1200">
          <a:solidFill>
            <a:schemeClr val="tx1"/>
          </a:solidFill>
          <a:latin typeface="+mn-lt"/>
          <a:ea typeface="+mn-ea"/>
          <a:cs typeface="+mn-cs"/>
        </a:defRPr>
      </a:lvl2pPr>
      <a:lvl3pPr marL="905290" algn="l" defTabSz="905290" rtl="0" eaLnBrk="1" latinLnBrk="0" hangingPunct="1">
        <a:defRPr sz="1783" kern="1200">
          <a:solidFill>
            <a:schemeClr val="tx1"/>
          </a:solidFill>
          <a:latin typeface="+mn-lt"/>
          <a:ea typeface="+mn-ea"/>
          <a:cs typeface="+mn-cs"/>
        </a:defRPr>
      </a:lvl3pPr>
      <a:lvl4pPr marL="1357936" algn="l" defTabSz="905290" rtl="0" eaLnBrk="1" latinLnBrk="0" hangingPunct="1">
        <a:defRPr sz="1783" kern="1200">
          <a:solidFill>
            <a:schemeClr val="tx1"/>
          </a:solidFill>
          <a:latin typeface="+mn-lt"/>
          <a:ea typeface="+mn-ea"/>
          <a:cs typeface="+mn-cs"/>
        </a:defRPr>
      </a:lvl4pPr>
      <a:lvl5pPr marL="1810580" algn="l" defTabSz="905290" rtl="0" eaLnBrk="1" latinLnBrk="0" hangingPunct="1">
        <a:defRPr sz="1783" kern="1200">
          <a:solidFill>
            <a:schemeClr val="tx1"/>
          </a:solidFill>
          <a:latin typeface="+mn-lt"/>
          <a:ea typeface="+mn-ea"/>
          <a:cs typeface="+mn-cs"/>
        </a:defRPr>
      </a:lvl5pPr>
      <a:lvl6pPr marL="2263226" algn="l" defTabSz="905290" rtl="0" eaLnBrk="1" latinLnBrk="0" hangingPunct="1">
        <a:defRPr sz="1783" kern="1200">
          <a:solidFill>
            <a:schemeClr val="tx1"/>
          </a:solidFill>
          <a:latin typeface="+mn-lt"/>
          <a:ea typeface="+mn-ea"/>
          <a:cs typeface="+mn-cs"/>
        </a:defRPr>
      </a:lvl6pPr>
      <a:lvl7pPr marL="2715870" algn="l" defTabSz="905290" rtl="0" eaLnBrk="1" latinLnBrk="0" hangingPunct="1">
        <a:defRPr sz="1783" kern="1200">
          <a:solidFill>
            <a:schemeClr val="tx1"/>
          </a:solidFill>
          <a:latin typeface="+mn-lt"/>
          <a:ea typeface="+mn-ea"/>
          <a:cs typeface="+mn-cs"/>
        </a:defRPr>
      </a:lvl7pPr>
      <a:lvl8pPr marL="3168516" algn="l" defTabSz="905290" rtl="0" eaLnBrk="1" latinLnBrk="0" hangingPunct="1">
        <a:defRPr sz="1783" kern="1200">
          <a:solidFill>
            <a:schemeClr val="tx1"/>
          </a:solidFill>
          <a:latin typeface="+mn-lt"/>
          <a:ea typeface="+mn-ea"/>
          <a:cs typeface="+mn-cs"/>
        </a:defRPr>
      </a:lvl8pPr>
      <a:lvl9pPr marL="3621161" algn="l" defTabSz="905290" rtl="0" eaLnBrk="1" latinLnBrk="0" hangingPunct="1">
        <a:defRPr sz="1783"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6127" y="365126"/>
            <a:ext cx="1048958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6126" y="6356351"/>
            <a:ext cx="2736414" cy="365125"/>
          </a:xfrm>
          <a:prstGeom prst="rect">
            <a:avLst/>
          </a:prstGeom>
        </p:spPr>
        <p:txBody>
          <a:bodyPr vert="horz" lIns="91440" tIns="45720" rIns="91440" bIns="45720" rtlCol="0" anchor="ctr"/>
          <a:lstStyle>
            <a:lvl1pPr algn="l">
              <a:defRPr sz="1197">
                <a:solidFill>
                  <a:schemeClr val="tx1">
                    <a:tint val="75000"/>
                  </a:schemeClr>
                </a:solidFill>
              </a:defRPr>
            </a:lvl1pPr>
          </a:lstStyle>
          <a:p>
            <a:pPr marL="0" marR="0" lvl="0" indent="0" algn="l" defTabSz="456057" rtl="0" eaLnBrk="1" fontAlgn="auto" latinLnBrk="0" hangingPunct="1">
              <a:lnSpc>
                <a:spcPct val="100000"/>
              </a:lnSpc>
              <a:spcBef>
                <a:spcPts val="0"/>
              </a:spcBef>
              <a:spcAft>
                <a:spcPts val="0"/>
              </a:spcAft>
              <a:buClrTx/>
              <a:buSzTx/>
              <a:buFontTx/>
              <a:buNone/>
              <a:tabLst/>
              <a:defRPr/>
            </a:pPr>
            <a:fld id="{5A7F2191-8985-4D5D-8869-1576A3D2A742}" type="datetime1">
              <a:rPr kumimoji="0" lang="en-US" sz="1197"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l" defTabSz="456057" rtl="0" eaLnBrk="1" fontAlgn="auto" latinLnBrk="0" hangingPunct="1">
                <a:lnSpc>
                  <a:spcPct val="100000"/>
                </a:lnSpc>
                <a:spcBef>
                  <a:spcPts val="0"/>
                </a:spcBef>
                <a:spcAft>
                  <a:spcPts val="0"/>
                </a:spcAft>
                <a:buClrTx/>
                <a:buSzTx/>
                <a:buFontTx/>
                <a:buNone/>
                <a:tabLst/>
                <a:defRPr/>
              </a:pPr>
              <a:t>4/9/2022</a:t>
            </a:fld>
            <a:endParaRPr kumimoji="0" lang="en-US" sz="1197"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5" name="Footer Placeholder 4"/>
          <p:cNvSpPr>
            <a:spLocks noGrp="1"/>
          </p:cNvSpPr>
          <p:nvPr>
            <p:ph type="ftr" sz="quarter" idx="3"/>
          </p:nvPr>
        </p:nvSpPr>
        <p:spPr>
          <a:xfrm>
            <a:off x="4028609" y="6356351"/>
            <a:ext cx="410462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pPr marL="0" marR="0" lvl="0" indent="0" algn="ctr" defTabSz="456057" rtl="0" eaLnBrk="1" fontAlgn="auto" latinLnBrk="0" hangingPunct="1">
              <a:lnSpc>
                <a:spcPct val="100000"/>
              </a:lnSpc>
              <a:spcBef>
                <a:spcPts val="0"/>
              </a:spcBef>
              <a:spcAft>
                <a:spcPts val="0"/>
              </a:spcAft>
              <a:buClrTx/>
              <a:buSzTx/>
              <a:buFontTx/>
              <a:buNone/>
              <a:tabLst/>
              <a:defRPr/>
            </a:pPr>
            <a:endParaRPr kumimoji="0" lang="en-US" sz="1197" b="0" i="0" u="none" strike="noStrike" kern="1200" cap="none" spc="0" normalizeH="0" baseline="0" noProof="0">
              <a:ln>
                <a:noFill/>
              </a:ln>
              <a:solidFill>
                <a:srgbClr val="000000">
                  <a:tint val="75000"/>
                </a:srgbClr>
              </a:solidFill>
              <a:effectLst/>
              <a:uLnTx/>
              <a:uFillTx/>
              <a:latin typeface="Arial"/>
              <a:ea typeface="+mn-ea"/>
              <a:cs typeface="+mn-cs"/>
            </a:endParaRPr>
          </a:p>
        </p:txBody>
      </p:sp>
      <p:sp>
        <p:nvSpPr>
          <p:cNvPr id="6" name="Slide Number Placeholder 5"/>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pPr marL="0" marR="0" lvl="0" indent="0" algn="r" defTabSz="456057" rtl="0" eaLnBrk="1" fontAlgn="auto" latinLnBrk="0" hangingPunct="1">
              <a:lnSpc>
                <a:spcPct val="100000"/>
              </a:lnSpc>
              <a:spcBef>
                <a:spcPts val="0"/>
              </a:spcBef>
              <a:spcAft>
                <a:spcPts val="0"/>
              </a:spcAft>
              <a:buClrTx/>
              <a:buSzTx/>
              <a:buFontTx/>
              <a:buNone/>
              <a:tabLst/>
              <a:defRPr/>
            </a:pPr>
            <a:fld id="{00C535D6-2841-4267-A5CC-5FCF967988C4}" type="slidenum">
              <a:rPr kumimoji="0" lang="en-US" sz="1197"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456057" rtl="0" eaLnBrk="1" fontAlgn="auto" latinLnBrk="0" hangingPunct="1">
                <a:lnSpc>
                  <a:spcPct val="100000"/>
                </a:lnSpc>
                <a:spcBef>
                  <a:spcPts val="0"/>
                </a:spcBef>
                <a:spcAft>
                  <a:spcPts val="0"/>
                </a:spcAft>
                <a:buClrTx/>
                <a:buSzTx/>
                <a:buFontTx/>
                <a:buNone/>
                <a:tabLst/>
                <a:defRPr/>
              </a:pPr>
              <a:t>‹#›</a:t>
            </a:fld>
            <a:endParaRPr kumimoji="0" lang="en-US" sz="1197" b="0" i="0" u="none" strike="noStrike" kern="1200" cap="none" spc="0" normalizeH="0" baseline="0" noProof="0">
              <a:ln>
                <a:noFill/>
              </a:ln>
              <a:solidFill>
                <a:srgbClr val="000000">
                  <a:tint val="75000"/>
                </a:srgbClr>
              </a:solidFill>
              <a:effectLst/>
              <a:uLnTx/>
              <a:uFillTx/>
              <a:latin typeface="Arial"/>
              <a:ea typeface="+mn-ea"/>
              <a:cs typeface="+mn-cs"/>
            </a:endParaRPr>
          </a:p>
        </p:txBody>
      </p:sp>
    </p:spTree>
    <p:extLst>
      <p:ext uri="{BB962C8B-B14F-4D97-AF65-F5344CB8AC3E}">
        <p14:creationId xmlns:p14="http://schemas.microsoft.com/office/powerpoint/2010/main" val="998693680"/>
      </p:ext>
    </p:extLst>
  </p:cSld>
  <p:clrMap bg1="lt1" tx1="dk1" bg2="lt2" tx2="dk2" accent1="accent1" accent2="accent2" accent3="accent3" accent4="accent4" accent5="accent5" accent6="accent6" hlink="hlink" folHlink="folHlink"/>
  <p:sldLayoutIdLst>
    <p:sldLayoutId id="2147484751" r:id="rId1"/>
    <p:sldLayoutId id="2147484752" r:id="rId2"/>
    <p:sldLayoutId id="2147484750" r:id="rId3"/>
    <p:sldLayoutId id="2147484749"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6127" y="365126"/>
            <a:ext cx="1048958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6126" y="6356351"/>
            <a:ext cx="2736414" cy="365125"/>
          </a:xfrm>
          <a:prstGeom prst="rect">
            <a:avLst/>
          </a:prstGeom>
        </p:spPr>
        <p:txBody>
          <a:bodyPr vert="horz" lIns="91440" tIns="45720" rIns="91440" bIns="45720" rtlCol="0" anchor="ctr"/>
          <a:lstStyle>
            <a:lvl1pPr algn="l">
              <a:defRPr sz="1197">
                <a:solidFill>
                  <a:schemeClr val="tx1">
                    <a:tint val="75000"/>
                  </a:schemeClr>
                </a:solidFill>
              </a:defRPr>
            </a:lvl1pPr>
          </a:lstStyle>
          <a:p>
            <a:fld id="{5A7F2191-8985-4D5D-8869-1576A3D2A742}" type="datetime1">
              <a:rPr lang="en-US" smtClean="0"/>
              <a:t>4/9/2022</a:t>
            </a:fld>
            <a:endParaRPr lang="en-US"/>
          </a:p>
        </p:txBody>
      </p:sp>
      <p:sp>
        <p:nvSpPr>
          <p:cNvPr id="5" name="Footer Placeholder 4"/>
          <p:cNvSpPr>
            <a:spLocks noGrp="1"/>
          </p:cNvSpPr>
          <p:nvPr>
            <p:ph type="ftr" sz="quarter" idx="3"/>
          </p:nvPr>
        </p:nvSpPr>
        <p:spPr>
          <a:xfrm>
            <a:off x="4028609" y="6356351"/>
            <a:ext cx="410462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00C535D6-2841-4267-A5CC-5FCF967988C4}" type="slidenum">
              <a:rPr lang="en-US" smtClean="0"/>
              <a:t>‹#›</a:t>
            </a:fld>
            <a:endParaRPr lang="en-US"/>
          </a:p>
        </p:txBody>
      </p:sp>
      <p:sp>
        <p:nvSpPr>
          <p:cNvPr id="7" name="TextBox 6">
            <a:extLst>
              <a:ext uri="{FF2B5EF4-FFF2-40B4-BE49-F238E27FC236}">
                <a16:creationId xmlns:a16="http://schemas.microsoft.com/office/drawing/2014/main" id="{73E6BCA3-077F-458E-8A20-87CED3EE5F2B}"/>
              </a:ext>
            </a:extLst>
          </p:cNvPr>
          <p:cNvSpPr txBox="1"/>
          <p:nvPr userDrawn="1"/>
        </p:nvSpPr>
        <p:spPr>
          <a:xfrm>
            <a:off x="4785225" y="6522684"/>
            <a:ext cx="2660402" cy="276999"/>
          </a:xfrm>
          <a:prstGeom prst="rect">
            <a:avLst/>
          </a:prstGeom>
          <a:noFill/>
        </p:spPr>
        <p:txBody>
          <a:bodyPr wrap="square" rtlCol="0">
            <a:spAutoFit/>
          </a:bodyPr>
          <a:lstStyle/>
          <a:p>
            <a:pPr algn="ctr"/>
            <a:r>
              <a:rPr lang="en-US" sz="1197" i="1">
                <a:solidFill>
                  <a:srgbClr val="00B050"/>
                </a:solidFill>
              </a:rPr>
              <a:t>Unclassified / For Public Distribution</a:t>
            </a:r>
          </a:p>
        </p:txBody>
      </p:sp>
    </p:spTree>
    <p:extLst>
      <p:ext uri="{BB962C8B-B14F-4D97-AF65-F5344CB8AC3E}">
        <p14:creationId xmlns:p14="http://schemas.microsoft.com/office/powerpoint/2010/main" val="3169509503"/>
      </p:ext>
    </p:extLst>
  </p:cSld>
  <p:clrMap bg1="lt1" tx1="dk1" bg2="lt2" tx2="dk2" accent1="accent1" accent2="accent2" accent3="accent3" accent4="accent4" accent5="accent5" accent6="accent6" hlink="hlink" folHlink="folHlink"/>
  <p:sldLayoutIdLst>
    <p:sldLayoutId id="2147484755" r:id="rId1"/>
    <p:sldLayoutId id="2147484756" r:id="rId2"/>
    <p:sldLayoutId id="2147484754"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848C20-A7AA-43BC-8985-81CF6656853C}"/>
              </a:ext>
            </a:extLst>
          </p:cNvPr>
          <p:cNvSpPr>
            <a:spLocks noGrp="1"/>
          </p:cNvSpPr>
          <p:nvPr>
            <p:ph type="title"/>
          </p:nvPr>
        </p:nvSpPr>
        <p:spPr>
          <a:xfrm>
            <a:off x="836127" y="365126"/>
            <a:ext cx="1048958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6B96CB-682A-4455-8E09-132A9500C4B6}"/>
              </a:ext>
            </a:extLst>
          </p:cNvPr>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5E67BA-CFFC-4D66-8860-ACF326B9696D}"/>
              </a:ext>
            </a:extLst>
          </p:cNvPr>
          <p:cNvSpPr>
            <a:spLocks noGrp="1"/>
          </p:cNvSpPr>
          <p:nvPr>
            <p:ph type="dt" sz="half" idx="2"/>
          </p:nvPr>
        </p:nvSpPr>
        <p:spPr>
          <a:xfrm>
            <a:off x="836126" y="6356351"/>
            <a:ext cx="2736414" cy="365125"/>
          </a:xfrm>
          <a:prstGeom prst="rect">
            <a:avLst/>
          </a:prstGeom>
        </p:spPr>
        <p:txBody>
          <a:bodyPr vert="horz" lIns="91440" tIns="45720" rIns="91440" bIns="45720" rtlCol="0" anchor="ctr"/>
          <a:lstStyle>
            <a:lvl1pPr algn="l">
              <a:defRPr sz="1197">
                <a:solidFill>
                  <a:schemeClr val="tx1">
                    <a:tint val="75000"/>
                  </a:schemeClr>
                </a:solidFill>
              </a:defRPr>
            </a:lvl1pPr>
          </a:lstStyle>
          <a:p>
            <a:fld id="{9C55F70C-373D-4355-B0A0-289FA9D171CF}" type="datetimeFigureOut">
              <a:rPr lang="en-US" smtClean="0"/>
              <a:t>4/9/2022</a:t>
            </a:fld>
            <a:endParaRPr lang="en-US"/>
          </a:p>
        </p:txBody>
      </p:sp>
      <p:sp>
        <p:nvSpPr>
          <p:cNvPr id="5" name="Footer Placeholder 4">
            <a:extLst>
              <a:ext uri="{FF2B5EF4-FFF2-40B4-BE49-F238E27FC236}">
                <a16:creationId xmlns:a16="http://schemas.microsoft.com/office/drawing/2014/main" id="{2D04784F-80A8-4BD6-86EE-0F0158B6B1CC}"/>
              </a:ext>
            </a:extLst>
          </p:cNvPr>
          <p:cNvSpPr>
            <a:spLocks noGrp="1"/>
          </p:cNvSpPr>
          <p:nvPr>
            <p:ph type="ftr" sz="quarter" idx="3"/>
          </p:nvPr>
        </p:nvSpPr>
        <p:spPr>
          <a:xfrm>
            <a:off x="4028609" y="6356351"/>
            <a:ext cx="410462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5E03E2-C544-4019-9C53-55B47123CE6E}"/>
              </a:ext>
            </a:extLst>
          </p:cNvPr>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748F9EEF-692F-4D98-BB04-C8002CCE137A}" type="slidenum">
              <a:rPr lang="en-US" smtClean="0"/>
              <a:t>‹#›</a:t>
            </a:fld>
            <a:endParaRPr lang="en-US"/>
          </a:p>
        </p:txBody>
      </p:sp>
    </p:spTree>
    <p:extLst>
      <p:ext uri="{BB962C8B-B14F-4D97-AF65-F5344CB8AC3E}">
        <p14:creationId xmlns:p14="http://schemas.microsoft.com/office/powerpoint/2010/main" val="3897912857"/>
      </p:ext>
    </p:extLst>
  </p:cSld>
  <p:clrMap bg1="lt1" tx1="dk1" bg2="lt2" tx2="dk2" accent1="accent1" accent2="accent2" accent3="accent3" accent4="accent4" accent5="accent5" accent6="accent6" hlink="hlink" folHlink="folHlink"/>
  <p:sldLayoutIdLst>
    <p:sldLayoutId id="214748474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A747AA-C705-CF4C-B5F8-1ABF74430205}"/>
              </a:ext>
            </a:extLst>
          </p:cNvPr>
          <p:cNvSpPr>
            <a:spLocks noGrp="1"/>
          </p:cNvSpPr>
          <p:nvPr>
            <p:ph type="title"/>
          </p:nvPr>
        </p:nvSpPr>
        <p:spPr>
          <a:xfrm>
            <a:off x="836127" y="365126"/>
            <a:ext cx="1048958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665DBD-2F10-F745-A048-5434EB5374AF}"/>
              </a:ext>
            </a:extLst>
          </p:cNvPr>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1E6BB3-70EE-6E42-9824-A4564B7DFB05}"/>
              </a:ext>
            </a:extLst>
          </p:cNvPr>
          <p:cNvSpPr>
            <a:spLocks noGrp="1"/>
          </p:cNvSpPr>
          <p:nvPr>
            <p:ph type="dt" sz="half" idx="2"/>
          </p:nvPr>
        </p:nvSpPr>
        <p:spPr>
          <a:xfrm>
            <a:off x="836126" y="6356351"/>
            <a:ext cx="2736414" cy="365125"/>
          </a:xfrm>
          <a:prstGeom prst="rect">
            <a:avLst/>
          </a:prstGeom>
        </p:spPr>
        <p:txBody>
          <a:bodyPr vert="horz" lIns="91440" tIns="45720" rIns="91440" bIns="45720" rtlCol="0" anchor="ctr"/>
          <a:lstStyle>
            <a:lvl1pPr algn="l">
              <a:defRPr sz="1197">
                <a:solidFill>
                  <a:schemeClr val="tx1">
                    <a:tint val="75000"/>
                  </a:schemeClr>
                </a:solidFill>
              </a:defRPr>
            </a:lvl1pPr>
          </a:lstStyle>
          <a:p>
            <a:fld id="{E7BA63C1-8258-0E49-B0AF-9D3D6A4674C9}" type="datetimeFigureOut">
              <a:rPr lang="en-US" smtClean="0"/>
              <a:t>4/9/2022</a:t>
            </a:fld>
            <a:endParaRPr lang="en-US"/>
          </a:p>
        </p:txBody>
      </p:sp>
      <p:sp>
        <p:nvSpPr>
          <p:cNvPr id="5" name="Footer Placeholder 4">
            <a:extLst>
              <a:ext uri="{FF2B5EF4-FFF2-40B4-BE49-F238E27FC236}">
                <a16:creationId xmlns:a16="http://schemas.microsoft.com/office/drawing/2014/main" id="{71D0E2D5-EA47-3140-9B32-B35BD38A4E2A}"/>
              </a:ext>
            </a:extLst>
          </p:cNvPr>
          <p:cNvSpPr>
            <a:spLocks noGrp="1"/>
          </p:cNvSpPr>
          <p:nvPr>
            <p:ph type="ftr" sz="quarter" idx="3"/>
          </p:nvPr>
        </p:nvSpPr>
        <p:spPr>
          <a:xfrm>
            <a:off x="4028609" y="6356351"/>
            <a:ext cx="410462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9DF7CC-BA0F-A845-AB68-C82933CE60A3}"/>
              </a:ext>
            </a:extLst>
          </p:cNvPr>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E0C0E083-CE2F-9F49-9EEA-6BE4C02C3E57}" type="slidenum">
              <a:rPr lang="en-US" smtClean="0"/>
              <a:t>‹#›</a:t>
            </a:fld>
            <a:endParaRPr lang="en-US"/>
          </a:p>
        </p:txBody>
      </p:sp>
    </p:spTree>
    <p:extLst>
      <p:ext uri="{BB962C8B-B14F-4D97-AF65-F5344CB8AC3E}">
        <p14:creationId xmlns:p14="http://schemas.microsoft.com/office/powerpoint/2010/main" val="3667274510"/>
      </p:ext>
    </p:extLst>
  </p:cSld>
  <p:clrMap bg1="lt1" tx1="dk1" bg2="lt2" tx2="dk2" accent1="accent1" accent2="accent2" accent3="accent3" accent4="accent4" accent5="accent5" accent6="accent6" hlink="hlink" folHlink="folHlink"/>
  <p:sldLayoutIdLst>
    <p:sldLayoutId id="2147484763" r:id="rId1"/>
    <p:sldLayoutId id="2147484764" r:id="rId2"/>
    <p:sldLayoutId id="2147484765" r:id="rId3"/>
    <p:sldLayoutId id="2147484766" r:id="rId4"/>
    <p:sldLayoutId id="2147484767" r:id="rId5"/>
    <p:sldLayoutId id="2147484768" r:id="rId6"/>
    <p:sldLayoutId id="2147484769" r:id="rId7"/>
    <p:sldLayoutId id="2147484770" r:id="rId8"/>
    <p:sldLayoutId id="2147484771" r:id="rId9"/>
    <p:sldLayoutId id="2147484772" r:id="rId10"/>
    <p:sldLayoutId id="21474847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6127" y="1826685"/>
            <a:ext cx="10489585"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618232946"/>
      </p:ext>
    </p:extLst>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711" r:id="rId5"/>
    <p:sldLayoutId id="2147484712" r:id="rId6"/>
    <p:sldLayoutId id="2147484713" r:id="rId7"/>
    <p:sldLayoutId id="2147484714" r:id="rId8"/>
    <p:sldLayoutId id="2147484715" r:id="rId9"/>
    <p:sldLayoutId id="2147484716" r:id="rId10"/>
    <p:sldLayoutId id="2147483915" r:id="rId11"/>
    <p:sldLayoutId id="2147483916" r:id="rId12"/>
    <p:sldLayoutId id="2147483917" r:id="rId13"/>
    <p:sldLayoutId id="2147484759" r:id="rId14"/>
    <p:sldLayoutId id="2147484760" r:id="rId15"/>
    <p:sldLayoutId id="2147484761"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 id="2147483699" r:id="rId30"/>
    <p:sldLayoutId id="2147483700" r:id="rId31"/>
    <p:sldLayoutId id="2147483701" r:id="rId32"/>
    <p:sldLayoutId id="2147483702" r:id="rId33"/>
    <p:sldLayoutId id="2147483703" r:id="rId34"/>
    <p:sldLayoutId id="2147483704" r:id="rId35"/>
  </p:sldLayoutIdLst>
  <p:transition>
    <p:fade/>
  </p:transition>
  <p:hf hdr="0" ftr="0" dt="0"/>
  <p:txStyles>
    <p:titleStyle>
      <a:lvl1pPr algn="ctr" rtl="0" eaLnBrk="0" fontAlgn="base" hangingPunct="0">
        <a:spcBef>
          <a:spcPct val="0"/>
        </a:spcBef>
        <a:spcAft>
          <a:spcPct val="0"/>
        </a:spcAft>
        <a:defRPr sz="5853" kern="1200">
          <a:solidFill>
            <a:schemeClr val="tx1"/>
          </a:solidFill>
          <a:latin typeface="+mj-lt"/>
          <a:ea typeface="+mj-ea"/>
          <a:cs typeface="+mj-cs"/>
        </a:defRPr>
      </a:lvl1pPr>
      <a:lvl2pPr algn="ctr" rtl="0" eaLnBrk="0" fontAlgn="base" hangingPunct="0">
        <a:spcBef>
          <a:spcPct val="0"/>
        </a:spcBef>
        <a:spcAft>
          <a:spcPct val="0"/>
        </a:spcAft>
        <a:defRPr sz="5853">
          <a:solidFill>
            <a:schemeClr val="tx1"/>
          </a:solidFill>
          <a:latin typeface="Myriad Web Pro" panose="020B0503030403020204" pitchFamily="34" charset="0"/>
        </a:defRPr>
      </a:lvl2pPr>
      <a:lvl3pPr algn="ctr" rtl="0" eaLnBrk="0" fontAlgn="base" hangingPunct="0">
        <a:spcBef>
          <a:spcPct val="0"/>
        </a:spcBef>
        <a:spcAft>
          <a:spcPct val="0"/>
        </a:spcAft>
        <a:defRPr sz="5853">
          <a:solidFill>
            <a:schemeClr val="tx1"/>
          </a:solidFill>
          <a:latin typeface="Myriad Web Pro" panose="020B0503030403020204" pitchFamily="34" charset="0"/>
        </a:defRPr>
      </a:lvl3pPr>
      <a:lvl4pPr algn="ctr" rtl="0" eaLnBrk="0" fontAlgn="base" hangingPunct="0">
        <a:spcBef>
          <a:spcPct val="0"/>
        </a:spcBef>
        <a:spcAft>
          <a:spcPct val="0"/>
        </a:spcAft>
        <a:defRPr sz="5853">
          <a:solidFill>
            <a:schemeClr val="tx1"/>
          </a:solidFill>
          <a:latin typeface="Myriad Web Pro" panose="020B0503030403020204" pitchFamily="34" charset="0"/>
        </a:defRPr>
      </a:lvl4pPr>
      <a:lvl5pPr algn="ctr" rtl="0" eaLnBrk="0" fontAlgn="base" hangingPunct="0">
        <a:spcBef>
          <a:spcPct val="0"/>
        </a:spcBef>
        <a:spcAft>
          <a:spcPct val="0"/>
        </a:spcAft>
        <a:defRPr sz="5853">
          <a:solidFill>
            <a:schemeClr val="tx1"/>
          </a:solidFill>
          <a:latin typeface="Myriad Web Pro" panose="020B0503030403020204" pitchFamily="34" charset="0"/>
        </a:defRPr>
      </a:lvl5pPr>
      <a:lvl6pPr marL="608122" algn="ctr" rtl="0" fontAlgn="base">
        <a:spcBef>
          <a:spcPct val="0"/>
        </a:spcBef>
        <a:spcAft>
          <a:spcPct val="0"/>
        </a:spcAft>
        <a:defRPr sz="5853">
          <a:solidFill>
            <a:schemeClr val="tx1"/>
          </a:solidFill>
          <a:latin typeface="Myriad Web Pro" panose="020B0503030403020204" pitchFamily="34" charset="0"/>
        </a:defRPr>
      </a:lvl6pPr>
      <a:lvl7pPr marL="1216244" algn="ctr" rtl="0" fontAlgn="base">
        <a:spcBef>
          <a:spcPct val="0"/>
        </a:spcBef>
        <a:spcAft>
          <a:spcPct val="0"/>
        </a:spcAft>
        <a:defRPr sz="5853">
          <a:solidFill>
            <a:schemeClr val="tx1"/>
          </a:solidFill>
          <a:latin typeface="Myriad Web Pro" panose="020B0503030403020204" pitchFamily="34" charset="0"/>
        </a:defRPr>
      </a:lvl7pPr>
      <a:lvl8pPr marL="1824365" algn="ctr" rtl="0" fontAlgn="base">
        <a:spcBef>
          <a:spcPct val="0"/>
        </a:spcBef>
        <a:spcAft>
          <a:spcPct val="0"/>
        </a:spcAft>
        <a:defRPr sz="5853">
          <a:solidFill>
            <a:schemeClr val="tx1"/>
          </a:solidFill>
          <a:latin typeface="Myriad Web Pro" panose="020B0503030403020204" pitchFamily="34" charset="0"/>
        </a:defRPr>
      </a:lvl8pPr>
      <a:lvl9pPr marL="2432487" algn="ctr" rtl="0" fontAlgn="base">
        <a:spcBef>
          <a:spcPct val="0"/>
        </a:spcBef>
        <a:spcAft>
          <a:spcPct val="0"/>
        </a:spcAft>
        <a:defRPr sz="5853">
          <a:solidFill>
            <a:schemeClr val="tx1"/>
          </a:solidFill>
          <a:latin typeface="Myriad Web Pro" panose="020B0503030403020204" pitchFamily="34" charset="0"/>
        </a:defRPr>
      </a:lvl9pPr>
    </p:titleStyle>
    <p:bodyStyle>
      <a:lvl1pPr marL="456092" indent="-456092" algn="l" rtl="0" eaLnBrk="0" fontAlgn="base" hangingPunct="0">
        <a:spcBef>
          <a:spcPct val="20000"/>
        </a:spcBef>
        <a:spcAft>
          <a:spcPct val="0"/>
        </a:spcAft>
        <a:buFont typeface="Arial" panose="020B0604020202020204" pitchFamily="34" charset="0"/>
        <a:buChar char="•"/>
        <a:defRPr sz="4257" kern="1200">
          <a:solidFill>
            <a:srgbClr val="2D2D2D"/>
          </a:solidFill>
          <a:latin typeface="Calibri" panose="020F0502020204030204" pitchFamily="34" charset="0"/>
          <a:ea typeface="+mn-ea"/>
          <a:cs typeface="+mn-cs"/>
        </a:defRPr>
      </a:lvl1pPr>
      <a:lvl2pPr marL="988198" indent="-380076" algn="l" rtl="0" eaLnBrk="0" fontAlgn="base" hangingPunct="0">
        <a:spcBef>
          <a:spcPct val="20000"/>
        </a:spcBef>
        <a:spcAft>
          <a:spcPct val="0"/>
        </a:spcAft>
        <a:buFont typeface="Arial" panose="020B0604020202020204" pitchFamily="34" charset="0"/>
        <a:buChar char="–"/>
        <a:defRPr sz="3724" kern="1200">
          <a:solidFill>
            <a:srgbClr val="2D2D2D"/>
          </a:solidFill>
          <a:latin typeface="Calibri" panose="020F0502020204030204" pitchFamily="34" charset="0"/>
          <a:ea typeface="+mn-ea"/>
          <a:cs typeface="+mn-cs"/>
        </a:defRPr>
      </a:lvl2pPr>
      <a:lvl3pPr marL="1520304" indent="-304060" algn="l" rtl="0" eaLnBrk="0" fontAlgn="base" hangingPunct="0">
        <a:spcBef>
          <a:spcPct val="20000"/>
        </a:spcBef>
        <a:spcAft>
          <a:spcPct val="0"/>
        </a:spcAft>
        <a:buFont typeface="Arial" panose="020B0604020202020204" pitchFamily="34" charset="0"/>
        <a:buChar char="•"/>
        <a:defRPr sz="3192" kern="1200">
          <a:solidFill>
            <a:srgbClr val="2D2D2D"/>
          </a:solidFill>
          <a:latin typeface="Calibri" panose="020F0502020204030204" pitchFamily="34" charset="0"/>
          <a:ea typeface="+mn-ea"/>
          <a:cs typeface="+mn-cs"/>
        </a:defRPr>
      </a:lvl3pPr>
      <a:lvl4pPr marL="2128426" indent="-304060" algn="l" rtl="0" eaLnBrk="0" fontAlgn="base" hangingPunct="0">
        <a:spcBef>
          <a:spcPct val="20000"/>
        </a:spcBef>
        <a:spcAft>
          <a:spcPct val="0"/>
        </a:spcAft>
        <a:buFont typeface="Arial" panose="020B0604020202020204" pitchFamily="34" charset="0"/>
        <a:buChar char="–"/>
        <a:defRPr sz="2661" kern="1200">
          <a:solidFill>
            <a:srgbClr val="2D2D2D"/>
          </a:solidFill>
          <a:latin typeface="Calibri" panose="020F0502020204030204" pitchFamily="34" charset="0"/>
          <a:ea typeface="+mn-ea"/>
          <a:cs typeface="+mn-cs"/>
        </a:defRPr>
      </a:lvl4pPr>
      <a:lvl5pPr marL="2736547" indent="-304060" algn="l" rtl="0" eaLnBrk="0" fontAlgn="base" hangingPunct="0">
        <a:spcBef>
          <a:spcPct val="20000"/>
        </a:spcBef>
        <a:spcAft>
          <a:spcPct val="0"/>
        </a:spcAft>
        <a:buFont typeface="Arial" panose="020B0604020202020204" pitchFamily="34" charset="0"/>
        <a:buChar char="»"/>
        <a:defRPr sz="2661" kern="1200">
          <a:solidFill>
            <a:srgbClr val="2D2D2D"/>
          </a:solidFill>
          <a:latin typeface="Calibri" panose="020F0502020204030204" pitchFamily="34" charset="0"/>
          <a:ea typeface="+mn-ea"/>
          <a:cs typeface="+mn-cs"/>
        </a:defRPr>
      </a:lvl5pPr>
      <a:lvl6pPr marL="3344669" indent="-304060" algn="l" defTabSz="1216244" rtl="0" eaLnBrk="1" latinLnBrk="0" hangingPunct="1">
        <a:spcBef>
          <a:spcPct val="20000"/>
        </a:spcBef>
        <a:buFont typeface="Arial" pitchFamily="34" charset="0"/>
        <a:buChar char="•"/>
        <a:defRPr sz="2661" kern="1200">
          <a:solidFill>
            <a:schemeClr val="tx1"/>
          </a:solidFill>
          <a:latin typeface="+mn-lt"/>
          <a:ea typeface="+mn-ea"/>
          <a:cs typeface="+mn-cs"/>
        </a:defRPr>
      </a:lvl6pPr>
      <a:lvl7pPr marL="3952791" indent="-304060" algn="l" defTabSz="1216244" rtl="0" eaLnBrk="1" latinLnBrk="0" hangingPunct="1">
        <a:spcBef>
          <a:spcPct val="20000"/>
        </a:spcBef>
        <a:buFont typeface="Arial" pitchFamily="34" charset="0"/>
        <a:buChar char="•"/>
        <a:defRPr sz="2661" kern="1200">
          <a:solidFill>
            <a:schemeClr val="tx1"/>
          </a:solidFill>
          <a:latin typeface="+mn-lt"/>
          <a:ea typeface="+mn-ea"/>
          <a:cs typeface="+mn-cs"/>
        </a:defRPr>
      </a:lvl7pPr>
      <a:lvl8pPr marL="4560913" indent="-304060" algn="l" defTabSz="1216244" rtl="0" eaLnBrk="1" latinLnBrk="0" hangingPunct="1">
        <a:spcBef>
          <a:spcPct val="20000"/>
        </a:spcBef>
        <a:buFont typeface="Arial" pitchFamily="34" charset="0"/>
        <a:buChar char="•"/>
        <a:defRPr sz="2661" kern="1200">
          <a:solidFill>
            <a:schemeClr val="tx1"/>
          </a:solidFill>
          <a:latin typeface="+mn-lt"/>
          <a:ea typeface="+mn-ea"/>
          <a:cs typeface="+mn-cs"/>
        </a:defRPr>
      </a:lvl8pPr>
      <a:lvl9pPr marL="5169034" indent="-304060" algn="l" defTabSz="1216244" rtl="0" eaLnBrk="1" latinLnBrk="0" hangingPunct="1">
        <a:spcBef>
          <a:spcPct val="20000"/>
        </a:spcBef>
        <a:buFont typeface="Arial" pitchFamily="34" charset="0"/>
        <a:buChar char="•"/>
        <a:defRPr sz="2661" kern="1200">
          <a:solidFill>
            <a:schemeClr val="tx1"/>
          </a:solidFill>
          <a:latin typeface="+mn-lt"/>
          <a:ea typeface="+mn-ea"/>
          <a:cs typeface="+mn-cs"/>
        </a:defRPr>
      </a:lvl9pPr>
    </p:bodyStyle>
    <p:otherStyle>
      <a:defPPr>
        <a:defRPr lang="en-US"/>
      </a:defPPr>
      <a:lvl1pPr marL="0" algn="l" defTabSz="1216244" rtl="0" eaLnBrk="1" latinLnBrk="0" hangingPunct="1">
        <a:defRPr sz="2394" kern="1200">
          <a:solidFill>
            <a:schemeClr val="tx1"/>
          </a:solidFill>
          <a:latin typeface="+mn-lt"/>
          <a:ea typeface="+mn-ea"/>
          <a:cs typeface="+mn-cs"/>
        </a:defRPr>
      </a:lvl1pPr>
      <a:lvl2pPr marL="608122" algn="l" defTabSz="1216244" rtl="0" eaLnBrk="1" latinLnBrk="0" hangingPunct="1">
        <a:defRPr sz="2394" kern="1200">
          <a:solidFill>
            <a:schemeClr val="tx1"/>
          </a:solidFill>
          <a:latin typeface="+mn-lt"/>
          <a:ea typeface="+mn-ea"/>
          <a:cs typeface="+mn-cs"/>
        </a:defRPr>
      </a:lvl2pPr>
      <a:lvl3pPr marL="1216244" algn="l" defTabSz="1216244" rtl="0" eaLnBrk="1" latinLnBrk="0" hangingPunct="1">
        <a:defRPr sz="2394" kern="1200">
          <a:solidFill>
            <a:schemeClr val="tx1"/>
          </a:solidFill>
          <a:latin typeface="+mn-lt"/>
          <a:ea typeface="+mn-ea"/>
          <a:cs typeface="+mn-cs"/>
        </a:defRPr>
      </a:lvl3pPr>
      <a:lvl4pPr marL="1824365" algn="l" defTabSz="1216244" rtl="0" eaLnBrk="1" latinLnBrk="0" hangingPunct="1">
        <a:defRPr sz="2394" kern="1200">
          <a:solidFill>
            <a:schemeClr val="tx1"/>
          </a:solidFill>
          <a:latin typeface="+mn-lt"/>
          <a:ea typeface="+mn-ea"/>
          <a:cs typeface="+mn-cs"/>
        </a:defRPr>
      </a:lvl4pPr>
      <a:lvl5pPr marL="2432487" algn="l" defTabSz="1216244" rtl="0" eaLnBrk="1" latinLnBrk="0" hangingPunct="1">
        <a:defRPr sz="2394" kern="1200">
          <a:solidFill>
            <a:schemeClr val="tx1"/>
          </a:solidFill>
          <a:latin typeface="+mn-lt"/>
          <a:ea typeface="+mn-ea"/>
          <a:cs typeface="+mn-cs"/>
        </a:defRPr>
      </a:lvl5pPr>
      <a:lvl6pPr marL="3040609" algn="l" defTabSz="1216244" rtl="0" eaLnBrk="1" latinLnBrk="0" hangingPunct="1">
        <a:defRPr sz="2394" kern="1200">
          <a:solidFill>
            <a:schemeClr val="tx1"/>
          </a:solidFill>
          <a:latin typeface="+mn-lt"/>
          <a:ea typeface="+mn-ea"/>
          <a:cs typeface="+mn-cs"/>
        </a:defRPr>
      </a:lvl6pPr>
      <a:lvl7pPr marL="3648731" algn="l" defTabSz="1216244" rtl="0" eaLnBrk="1" latinLnBrk="0" hangingPunct="1">
        <a:defRPr sz="2394" kern="1200">
          <a:solidFill>
            <a:schemeClr val="tx1"/>
          </a:solidFill>
          <a:latin typeface="+mn-lt"/>
          <a:ea typeface="+mn-ea"/>
          <a:cs typeface="+mn-cs"/>
        </a:defRPr>
      </a:lvl7pPr>
      <a:lvl8pPr marL="4256852" algn="l" defTabSz="1216244" rtl="0" eaLnBrk="1" latinLnBrk="0" hangingPunct="1">
        <a:defRPr sz="2394" kern="1200">
          <a:solidFill>
            <a:schemeClr val="tx1"/>
          </a:solidFill>
          <a:latin typeface="+mn-lt"/>
          <a:ea typeface="+mn-ea"/>
          <a:cs typeface="+mn-cs"/>
        </a:defRPr>
      </a:lvl8pPr>
      <a:lvl9pPr marL="4864974" algn="l" defTabSz="1216244" rtl="0" eaLnBrk="1" latinLnBrk="0" hangingPunct="1">
        <a:defRPr sz="2394"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140AA-E5FF-154A-8A8D-CEED1BF2BE3C}"/>
              </a:ext>
            </a:extLst>
          </p:cNvPr>
          <p:cNvSpPr>
            <a:spLocks noGrp="1"/>
          </p:cNvSpPr>
          <p:nvPr>
            <p:ph type="title"/>
          </p:nvPr>
        </p:nvSpPr>
        <p:spPr>
          <a:xfrm>
            <a:off x="836127" y="365126"/>
            <a:ext cx="1048958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D2D8C5-C97C-9548-B817-7749B82A5067}"/>
              </a:ext>
            </a:extLst>
          </p:cNvPr>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45F9F3-40A3-B44F-BBB0-3F4B46092D44}"/>
              </a:ext>
            </a:extLst>
          </p:cNvPr>
          <p:cNvSpPr>
            <a:spLocks noGrp="1"/>
          </p:cNvSpPr>
          <p:nvPr>
            <p:ph type="dt" sz="half" idx="2"/>
          </p:nvPr>
        </p:nvSpPr>
        <p:spPr>
          <a:xfrm>
            <a:off x="836126" y="6356351"/>
            <a:ext cx="2736414" cy="365125"/>
          </a:xfrm>
          <a:prstGeom prst="rect">
            <a:avLst/>
          </a:prstGeom>
        </p:spPr>
        <p:txBody>
          <a:bodyPr vert="horz" lIns="91440" tIns="45720" rIns="91440" bIns="45720" rtlCol="0" anchor="ctr"/>
          <a:lstStyle>
            <a:lvl1pPr algn="l">
              <a:defRPr sz="1197">
                <a:solidFill>
                  <a:schemeClr val="tx1">
                    <a:tint val="75000"/>
                  </a:schemeClr>
                </a:solidFill>
              </a:defRPr>
            </a:lvl1pPr>
          </a:lstStyle>
          <a:p>
            <a:fld id="{4B52329A-493C-4A30-AA35-5539F55327FB}" type="datetime1">
              <a:rPr lang="en-US" smtClean="0"/>
              <a:t>4/9/2022</a:t>
            </a:fld>
            <a:endParaRPr lang="en-US"/>
          </a:p>
        </p:txBody>
      </p:sp>
      <p:sp>
        <p:nvSpPr>
          <p:cNvPr id="5" name="Footer Placeholder 4">
            <a:extLst>
              <a:ext uri="{FF2B5EF4-FFF2-40B4-BE49-F238E27FC236}">
                <a16:creationId xmlns:a16="http://schemas.microsoft.com/office/drawing/2014/main" id="{3463005C-119D-7745-8040-9ACF68DFB5A0}"/>
              </a:ext>
            </a:extLst>
          </p:cNvPr>
          <p:cNvSpPr>
            <a:spLocks noGrp="1"/>
          </p:cNvSpPr>
          <p:nvPr>
            <p:ph type="ftr" sz="quarter" idx="3"/>
          </p:nvPr>
        </p:nvSpPr>
        <p:spPr>
          <a:xfrm>
            <a:off x="4028609" y="6356351"/>
            <a:ext cx="410462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1D7D57-ABEE-A640-827A-5F6BDEDE76B1}"/>
              </a:ext>
            </a:extLst>
          </p:cNvPr>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9C2CABD0-7769-8D4B-9919-1982B7632010}" type="slidenum">
              <a:rPr lang="en-US" smtClean="0"/>
              <a:t>‹#›</a:t>
            </a:fld>
            <a:endParaRPr lang="en-US"/>
          </a:p>
        </p:txBody>
      </p:sp>
    </p:spTree>
    <p:extLst>
      <p:ext uri="{BB962C8B-B14F-4D97-AF65-F5344CB8AC3E}">
        <p14:creationId xmlns:p14="http://schemas.microsoft.com/office/powerpoint/2010/main" val="419892474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CustomShape 1"/>
          <p:cNvSpPr/>
          <p:nvPr/>
        </p:nvSpPr>
        <p:spPr>
          <a:xfrm>
            <a:off x="1" y="0"/>
            <a:ext cx="174113" cy="6051176"/>
          </a:xfrm>
          <a:prstGeom prst="rect">
            <a:avLst/>
          </a:prstGeom>
          <a:solidFill>
            <a:srgbClr val="000000"/>
          </a:solidFill>
          <a:ln>
            <a:noFill/>
          </a:ln>
        </p:spPr>
        <p:style>
          <a:lnRef idx="0">
            <a:scrgbClr r="0" g="0" b="0"/>
          </a:lnRef>
          <a:fillRef idx="0">
            <a:scrgbClr r="0" g="0" b="0"/>
          </a:fillRef>
          <a:effectRef idx="0">
            <a:scrgbClr r="0" g="0" b="0"/>
          </a:effectRef>
          <a:fontRef idx="minor"/>
        </p:style>
      </p:sp>
      <p:sp>
        <p:nvSpPr>
          <p:cNvPr id="3" name="CustomShape 2"/>
          <p:cNvSpPr/>
          <p:nvPr/>
        </p:nvSpPr>
        <p:spPr>
          <a:xfrm>
            <a:off x="1" y="1"/>
            <a:ext cx="174113" cy="1057447"/>
          </a:xfrm>
          <a:prstGeom prst="rect">
            <a:avLst/>
          </a:prstGeom>
          <a:solidFill>
            <a:srgbClr val="000000"/>
          </a:solid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797000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806867" rtl="0" eaLnBrk="1" latinLnBrk="0" hangingPunct="1">
        <a:lnSpc>
          <a:spcPct val="90000"/>
        </a:lnSpc>
        <a:spcBef>
          <a:spcPct val="0"/>
        </a:spcBef>
        <a:buNone/>
        <a:defRPr sz="3883" kern="1200">
          <a:solidFill>
            <a:schemeClr val="tx1"/>
          </a:solidFill>
          <a:latin typeface="+mj-lt"/>
          <a:ea typeface="+mj-ea"/>
          <a:cs typeface="+mj-cs"/>
        </a:defRPr>
      </a:lvl1pPr>
    </p:titleStyle>
    <p:bodyStyle>
      <a:lvl1pPr marL="201717" indent="-201717" algn="l" defTabSz="806867" rtl="0" eaLnBrk="1" latinLnBrk="0" hangingPunct="1">
        <a:lnSpc>
          <a:spcPct val="90000"/>
        </a:lnSpc>
        <a:spcBef>
          <a:spcPts val="882"/>
        </a:spcBef>
        <a:buFont typeface="Arial" panose="020B0604020202020204" pitchFamily="34" charset="0"/>
        <a:buChar char="•"/>
        <a:defRPr sz="2471" kern="1200">
          <a:solidFill>
            <a:schemeClr val="tx1"/>
          </a:solidFill>
          <a:latin typeface="+mn-lt"/>
          <a:ea typeface="+mn-ea"/>
          <a:cs typeface="+mn-cs"/>
        </a:defRPr>
      </a:lvl1pPr>
      <a:lvl2pPr marL="605150" indent="-201717" algn="l" defTabSz="806867" rtl="0" eaLnBrk="1" latinLnBrk="0" hangingPunct="1">
        <a:lnSpc>
          <a:spcPct val="90000"/>
        </a:lnSpc>
        <a:spcBef>
          <a:spcPts val="441"/>
        </a:spcBef>
        <a:buFont typeface="Arial" panose="020B0604020202020204" pitchFamily="34" charset="0"/>
        <a:buChar char="•"/>
        <a:defRPr sz="2118" kern="1200">
          <a:solidFill>
            <a:schemeClr val="tx1"/>
          </a:solidFill>
          <a:latin typeface="+mn-lt"/>
          <a:ea typeface="+mn-ea"/>
          <a:cs typeface="+mn-cs"/>
        </a:defRPr>
      </a:lvl2pPr>
      <a:lvl3pPr marL="1008583" indent="-201717" algn="l" defTabSz="806867" rtl="0" eaLnBrk="1" latinLnBrk="0" hangingPunct="1">
        <a:lnSpc>
          <a:spcPct val="90000"/>
        </a:lnSpc>
        <a:spcBef>
          <a:spcPts val="441"/>
        </a:spcBef>
        <a:buFont typeface="Arial" panose="020B0604020202020204" pitchFamily="34" charset="0"/>
        <a:buChar char="•"/>
        <a:defRPr sz="1765" kern="1200">
          <a:solidFill>
            <a:schemeClr val="tx1"/>
          </a:solidFill>
          <a:latin typeface="+mn-lt"/>
          <a:ea typeface="+mn-ea"/>
          <a:cs typeface="+mn-cs"/>
        </a:defRPr>
      </a:lvl3pPr>
      <a:lvl4pPr marL="14120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4pPr>
      <a:lvl5pPr marL="18154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7C4959-CC2B-4AF9-A578-598EE8BA6CE3}"/>
              </a:ext>
            </a:extLst>
          </p:cNvPr>
          <p:cNvSpPr>
            <a:spLocks noGrp="1"/>
          </p:cNvSpPr>
          <p:nvPr>
            <p:ph type="title"/>
          </p:nvPr>
        </p:nvSpPr>
        <p:spPr>
          <a:xfrm>
            <a:off x="836127" y="365126"/>
            <a:ext cx="1048958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2ABC4E-E9BC-42C9-B028-E125EED01E89}"/>
              </a:ext>
            </a:extLst>
          </p:cNvPr>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7A6AE-9ED8-4906-9BEC-F9D14081414E}"/>
              </a:ext>
            </a:extLst>
          </p:cNvPr>
          <p:cNvSpPr>
            <a:spLocks noGrp="1"/>
          </p:cNvSpPr>
          <p:nvPr>
            <p:ph type="dt" sz="half" idx="2"/>
          </p:nvPr>
        </p:nvSpPr>
        <p:spPr>
          <a:xfrm>
            <a:off x="836126" y="6356351"/>
            <a:ext cx="2736414" cy="365125"/>
          </a:xfrm>
          <a:prstGeom prst="rect">
            <a:avLst/>
          </a:prstGeom>
        </p:spPr>
        <p:txBody>
          <a:bodyPr vert="horz" lIns="91440" tIns="45720" rIns="91440" bIns="45720" rtlCol="0" anchor="ctr"/>
          <a:lstStyle>
            <a:lvl1pPr algn="l">
              <a:defRPr sz="1197">
                <a:solidFill>
                  <a:schemeClr val="tx1">
                    <a:tint val="75000"/>
                  </a:schemeClr>
                </a:solidFill>
              </a:defRPr>
            </a:lvl1pPr>
          </a:lstStyle>
          <a:p>
            <a:fld id="{24BD144B-1954-480C-917A-D143BD23710D}" type="datetimeFigureOut">
              <a:rPr lang="en-US" smtClean="0"/>
              <a:t>4/9/2022</a:t>
            </a:fld>
            <a:endParaRPr lang="en-US"/>
          </a:p>
        </p:txBody>
      </p:sp>
      <p:sp>
        <p:nvSpPr>
          <p:cNvPr id="5" name="Footer Placeholder 4">
            <a:extLst>
              <a:ext uri="{FF2B5EF4-FFF2-40B4-BE49-F238E27FC236}">
                <a16:creationId xmlns:a16="http://schemas.microsoft.com/office/drawing/2014/main" id="{089D9545-DF77-4D53-950A-D95780102D6E}"/>
              </a:ext>
            </a:extLst>
          </p:cNvPr>
          <p:cNvSpPr>
            <a:spLocks noGrp="1"/>
          </p:cNvSpPr>
          <p:nvPr>
            <p:ph type="ftr" sz="quarter" idx="3"/>
          </p:nvPr>
        </p:nvSpPr>
        <p:spPr>
          <a:xfrm>
            <a:off x="4028609" y="6356351"/>
            <a:ext cx="410462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580F91-95A4-44D0-9D1A-D937B907F00E}"/>
              </a:ext>
            </a:extLst>
          </p:cNvPr>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2BD98856-C834-427A-B841-31743E5B5D0E}" type="slidenum">
              <a:rPr lang="en-US" smtClean="0"/>
              <a:t>‹#›</a:t>
            </a:fld>
            <a:endParaRPr lang="en-US"/>
          </a:p>
        </p:txBody>
      </p:sp>
    </p:spTree>
    <p:extLst>
      <p:ext uri="{BB962C8B-B14F-4D97-AF65-F5344CB8AC3E}">
        <p14:creationId xmlns:p14="http://schemas.microsoft.com/office/powerpoint/2010/main" val="3061890206"/>
      </p:ext>
    </p:extLst>
  </p:cSld>
  <p:clrMap bg1="lt1" tx1="dk1" bg2="lt2" tx2="dk2" accent1="accent1" accent2="accent2" accent3="accent3" accent4="accent4" accent5="accent5" accent6="accent6" hlink="hlink" folHlink="folHlink"/>
  <p:sldLayoutIdLst>
    <p:sldLayoutId id="2147484775" r:id="rId1"/>
    <p:sldLayoutId id="2147484776" r:id="rId2"/>
    <p:sldLayoutId id="2147484777" r:id="rId3"/>
    <p:sldLayoutId id="2147484778" r:id="rId4"/>
    <p:sldLayoutId id="2147484779" r:id="rId5"/>
    <p:sldLayoutId id="2147484780" r:id="rId6"/>
    <p:sldLayoutId id="2147484781" r:id="rId7"/>
    <p:sldLayoutId id="2147484782" r:id="rId8"/>
    <p:sldLayoutId id="2147484783" r:id="rId9"/>
    <p:sldLayoutId id="2147484784" r:id="rId10"/>
    <p:sldLayoutId id="2147484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594C7B-3A4D-4453-9ED2-4D71AC5D33E3}"/>
              </a:ext>
            </a:extLst>
          </p:cNvPr>
          <p:cNvSpPr>
            <a:spLocks noGrp="1"/>
          </p:cNvSpPr>
          <p:nvPr>
            <p:ph type="title"/>
          </p:nvPr>
        </p:nvSpPr>
        <p:spPr>
          <a:xfrm>
            <a:off x="836127" y="365126"/>
            <a:ext cx="1048958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337CFC-A95B-4F97-90BF-CC435E1D9109}"/>
              </a:ext>
            </a:extLst>
          </p:cNvPr>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D6080D-F096-42E3-8A6B-A789DBEA18B6}"/>
              </a:ext>
            </a:extLst>
          </p:cNvPr>
          <p:cNvSpPr>
            <a:spLocks noGrp="1"/>
          </p:cNvSpPr>
          <p:nvPr>
            <p:ph type="dt" sz="half" idx="2"/>
          </p:nvPr>
        </p:nvSpPr>
        <p:spPr>
          <a:xfrm>
            <a:off x="836126" y="6356351"/>
            <a:ext cx="2736414" cy="365125"/>
          </a:xfrm>
          <a:prstGeom prst="rect">
            <a:avLst/>
          </a:prstGeom>
        </p:spPr>
        <p:txBody>
          <a:bodyPr vert="horz" lIns="91440" tIns="45720" rIns="91440" bIns="45720" rtlCol="0" anchor="ctr"/>
          <a:lstStyle>
            <a:lvl1pPr algn="l">
              <a:defRPr sz="1197">
                <a:solidFill>
                  <a:schemeClr val="tx1">
                    <a:tint val="75000"/>
                  </a:schemeClr>
                </a:solidFill>
              </a:defRPr>
            </a:lvl1pPr>
          </a:lstStyle>
          <a:p>
            <a:fld id="{2E7650EC-C792-4046-BE10-8B6E2E540CB6}" type="datetimeFigureOut">
              <a:rPr lang="en-US" smtClean="0"/>
              <a:t>4/9/2022</a:t>
            </a:fld>
            <a:endParaRPr lang="en-US"/>
          </a:p>
        </p:txBody>
      </p:sp>
      <p:sp>
        <p:nvSpPr>
          <p:cNvPr id="5" name="Footer Placeholder 4">
            <a:extLst>
              <a:ext uri="{FF2B5EF4-FFF2-40B4-BE49-F238E27FC236}">
                <a16:creationId xmlns:a16="http://schemas.microsoft.com/office/drawing/2014/main" id="{46907E48-066F-49A9-BF9F-1181F59655AE}"/>
              </a:ext>
            </a:extLst>
          </p:cNvPr>
          <p:cNvSpPr>
            <a:spLocks noGrp="1"/>
          </p:cNvSpPr>
          <p:nvPr>
            <p:ph type="ftr" sz="quarter" idx="3"/>
          </p:nvPr>
        </p:nvSpPr>
        <p:spPr>
          <a:xfrm>
            <a:off x="4028609" y="6356351"/>
            <a:ext cx="410462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B46A5F-7C46-4299-92C0-3663C44D466A}"/>
              </a:ext>
            </a:extLst>
          </p:cNvPr>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1B5140CA-97E8-4C92-B04C-F0F55B291577}" type="slidenum">
              <a:rPr lang="en-US" smtClean="0"/>
              <a:t>‹#›</a:t>
            </a:fld>
            <a:endParaRPr lang="en-US"/>
          </a:p>
        </p:txBody>
      </p:sp>
    </p:spTree>
    <p:extLst>
      <p:ext uri="{BB962C8B-B14F-4D97-AF65-F5344CB8AC3E}">
        <p14:creationId xmlns:p14="http://schemas.microsoft.com/office/powerpoint/2010/main" val="31306641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6127" y="1826685"/>
            <a:ext cx="10489585"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06300945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Lst>
  <p:transition>
    <p:fade/>
  </p:transition>
  <p:hf hdr="0" ftr="0" dt="0"/>
  <p:txStyles>
    <p:titleStyle>
      <a:lvl1pPr algn="ctr" rtl="0" eaLnBrk="0" fontAlgn="base" hangingPunct="0">
        <a:spcBef>
          <a:spcPct val="0"/>
        </a:spcBef>
        <a:spcAft>
          <a:spcPct val="0"/>
        </a:spcAft>
        <a:defRPr sz="5853" kern="1200">
          <a:solidFill>
            <a:schemeClr val="tx1"/>
          </a:solidFill>
          <a:latin typeface="+mj-lt"/>
          <a:ea typeface="+mj-ea"/>
          <a:cs typeface="+mj-cs"/>
        </a:defRPr>
      </a:lvl1pPr>
      <a:lvl2pPr algn="ctr" rtl="0" eaLnBrk="0" fontAlgn="base" hangingPunct="0">
        <a:spcBef>
          <a:spcPct val="0"/>
        </a:spcBef>
        <a:spcAft>
          <a:spcPct val="0"/>
        </a:spcAft>
        <a:defRPr sz="5853">
          <a:solidFill>
            <a:schemeClr val="tx1"/>
          </a:solidFill>
          <a:latin typeface="Myriad Web Pro" panose="020B0503030403020204" pitchFamily="34" charset="0"/>
        </a:defRPr>
      </a:lvl2pPr>
      <a:lvl3pPr algn="ctr" rtl="0" eaLnBrk="0" fontAlgn="base" hangingPunct="0">
        <a:spcBef>
          <a:spcPct val="0"/>
        </a:spcBef>
        <a:spcAft>
          <a:spcPct val="0"/>
        </a:spcAft>
        <a:defRPr sz="5853">
          <a:solidFill>
            <a:schemeClr val="tx1"/>
          </a:solidFill>
          <a:latin typeface="Myriad Web Pro" panose="020B0503030403020204" pitchFamily="34" charset="0"/>
        </a:defRPr>
      </a:lvl3pPr>
      <a:lvl4pPr algn="ctr" rtl="0" eaLnBrk="0" fontAlgn="base" hangingPunct="0">
        <a:spcBef>
          <a:spcPct val="0"/>
        </a:spcBef>
        <a:spcAft>
          <a:spcPct val="0"/>
        </a:spcAft>
        <a:defRPr sz="5853">
          <a:solidFill>
            <a:schemeClr val="tx1"/>
          </a:solidFill>
          <a:latin typeface="Myriad Web Pro" panose="020B0503030403020204" pitchFamily="34" charset="0"/>
        </a:defRPr>
      </a:lvl4pPr>
      <a:lvl5pPr algn="ctr" rtl="0" eaLnBrk="0" fontAlgn="base" hangingPunct="0">
        <a:spcBef>
          <a:spcPct val="0"/>
        </a:spcBef>
        <a:spcAft>
          <a:spcPct val="0"/>
        </a:spcAft>
        <a:defRPr sz="5853">
          <a:solidFill>
            <a:schemeClr val="tx1"/>
          </a:solidFill>
          <a:latin typeface="Myriad Web Pro" panose="020B0503030403020204" pitchFamily="34" charset="0"/>
        </a:defRPr>
      </a:lvl5pPr>
      <a:lvl6pPr marL="608107" algn="ctr" rtl="0" fontAlgn="base">
        <a:spcBef>
          <a:spcPct val="0"/>
        </a:spcBef>
        <a:spcAft>
          <a:spcPct val="0"/>
        </a:spcAft>
        <a:defRPr sz="5853">
          <a:solidFill>
            <a:schemeClr val="tx1"/>
          </a:solidFill>
          <a:latin typeface="Myriad Web Pro" panose="020B0503030403020204" pitchFamily="34" charset="0"/>
        </a:defRPr>
      </a:lvl6pPr>
      <a:lvl7pPr marL="1216214" algn="ctr" rtl="0" fontAlgn="base">
        <a:spcBef>
          <a:spcPct val="0"/>
        </a:spcBef>
        <a:spcAft>
          <a:spcPct val="0"/>
        </a:spcAft>
        <a:defRPr sz="5853">
          <a:solidFill>
            <a:schemeClr val="tx1"/>
          </a:solidFill>
          <a:latin typeface="Myriad Web Pro" panose="020B0503030403020204" pitchFamily="34" charset="0"/>
        </a:defRPr>
      </a:lvl7pPr>
      <a:lvl8pPr marL="1824320" algn="ctr" rtl="0" fontAlgn="base">
        <a:spcBef>
          <a:spcPct val="0"/>
        </a:spcBef>
        <a:spcAft>
          <a:spcPct val="0"/>
        </a:spcAft>
        <a:defRPr sz="5853">
          <a:solidFill>
            <a:schemeClr val="tx1"/>
          </a:solidFill>
          <a:latin typeface="Myriad Web Pro" panose="020B0503030403020204" pitchFamily="34" charset="0"/>
        </a:defRPr>
      </a:lvl8pPr>
      <a:lvl9pPr marL="2432426" algn="ctr" rtl="0" fontAlgn="base">
        <a:spcBef>
          <a:spcPct val="0"/>
        </a:spcBef>
        <a:spcAft>
          <a:spcPct val="0"/>
        </a:spcAft>
        <a:defRPr sz="5853">
          <a:solidFill>
            <a:schemeClr val="tx1"/>
          </a:solidFill>
          <a:latin typeface="Myriad Web Pro" panose="020B0503030403020204" pitchFamily="34" charset="0"/>
        </a:defRPr>
      </a:lvl9pPr>
    </p:titleStyle>
    <p:bodyStyle>
      <a:lvl1pPr marL="456081" indent="-456081" algn="l" rtl="0" eaLnBrk="0" fontAlgn="base" hangingPunct="0">
        <a:spcBef>
          <a:spcPct val="20000"/>
        </a:spcBef>
        <a:spcAft>
          <a:spcPct val="0"/>
        </a:spcAft>
        <a:buFont typeface="Arial" panose="020B0604020202020204" pitchFamily="34" charset="0"/>
        <a:buChar char="•"/>
        <a:defRPr sz="4257" kern="1200">
          <a:solidFill>
            <a:srgbClr val="7F7F7F"/>
          </a:solidFill>
          <a:latin typeface="Calibri" panose="020F0502020204030204" pitchFamily="34" charset="0"/>
          <a:ea typeface="+mn-ea"/>
          <a:cs typeface="+mn-cs"/>
        </a:defRPr>
      </a:lvl1pPr>
      <a:lvl2pPr marL="988173" indent="-380067" algn="l" rtl="0" eaLnBrk="0" fontAlgn="base" hangingPunct="0">
        <a:spcBef>
          <a:spcPct val="20000"/>
        </a:spcBef>
        <a:spcAft>
          <a:spcPct val="0"/>
        </a:spcAft>
        <a:buFont typeface="Arial" panose="020B0604020202020204" pitchFamily="34" charset="0"/>
        <a:buChar char="–"/>
        <a:defRPr sz="3724" kern="1200">
          <a:solidFill>
            <a:srgbClr val="7F7F7F"/>
          </a:solidFill>
          <a:latin typeface="Calibri" panose="020F0502020204030204" pitchFamily="34" charset="0"/>
          <a:ea typeface="+mn-ea"/>
          <a:cs typeface="+mn-cs"/>
        </a:defRPr>
      </a:lvl2pPr>
      <a:lvl3pPr marL="1520268" indent="-304053" algn="l" rtl="0" eaLnBrk="0" fontAlgn="base" hangingPunct="0">
        <a:spcBef>
          <a:spcPct val="20000"/>
        </a:spcBef>
        <a:spcAft>
          <a:spcPct val="0"/>
        </a:spcAft>
        <a:buFont typeface="Arial" panose="020B0604020202020204" pitchFamily="34" charset="0"/>
        <a:buChar char="•"/>
        <a:defRPr sz="3192" kern="1200">
          <a:solidFill>
            <a:srgbClr val="7F7F7F"/>
          </a:solidFill>
          <a:latin typeface="Calibri" panose="020F0502020204030204" pitchFamily="34" charset="0"/>
          <a:ea typeface="+mn-ea"/>
          <a:cs typeface="+mn-cs"/>
        </a:defRPr>
      </a:lvl3pPr>
      <a:lvl4pPr marL="2128373" indent="-304053" algn="l" rtl="0" eaLnBrk="0" fontAlgn="base" hangingPunct="0">
        <a:spcBef>
          <a:spcPct val="20000"/>
        </a:spcBef>
        <a:spcAft>
          <a:spcPct val="0"/>
        </a:spcAft>
        <a:buFont typeface="Arial" panose="020B0604020202020204" pitchFamily="34" charset="0"/>
        <a:buChar char="–"/>
        <a:defRPr sz="2661" kern="1200">
          <a:solidFill>
            <a:srgbClr val="7F7F7F"/>
          </a:solidFill>
          <a:latin typeface="Calibri" panose="020F0502020204030204" pitchFamily="34" charset="0"/>
          <a:ea typeface="+mn-ea"/>
          <a:cs typeface="+mn-cs"/>
        </a:defRPr>
      </a:lvl4pPr>
      <a:lvl5pPr marL="2736479" indent="-304053" algn="l" rtl="0" eaLnBrk="0" fontAlgn="base" hangingPunct="0">
        <a:spcBef>
          <a:spcPct val="20000"/>
        </a:spcBef>
        <a:spcAft>
          <a:spcPct val="0"/>
        </a:spcAft>
        <a:buFont typeface="Arial" panose="020B0604020202020204" pitchFamily="34" charset="0"/>
        <a:buChar char="»"/>
        <a:defRPr sz="2661" kern="1200">
          <a:solidFill>
            <a:srgbClr val="7F7F7F"/>
          </a:solidFill>
          <a:latin typeface="Calibri" panose="020F0502020204030204" pitchFamily="34" charset="0"/>
          <a:ea typeface="+mn-ea"/>
          <a:cs typeface="+mn-cs"/>
        </a:defRPr>
      </a:lvl5pPr>
      <a:lvl6pPr marL="3344586" indent="-304053" algn="l" defTabSz="1216214" rtl="0" eaLnBrk="1" latinLnBrk="0" hangingPunct="1">
        <a:spcBef>
          <a:spcPct val="20000"/>
        </a:spcBef>
        <a:buFont typeface="Arial" pitchFamily="34" charset="0"/>
        <a:buChar char="•"/>
        <a:defRPr sz="2661" kern="1200">
          <a:solidFill>
            <a:schemeClr val="tx1"/>
          </a:solidFill>
          <a:latin typeface="+mn-lt"/>
          <a:ea typeface="+mn-ea"/>
          <a:cs typeface="+mn-cs"/>
        </a:defRPr>
      </a:lvl6pPr>
      <a:lvl7pPr marL="3952693" indent="-304053" algn="l" defTabSz="1216214" rtl="0" eaLnBrk="1" latinLnBrk="0" hangingPunct="1">
        <a:spcBef>
          <a:spcPct val="20000"/>
        </a:spcBef>
        <a:buFont typeface="Arial" pitchFamily="34" charset="0"/>
        <a:buChar char="•"/>
        <a:defRPr sz="2661" kern="1200">
          <a:solidFill>
            <a:schemeClr val="tx1"/>
          </a:solidFill>
          <a:latin typeface="+mn-lt"/>
          <a:ea typeface="+mn-ea"/>
          <a:cs typeface="+mn-cs"/>
        </a:defRPr>
      </a:lvl7pPr>
      <a:lvl8pPr marL="4560800" indent="-304053" algn="l" defTabSz="1216214" rtl="0" eaLnBrk="1" latinLnBrk="0" hangingPunct="1">
        <a:spcBef>
          <a:spcPct val="20000"/>
        </a:spcBef>
        <a:buFont typeface="Arial" pitchFamily="34" charset="0"/>
        <a:buChar char="•"/>
        <a:defRPr sz="2661" kern="1200">
          <a:solidFill>
            <a:schemeClr val="tx1"/>
          </a:solidFill>
          <a:latin typeface="+mn-lt"/>
          <a:ea typeface="+mn-ea"/>
          <a:cs typeface="+mn-cs"/>
        </a:defRPr>
      </a:lvl8pPr>
      <a:lvl9pPr marL="5168906" indent="-304053" algn="l" defTabSz="1216214" rtl="0" eaLnBrk="1" latinLnBrk="0" hangingPunct="1">
        <a:spcBef>
          <a:spcPct val="20000"/>
        </a:spcBef>
        <a:buFont typeface="Arial" pitchFamily="34" charset="0"/>
        <a:buChar char="•"/>
        <a:defRPr sz="2661" kern="1200">
          <a:solidFill>
            <a:schemeClr val="tx1"/>
          </a:solidFill>
          <a:latin typeface="+mn-lt"/>
          <a:ea typeface="+mn-ea"/>
          <a:cs typeface="+mn-cs"/>
        </a:defRPr>
      </a:lvl9pPr>
    </p:bodyStyle>
    <p:otherStyle>
      <a:defPPr>
        <a:defRPr lang="en-US"/>
      </a:defPPr>
      <a:lvl1pPr marL="0" algn="l" defTabSz="1216214" rtl="0" eaLnBrk="1" latinLnBrk="0" hangingPunct="1">
        <a:defRPr sz="2394" kern="1200">
          <a:solidFill>
            <a:schemeClr val="tx1"/>
          </a:solidFill>
          <a:latin typeface="+mn-lt"/>
          <a:ea typeface="+mn-ea"/>
          <a:cs typeface="+mn-cs"/>
        </a:defRPr>
      </a:lvl1pPr>
      <a:lvl2pPr marL="608107" algn="l" defTabSz="1216214" rtl="0" eaLnBrk="1" latinLnBrk="0" hangingPunct="1">
        <a:defRPr sz="2394" kern="1200">
          <a:solidFill>
            <a:schemeClr val="tx1"/>
          </a:solidFill>
          <a:latin typeface="+mn-lt"/>
          <a:ea typeface="+mn-ea"/>
          <a:cs typeface="+mn-cs"/>
        </a:defRPr>
      </a:lvl2pPr>
      <a:lvl3pPr marL="1216214" algn="l" defTabSz="1216214" rtl="0" eaLnBrk="1" latinLnBrk="0" hangingPunct="1">
        <a:defRPr sz="2394" kern="1200">
          <a:solidFill>
            <a:schemeClr val="tx1"/>
          </a:solidFill>
          <a:latin typeface="+mn-lt"/>
          <a:ea typeface="+mn-ea"/>
          <a:cs typeface="+mn-cs"/>
        </a:defRPr>
      </a:lvl3pPr>
      <a:lvl4pPr marL="1824320" algn="l" defTabSz="1216214" rtl="0" eaLnBrk="1" latinLnBrk="0" hangingPunct="1">
        <a:defRPr sz="2394" kern="1200">
          <a:solidFill>
            <a:schemeClr val="tx1"/>
          </a:solidFill>
          <a:latin typeface="+mn-lt"/>
          <a:ea typeface="+mn-ea"/>
          <a:cs typeface="+mn-cs"/>
        </a:defRPr>
      </a:lvl4pPr>
      <a:lvl5pPr marL="2432426" algn="l" defTabSz="1216214" rtl="0" eaLnBrk="1" latinLnBrk="0" hangingPunct="1">
        <a:defRPr sz="2394" kern="1200">
          <a:solidFill>
            <a:schemeClr val="tx1"/>
          </a:solidFill>
          <a:latin typeface="+mn-lt"/>
          <a:ea typeface="+mn-ea"/>
          <a:cs typeface="+mn-cs"/>
        </a:defRPr>
      </a:lvl5pPr>
      <a:lvl6pPr marL="3040533" algn="l" defTabSz="1216214" rtl="0" eaLnBrk="1" latinLnBrk="0" hangingPunct="1">
        <a:defRPr sz="2394" kern="1200">
          <a:solidFill>
            <a:schemeClr val="tx1"/>
          </a:solidFill>
          <a:latin typeface="+mn-lt"/>
          <a:ea typeface="+mn-ea"/>
          <a:cs typeface="+mn-cs"/>
        </a:defRPr>
      </a:lvl6pPr>
      <a:lvl7pPr marL="3648640" algn="l" defTabSz="1216214" rtl="0" eaLnBrk="1" latinLnBrk="0" hangingPunct="1">
        <a:defRPr sz="2394" kern="1200">
          <a:solidFill>
            <a:schemeClr val="tx1"/>
          </a:solidFill>
          <a:latin typeface="+mn-lt"/>
          <a:ea typeface="+mn-ea"/>
          <a:cs typeface="+mn-cs"/>
        </a:defRPr>
      </a:lvl7pPr>
      <a:lvl8pPr marL="4256746" algn="l" defTabSz="1216214" rtl="0" eaLnBrk="1" latinLnBrk="0" hangingPunct="1">
        <a:defRPr sz="2394" kern="1200">
          <a:solidFill>
            <a:schemeClr val="tx1"/>
          </a:solidFill>
          <a:latin typeface="+mn-lt"/>
          <a:ea typeface="+mn-ea"/>
          <a:cs typeface="+mn-cs"/>
        </a:defRPr>
      </a:lvl8pPr>
      <a:lvl9pPr marL="4864853" algn="l" defTabSz="1216214" rtl="0" eaLnBrk="1" latinLnBrk="0" hangingPunct="1">
        <a:defRPr sz="239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08092" y="1554481"/>
            <a:ext cx="10945654" cy="459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a:p>
            <a:pPr lvl="5"/>
            <a:r>
              <a:rPr lang="en-US" altLang="en-US"/>
              <a:t>Sixth level</a:t>
            </a:r>
          </a:p>
          <a:p>
            <a:pPr lvl="6"/>
            <a:r>
              <a:rPr lang="en-US" altLang="en-US"/>
              <a:t>Seventh level</a:t>
            </a:r>
          </a:p>
          <a:p>
            <a:pPr lvl="7"/>
            <a:r>
              <a:rPr lang="en-US" altLang="en-US"/>
              <a:t>Eighth level</a:t>
            </a:r>
          </a:p>
          <a:p>
            <a:pPr lvl="8"/>
            <a:r>
              <a:rPr lang="en-US" altLang="en-US"/>
              <a:t>Ninth level</a:t>
            </a:r>
          </a:p>
          <a:p>
            <a:pPr lvl="8"/>
            <a:r>
              <a:rPr lang="en-US" altLang="en-US"/>
              <a:t>Tenth level</a:t>
            </a:r>
          </a:p>
        </p:txBody>
      </p:sp>
      <p:sp>
        <p:nvSpPr>
          <p:cNvPr id="2" name="Title Placeholder 1"/>
          <p:cNvSpPr>
            <a:spLocks noGrp="1"/>
          </p:cNvSpPr>
          <p:nvPr>
            <p:ph type="title"/>
          </p:nvPr>
        </p:nvSpPr>
        <p:spPr>
          <a:xfrm>
            <a:off x="608092" y="274320"/>
            <a:ext cx="10945654" cy="1188720"/>
          </a:xfrm>
          <a:prstGeom prst="rect">
            <a:avLst/>
          </a:prstGeom>
        </p:spPr>
        <p:txBody>
          <a:bodyPr vert="horz" lIns="91440" tIns="45720" rIns="91440" bIns="45720" rtlCol="0" anchor="t" anchorCtr="0">
            <a:normAutofit/>
          </a:bodyPr>
          <a:lstStyle/>
          <a:p>
            <a:r>
              <a:rPr lang="en-US"/>
              <a:t>Click to edit Master title style</a:t>
            </a:r>
          </a:p>
        </p:txBody>
      </p:sp>
      <p:pic>
        <p:nvPicPr>
          <p:cNvPr id="4" name="Picture 3"/>
          <p:cNvPicPr>
            <a:picLocks noChangeAspect="1"/>
          </p:cNvPicPr>
          <p:nvPr/>
        </p:nvPicPr>
        <p:blipFill rotWithShape="1">
          <a:blip r:embed="rId13" cstate="print">
            <a:extLst>
              <a:ext uri="{28A0092B-C50C-407E-A947-70E740481C1C}">
                <a14:useLocalDpi xmlns:a14="http://schemas.microsoft.com/office/drawing/2010/main" val="0"/>
              </a:ext>
            </a:extLst>
          </a:blip>
          <a:srcRect t="89544"/>
          <a:stretch/>
        </p:blipFill>
        <p:spPr>
          <a:xfrm>
            <a:off x="0" y="6707588"/>
            <a:ext cx="12161838" cy="150413"/>
          </a:xfrm>
          <a:prstGeom prst="rect">
            <a:avLst/>
          </a:prstGeom>
        </p:spPr>
      </p:pic>
      <p:pic>
        <p:nvPicPr>
          <p:cNvPr id="6" name="Picture 5"/>
          <p:cNvPicPr>
            <a:picLocks noChangeAspect="1"/>
          </p:cNvPicPr>
          <p:nvPr/>
        </p:nvPicPr>
        <p:blipFill rotWithShape="1">
          <a:blip r:embed="rId13" cstate="print">
            <a:extLst>
              <a:ext uri="{28A0092B-C50C-407E-A947-70E740481C1C}">
                <a14:useLocalDpi xmlns:a14="http://schemas.microsoft.com/office/drawing/2010/main" val="0"/>
              </a:ext>
            </a:extLst>
          </a:blip>
          <a:srcRect t="89544"/>
          <a:stretch/>
        </p:blipFill>
        <p:spPr>
          <a:xfrm>
            <a:off x="0" y="6707588"/>
            <a:ext cx="12161838" cy="150413"/>
          </a:xfrm>
          <a:prstGeom prst="rect">
            <a:avLst/>
          </a:prstGeom>
        </p:spPr>
      </p:pic>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t="89544"/>
          <a:stretch/>
        </p:blipFill>
        <p:spPr>
          <a:xfrm>
            <a:off x="0" y="6707588"/>
            <a:ext cx="12161838" cy="150413"/>
          </a:xfrm>
          <a:prstGeom prst="rect">
            <a:avLst/>
          </a:prstGeom>
        </p:spPr>
      </p:pic>
      <p:sp>
        <p:nvSpPr>
          <p:cNvPr id="3" name="Slide Number Placeholder 2">
            <a:extLst>
              <a:ext uri="{FF2B5EF4-FFF2-40B4-BE49-F238E27FC236}">
                <a16:creationId xmlns:a16="http://schemas.microsoft.com/office/drawing/2014/main" id="{F96D116B-2D34-4FF2-B650-A3BBA21AA68B}"/>
              </a:ext>
            </a:extLst>
          </p:cNvPr>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708FF7BB-1AD6-4D66-8782-7108FF621C6E}" type="slidenum">
              <a:rPr lang="en-US" smtClean="0"/>
              <a:t>‹#›</a:t>
            </a:fld>
            <a:endParaRPr lang="en-US"/>
          </a:p>
        </p:txBody>
      </p:sp>
    </p:spTree>
    <p:extLst>
      <p:ext uri="{BB962C8B-B14F-4D97-AF65-F5344CB8AC3E}">
        <p14:creationId xmlns:p14="http://schemas.microsoft.com/office/powerpoint/2010/main" val="2832780873"/>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4745" r:id="rId9"/>
    <p:sldLayoutId id="2147484133" r:id="rId10"/>
    <p:sldLayoutId id="2147483885" r:id="rId11"/>
  </p:sldLayoutIdLst>
  <p:transition>
    <p:fade/>
  </p:transition>
  <p:hf hdr="0" ftr="0" dt="0"/>
  <p:txStyles>
    <p:titleStyle>
      <a:lvl1pPr algn="l" rtl="0" eaLnBrk="1" fontAlgn="base" hangingPunct="1">
        <a:spcBef>
          <a:spcPct val="0"/>
        </a:spcBef>
        <a:spcAft>
          <a:spcPct val="0"/>
        </a:spcAft>
        <a:defRPr sz="3791" b="1" kern="1200">
          <a:solidFill>
            <a:schemeClr val="tx1"/>
          </a:solidFill>
          <a:latin typeface="+mj-lt"/>
          <a:ea typeface="+mj-ea"/>
          <a:cs typeface="+mj-cs"/>
        </a:defRPr>
      </a:lvl1pPr>
      <a:lvl2pPr algn="ctr" rtl="0" eaLnBrk="1" fontAlgn="base" hangingPunct="1">
        <a:spcBef>
          <a:spcPct val="0"/>
        </a:spcBef>
        <a:spcAft>
          <a:spcPct val="0"/>
        </a:spcAft>
        <a:defRPr sz="5852">
          <a:solidFill>
            <a:schemeClr val="tx1"/>
          </a:solidFill>
          <a:latin typeface="Myriad Web Pro" panose="020B0503030403020204" pitchFamily="34" charset="0"/>
        </a:defRPr>
      </a:lvl2pPr>
      <a:lvl3pPr algn="ctr" rtl="0" eaLnBrk="1" fontAlgn="base" hangingPunct="1">
        <a:spcBef>
          <a:spcPct val="0"/>
        </a:spcBef>
        <a:spcAft>
          <a:spcPct val="0"/>
        </a:spcAft>
        <a:defRPr sz="5852">
          <a:solidFill>
            <a:schemeClr val="tx1"/>
          </a:solidFill>
          <a:latin typeface="Myriad Web Pro" panose="020B0503030403020204" pitchFamily="34" charset="0"/>
        </a:defRPr>
      </a:lvl3pPr>
      <a:lvl4pPr algn="ctr" rtl="0" eaLnBrk="1" fontAlgn="base" hangingPunct="1">
        <a:spcBef>
          <a:spcPct val="0"/>
        </a:spcBef>
        <a:spcAft>
          <a:spcPct val="0"/>
        </a:spcAft>
        <a:defRPr sz="5852">
          <a:solidFill>
            <a:schemeClr val="tx1"/>
          </a:solidFill>
          <a:latin typeface="Myriad Web Pro" panose="020B0503030403020204" pitchFamily="34" charset="0"/>
        </a:defRPr>
      </a:lvl4pPr>
      <a:lvl5pPr algn="ctr" rtl="0" eaLnBrk="1" fontAlgn="base" hangingPunct="1">
        <a:spcBef>
          <a:spcPct val="0"/>
        </a:spcBef>
        <a:spcAft>
          <a:spcPct val="0"/>
        </a:spcAft>
        <a:defRPr sz="5852">
          <a:solidFill>
            <a:schemeClr val="tx1"/>
          </a:solidFill>
          <a:latin typeface="Myriad Web Pro" panose="020B0503030403020204" pitchFamily="34" charset="0"/>
        </a:defRPr>
      </a:lvl5pPr>
      <a:lvl6pPr marL="608061" algn="ctr" rtl="0" eaLnBrk="1" fontAlgn="base" hangingPunct="1">
        <a:spcBef>
          <a:spcPct val="0"/>
        </a:spcBef>
        <a:spcAft>
          <a:spcPct val="0"/>
        </a:spcAft>
        <a:defRPr sz="5852">
          <a:solidFill>
            <a:schemeClr val="tx1"/>
          </a:solidFill>
          <a:latin typeface="Myriad Web Pro" panose="020B0503030403020204" pitchFamily="34" charset="0"/>
        </a:defRPr>
      </a:lvl6pPr>
      <a:lvl7pPr marL="1216122" algn="ctr" rtl="0" eaLnBrk="1" fontAlgn="base" hangingPunct="1">
        <a:spcBef>
          <a:spcPct val="0"/>
        </a:spcBef>
        <a:spcAft>
          <a:spcPct val="0"/>
        </a:spcAft>
        <a:defRPr sz="5852">
          <a:solidFill>
            <a:schemeClr val="tx1"/>
          </a:solidFill>
          <a:latin typeface="Myriad Web Pro" panose="020B0503030403020204" pitchFamily="34" charset="0"/>
        </a:defRPr>
      </a:lvl7pPr>
      <a:lvl8pPr marL="1824182" algn="ctr" rtl="0" eaLnBrk="1" fontAlgn="base" hangingPunct="1">
        <a:spcBef>
          <a:spcPct val="0"/>
        </a:spcBef>
        <a:spcAft>
          <a:spcPct val="0"/>
        </a:spcAft>
        <a:defRPr sz="5852">
          <a:solidFill>
            <a:schemeClr val="tx1"/>
          </a:solidFill>
          <a:latin typeface="Myriad Web Pro" panose="020B0503030403020204" pitchFamily="34" charset="0"/>
        </a:defRPr>
      </a:lvl8pPr>
      <a:lvl9pPr marL="2432243" algn="ctr" rtl="0" eaLnBrk="1" fontAlgn="base" hangingPunct="1">
        <a:spcBef>
          <a:spcPct val="0"/>
        </a:spcBef>
        <a:spcAft>
          <a:spcPct val="0"/>
        </a:spcAft>
        <a:defRPr sz="5852">
          <a:solidFill>
            <a:schemeClr val="tx1"/>
          </a:solidFill>
          <a:latin typeface="Myriad Web Pro" panose="020B0503030403020204" pitchFamily="34" charset="0"/>
        </a:defRPr>
      </a:lvl9pPr>
    </p:titleStyle>
    <p:bodyStyle>
      <a:lvl1pPr marL="243224" indent="-243224" algn="l" rtl="0" eaLnBrk="1" fontAlgn="base" hangingPunct="1">
        <a:spcBef>
          <a:spcPts val="798"/>
        </a:spcBef>
        <a:spcAft>
          <a:spcPct val="0"/>
        </a:spcAft>
        <a:buClr>
          <a:schemeClr val="accent1"/>
        </a:buClr>
        <a:buSzPct val="100000"/>
        <a:buFont typeface="Wingdings" panose="05000000000000000000" pitchFamily="2" charset="2"/>
        <a:buChar char="§"/>
        <a:defRPr sz="2394" kern="1200">
          <a:solidFill>
            <a:schemeClr val="tx2"/>
          </a:solidFill>
          <a:latin typeface="+mn-lt"/>
          <a:ea typeface="+mn-ea"/>
          <a:cs typeface="+mn-cs"/>
        </a:defRPr>
      </a:lvl1pPr>
      <a:lvl2pPr marL="486449" indent="-243224" algn="l" rtl="0" eaLnBrk="1" fontAlgn="base" hangingPunct="1">
        <a:spcBef>
          <a:spcPts val="0"/>
        </a:spcBef>
        <a:spcAft>
          <a:spcPct val="0"/>
        </a:spcAft>
        <a:buClr>
          <a:schemeClr val="accent1"/>
        </a:buClr>
        <a:buSzPct val="100000"/>
        <a:buFont typeface="Arial" panose="020B0604020202020204" pitchFamily="34" charset="0"/>
        <a:buChar char="–"/>
        <a:defRPr sz="1795" kern="1200">
          <a:solidFill>
            <a:schemeClr val="tx2"/>
          </a:solidFill>
          <a:latin typeface="+mn-lt"/>
          <a:ea typeface="+mn-ea"/>
          <a:cs typeface="+mn-cs"/>
        </a:defRPr>
      </a:lvl2pPr>
      <a:lvl3pPr marL="729673" indent="-243224" algn="l" rtl="0" eaLnBrk="1" fontAlgn="base" hangingPunct="1">
        <a:spcBef>
          <a:spcPts val="0"/>
        </a:spcBef>
        <a:spcAft>
          <a:spcPct val="0"/>
        </a:spcAft>
        <a:buClr>
          <a:schemeClr val="accent1"/>
        </a:buClr>
        <a:buSzPct val="100000"/>
        <a:buFont typeface="Arial" panose="020B0604020202020204" pitchFamily="34" charset="0"/>
        <a:buChar char="•"/>
        <a:defRPr sz="1795" kern="1200">
          <a:solidFill>
            <a:schemeClr val="tx2"/>
          </a:solidFill>
          <a:latin typeface="+mn-lt"/>
          <a:ea typeface="+mn-ea"/>
          <a:cs typeface="+mn-cs"/>
        </a:defRPr>
      </a:lvl3pPr>
      <a:lvl4pPr marL="1003325" indent="-243224" algn="l" rtl="0" eaLnBrk="1" fontAlgn="base" hangingPunct="1">
        <a:spcBef>
          <a:spcPts val="0"/>
        </a:spcBef>
        <a:spcAft>
          <a:spcPct val="0"/>
        </a:spcAft>
        <a:buClr>
          <a:schemeClr val="accent1"/>
        </a:buClr>
        <a:buSzPct val="100000"/>
        <a:buFont typeface="Arial" panose="020B0604020202020204" pitchFamily="34" charset="0"/>
        <a:buChar char="›"/>
        <a:defRPr sz="1795" kern="1200">
          <a:solidFill>
            <a:schemeClr val="tx2"/>
          </a:solidFill>
          <a:latin typeface="+mn-lt"/>
          <a:ea typeface="+mn-ea"/>
          <a:cs typeface="+mn-cs"/>
        </a:defRPr>
      </a:lvl4pPr>
      <a:lvl5pPr marL="1216122" indent="-243224" algn="l" rtl="0" eaLnBrk="1" fontAlgn="base" hangingPunct="1">
        <a:spcBef>
          <a:spcPts val="0"/>
        </a:spcBef>
        <a:spcAft>
          <a:spcPct val="0"/>
        </a:spcAft>
        <a:buClr>
          <a:schemeClr val="accent1"/>
        </a:buClr>
        <a:buSzPct val="100000"/>
        <a:buFont typeface="Arial" panose="020B0604020202020204" pitchFamily="34" charset="0"/>
        <a:buChar char="»"/>
        <a:defRPr sz="1795" kern="1200">
          <a:solidFill>
            <a:schemeClr val="tx2"/>
          </a:solidFill>
          <a:latin typeface="+mn-lt"/>
          <a:ea typeface="+mn-ea"/>
          <a:cs typeface="+mn-cs"/>
        </a:defRPr>
      </a:lvl5pPr>
      <a:lvl6pPr marL="1413777" indent="-182423" algn="l" defTabSz="1216122" rtl="0" eaLnBrk="1" latinLnBrk="0" hangingPunct="1">
        <a:spcBef>
          <a:spcPts val="0"/>
        </a:spcBef>
        <a:buClr>
          <a:schemeClr val="accent1"/>
        </a:buClr>
        <a:buSzPct val="100000"/>
        <a:buFont typeface="Arial" pitchFamily="34" charset="0"/>
        <a:buChar char="•"/>
        <a:defRPr sz="1795" kern="1200">
          <a:solidFill>
            <a:schemeClr val="tx2"/>
          </a:solidFill>
          <a:latin typeface="+mn-lt"/>
          <a:ea typeface="+mn-ea"/>
          <a:cs typeface="+mn-cs"/>
        </a:defRPr>
      </a:lvl6pPr>
      <a:lvl7pPr marL="1641805" indent="-182423" algn="l" defTabSz="1216122" rtl="0" eaLnBrk="1" latinLnBrk="0" hangingPunct="1">
        <a:spcBef>
          <a:spcPts val="0"/>
        </a:spcBef>
        <a:buClr>
          <a:schemeClr val="accent1"/>
        </a:buClr>
        <a:buSzPct val="100000"/>
        <a:buFont typeface="Arial" pitchFamily="34" charset="0"/>
        <a:buChar char="•"/>
        <a:defRPr sz="1795" kern="1200">
          <a:solidFill>
            <a:schemeClr val="tx2"/>
          </a:solidFill>
          <a:latin typeface="+mn-lt"/>
          <a:ea typeface="+mn-ea"/>
          <a:cs typeface="+mn-cs"/>
        </a:defRPr>
      </a:lvl7pPr>
      <a:lvl8pPr marL="1824228" indent="-182423" algn="l" defTabSz="1216122" rtl="0" eaLnBrk="1" latinLnBrk="0" hangingPunct="1">
        <a:spcBef>
          <a:spcPts val="0"/>
        </a:spcBef>
        <a:buClr>
          <a:schemeClr val="accent1"/>
        </a:buClr>
        <a:buSzPct val="100000"/>
        <a:buFont typeface="Arial" pitchFamily="34" charset="0"/>
        <a:buChar char="•"/>
        <a:defRPr sz="1795" kern="1200" baseline="0">
          <a:solidFill>
            <a:schemeClr val="tx2"/>
          </a:solidFill>
          <a:latin typeface="+mn-lt"/>
          <a:ea typeface="+mn-ea"/>
          <a:cs typeface="+mn-cs"/>
        </a:defRPr>
      </a:lvl8pPr>
      <a:lvl9pPr marL="2006651" indent="-182423" algn="l" defTabSz="1216122" rtl="0" eaLnBrk="1" latinLnBrk="0" hangingPunct="1">
        <a:spcBef>
          <a:spcPts val="0"/>
        </a:spcBef>
        <a:buClr>
          <a:schemeClr val="accent1"/>
        </a:buClr>
        <a:buSzPct val="100000"/>
        <a:buFont typeface="Arial" pitchFamily="34" charset="0"/>
        <a:buChar char="•"/>
        <a:defRPr sz="1795" kern="1200" baseline="0">
          <a:solidFill>
            <a:schemeClr val="tx2"/>
          </a:solidFill>
          <a:latin typeface="+mn-lt"/>
          <a:ea typeface="+mn-ea"/>
          <a:cs typeface="+mn-cs"/>
        </a:defRPr>
      </a:lvl9pPr>
    </p:bodyStyle>
    <p:otherStyle>
      <a:defPPr>
        <a:defRPr lang="en-US"/>
      </a:defPPr>
      <a:lvl1pPr marL="0" algn="l" defTabSz="1216122" rtl="0" eaLnBrk="1" latinLnBrk="0" hangingPunct="1">
        <a:defRPr sz="2394" kern="1200">
          <a:solidFill>
            <a:schemeClr val="tx1"/>
          </a:solidFill>
          <a:latin typeface="+mn-lt"/>
          <a:ea typeface="+mn-ea"/>
          <a:cs typeface="+mn-cs"/>
        </a:defRPr>
      </a:lvl1pPr>
      <a:lvl2pPr marL="608061" algn="l" defTabSz="1216122" rtl="0" eaLnBrk="1" latinLnBrk="0" hangingPunct="1">
        <a:defRPr sz="2394" kern="1200">
          <a:solidFill>
            <a:schemeClr val="tx1"/>
          </a:solidFill>
          <a:latin typeface="+mn-lt"/>
          <a:ea typeface="+mn-ea"/>
          <a:cs typeface="+mn-cs"/>
        </a:defRPr>
      </a:lvl2pPr>
      <a:lvl3pPr marL="1216122" algn="l" defTabSz="1216122" rtl="0" eaLnBrk="1" latinLnBrk="0" hangingPunct="1">
        <a:defRPr sz="2394" kern="1200">
          <a:solidFill>
            <a:schemeClr val="tx1"/>
          </a:solidFill>
          <a:latin typeface="+mn-lt"/>
          <a:ea typeface="+mn-ea"/>
          <a:cs typeface="+mn-cs"/>
        </a:defRPr>
      </a:lvl3pPr>
      <a:lvl4pPr marL="1824182" algn="l" defTabSz="1216122" rtl="0" eaLnBrk="1" latinLnBrk="0" hangingPunct="1">
        <a:defRPr sz="2394" kern="1200">
          <a:solidFill>
            <a:schemeClr val="tx1"/>
          </a:solidFill>
          <a:latin typeface="+mn-lt"/>
          <a:ea typeface="+mn-ea"/>
          <a:cs typeface="+mn-cs"/>
        </a:defRPr>
      </a:lvl4pPr>
      <a:lvl5pPr marL="2432243" algn="l" defTabSz="1216122" rtl="0" eaLnBrk="1" latinLnBrk="0" hangingPunct="1">
        <a:defRPr sz="2394" kern="1200">
          <a:solidFill>
            <a:schemeClr val="tx1"/>
          </a:solidFill>
          <a:latin typeface="+mn-lt"/>
          <a:ea typeface="+mn-ea"/>
          <a:cs typeface="+mn-cs"/>
        </a:defRPr>
      </a:lvl5pPr>
      <a:lvl6pPr marL="3040304" algn="l" defTabSz="1216122" rtl="0" eaLnBrk="1" latinLnBrk="0" hangingPunct="1">
        <a:defRPr sz="2394" kern="1200">
          <a:solidFill>
            <a:schemeClr val="tx1"/>
          </a:solidFill>
          <a:latin typeface="+mn-lt"/>
          <a:ea typeface="+mn-ea"/>
          <a:cs typeface="+mn-cs"/>
        </a:defRPr>
      </a:lvl6pPr>
      <a:lvl7pPr marL="3648365" algn="l" defTabSz="1216122" rtl="0" eaLnBrk="1" latinLnBrk="0" hangingPunct="1">
        <a:defRPr sz="2394" kern="1200">
          <a:solidFill>
            <a:schemeClr val="tx1"/>
          </a:solidFill>
          <a:latin typeface="+mn-lt"/>
          <a:ea typeface="+mn-ea"/>
          <a:cs typeface="+mn-cs"/>
        </a:defRPr>
      </a:lvl7pPr>
      <a:lvl8pPr marL="4256425" algn="l" defTabSz="1216122" rtl="0" eaLnBrk="1" latinLnBrk="0" hangingPunct="1">
        <a:defRPr sz="2394" kern="1200">
          <a:solidFill>
            <a:schemeClr val="tx1"/>
          </a:solidFill>
          <a:latin typeface="+mn-lt"/>
          <a:ea typeface="+mn-ea"/>
          <a:cs typeface="+mn-cs"/>
        </a:defRPr>
      </a:lvl8pPr>
      <a:lvl9pPr marL="4864486" algn="l" defTabSz="1216122" rtl="0" eaLnBrk="1" latinLnBrk="0" hangingPunct="1">
        <a:defRPr sz="239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6127" y="1826685"/>
            <a:ext cx="10489585"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67769586"/>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54" r:id="rId9"/>
    <p:sldLayoutId id="2147483955" r:id="rId10"/>
  </p:sldLayoutIdLst>
  <p:transition>
    <p:fade/>
  </p:transition>
  <p:hf hdr="0" ftr="0" dt="0"/>
  <p:txStyles>
    <p:titleStyle>
      <a:lvl1pPr algn="ctr" rtl="0" eaLnBrk="0" fontAlgn="base" hangingPunct="0">
        <a:spcBef>
          <a:spcPct val="0"/>
        </a:spcBef>
        <a:spcAft>
          <a:spcPct val="0"/>
        </a:spcAft>
        <a:defRPr sz="5852" kern="1200">
          <a:solidFill>
            <a:schemeClr val="tx1"/>
          </a:solidFill>
          <a:latin typeface="+mj-lt"/>
          <a:ea typeface="+mj-ea"/>
          <a:cs typeface="+mj-cs"/>
        </a:defRPr>
      </a:lvl1pPr>
      <a:lvl2pPr algn="ctr" rtl="0" eaLnBrk="0" fontAlgn="base" hangingPunct="0">
        <a:spcBef>
          <a:spcPct val="0"/>
        </a:spcBef>
        <a:spcAft>
          <a:spcPct val="0"/>
        </a:spcAft>
        <a:defRPr sz="5852">
          <a:solidFill>
            <a:schemeClr val="tx1"/>
          </a:solidFill>
          <a:latin typeface="Myriad Web Pro" panose="020B0503030403020204" pitchFamily="34" charset="0"/>
        </a:defRPr>
      </a:lvl2pPr>
      <a:lvl3pPr algn="ctr" rtl="0" eaLnBrk="0" fontAlgn="base" hangingPunct="0">
        <a:spcBef>
          <a:spcPct val="0"/>
        </a:spcBef>
        <a:spcAft>
          <a:spcPct val="0"/>
        </a:spcAft>
        <a:defRPr sz="5852">
          <a:solidFill>
            <a:schemeClr val="tx1"/>
          </a:solidFill>
          <a:latin typeface="Myriad Web Pro" panose="020B0503030403020204" pitchFamily="34" charset="0"/>
        </a:defRPr>
      </a:lvl3pPr>
      <a:lvl4pPr algn="ctr" rtl="0" eaLnBrk="0" fontAlgn="base" hangingPunct="0">
        <a:spcBef>
          <a:spcPct val="0"/>
        </a:spcBef>
        <a:spcAft>
          <a:spcPct val="0"/>
        </a:spcAft>
        <a:defRPr sz="5852">
          <a:solidFill>
            <a:schemeClr val="tx1"/>
          </a:solidFill>
          <a:latin typeface="Myriad Web Pro" panose="020B0503030403020204" pitchFamily="34" charset="0"/>
        </a:defRPr>
      </a:lvl4pPr>
      <a:lvl5pPr algn="ctr" rtl="0" eaLnBrk="0" fontAlgn="base" hangingPunct="0">
        <a:spcBef>
          <a:spcPct val="0"/>
        </a:spcBef>
        <a:spcAft>
          <a:spcPct val="0"/>
        </a:spcAft>
        <a:defRPr sz="5852">
          <a:solidFill>
            <a:schemeClr val="tx1"/>
          </a:solidFill>
          <a:latin typeface="Myriad Web Pro" panose="020B0503030403020204" pitchFamily="34" charset="0"/>
        </a:defRPr>
      </a:lvl5pPr>
      <a:lvl6pPr marL="608061" algn="ctr" rtl="0" fontAlgn="base">
        <a:spcBef>
          <a:spcPct val="0"/>
        </a:spcBef>
        <a:spcAft>
          <a:spcPct val="0"/>
        </a:spcAft>
        <a:defRPr sz="5852">
          <a:solidFill>
            <a:schemeClr val="tx1"/>
          </a:solidFill>
          <a:latin typeface="Myriad Web Pro" panose="020B0503030403020204" pitchFamily="34" charset="0"/>
        </a:defRPr>
      </a:lvl6pPr>
      <a:lvl7pPr marL="1216122" algn="ctr" rtl="0" fontAlgn="base">
        <a:spcBef>
          <a:spcPct val="0"/>
        </a:spcBef>
        <a:spcAft>
          <a:spcPct val="0"/>
        </a:spcAft>
        <a:defRPr sz="5852">
          <a:solidFill>
            <a:schemeClr val="tx1"/>
          </a:solidFill>
          <a:latin typeface="Myriad Web Pro" panose="020B0503030403020204" pitchFamily="34" charset="0"/>
        </a:defRPr>
      </a:lvl7pPr>
      <a:lvl8pPr marL="1824182" algn="ctr" rtl="0" fontAlgn="base">
        <a:spcBef>
          <a:spcPct val="0"/>
        </a:spcBef>
        <a:spcAft>
          <a:spcPct val="0"/>
        </a:spcAft>
        <a:defRPr sz="5852">
          <a:solidFill>
            <a:schemeClr val="tx1"/>
          </a:solidFill>
          <a:latin typeface="Myriad Web Pro" panose="020B0503030403020204" pitchFamily="34" charset="0"/>
        </a:defRPr>
      </a:lvl8pPr>
      <a:lvl9pPr marL="2432243" algn="ctr" rtl="0" fontAlgn="base">
        <a:spcBef>
          <a:spcPct val="0"/>
        </a:spcBef>
        <a:spcAft>
          <a:spcPct val="0"/>
        </a:spcAft>
        <a:defRPr sz="5852">
          <a:solidFill>
            <a:schemeClr val="tx1"/>
          </a:solidFill>
          <a:latin typeface="Myriad Web Pro" panose="020B0503030403020204" pitchFamily="34" charset="0"/>
        </a:defRPr>
      </a:lvl9pPr>
    </p:titleStyle>
    <p:bodyStyle>
      <a:lvl1pPr marL="456046" indent="-456046" algn="l" rtl="0" eaLnBrk="0" fontAlgn="base" hangingPunct="0">
        <a:spcBef>
          <a:spcPct val="20000"/>
        </a:spcBef>
        <a:spcAft>
          <a:spcPct val="0"/>
        </a:spcAft>
        <a:buFont typeface="Arial" panose="020B0604020202020204" pitchFamily="34" charset="0"/>
        <a:buChar char="•"/>
        <a:defRPr sz="4256" kern="1200">
          <a:solidFill>
            <a:srgbClr val="2D2D2D"/>
          </a:solidFill>
          <a:latin typeface="Calibri" panose="020F0502020204030204" pitchFamily="34" charset="0"/>
          <a:ea typeface="+mn-ea"/>
          <a:cs typeface="+mn-cs"/>
        </a:defRPr>
      </a:lvl1pPr>
      <a:lvl2pPr marL="988099" indent="-380038" algn="l" rtl="0" eaLnBrk="0" fontAlgn="base" hangingPunct="0">
        <a:spcBef>
          <a:spcPct val="20000"/>
        </a:spcBef>
        <a:spcAft>
          <a:spcPct val="0"/>
        </a:spcAft>
        <a:buFont typeface="Arial" panose="020B0604020202020204" pitchFamily="34" charset="0"/>
        <a:buChar char="–"/>
        <a:defRPr sz="3724" kern="1200">
          <a:solidFill>
            <a:srgbClr val="2D2D2D"/>
          </a:solidFill>
          <a:latin typeface="Calibri" panose="020F0502020204030204" pitchFamily="34" charset="0"/>
          <a:ea typeface="+mn-ea"/>
          <a:cs typeface="+mn-cs"/>
        </a:defRPr>
      </a:lvl2pPr>
      <a:lvl3pPr marL="1520152" indent="-304030" algn="l" rtl="0" eaLnBrk="0" fontAlgn="base" hangingPunct="0">
        <a:spcBef>
          <a:spcPct val="20000"/>
        </a:spcBef>
        <a:spcAft>
          <a:spcPct val="0"/>
        </a:spcAft>
        <a:buFont typeface="Arial" panose="020B0604020202020204" pitchFamily="34" charset="0"/>
        <a:buChar char="•"/>
        <a:defRPr sz="3192" kern="1200">
          <a:solidFill>
            <a:srgbClr val="2D2D2D"/>
          </a:solidFill>
          <a:latin typeface="Calibri" panose="020F0502020204030204" pitchFamily="34" charset="0"/>
          <a:ea typeface="+mn-ea"/>
          <a:cs typeface="+mn-cs"/>
        </a:defRPr>
      </a:lvl3pPr>
      <a:lvl4pPr marL="2128213" indent="-304030" algn="l" rtl="0" eaLnBrk="0" fontAlgn="base" hangingPunct="0">
        <a:spcBef>
          <a:spcPct val="20000"/>
        </a:spcBef>
        <a:spcAft>
          <a:spcPct val="0"/>
        </a:spcAft>
        <a:buFont typeface="Arial" panose="020B0604020202020204" pitchFamily="34" charset="0"/>
        <a:buChar char="–"/>
        <a:defRPr sz="2660" kern="1200">
          <a:solidFill>
            <a:srgbClr val="2D2D2D"/>
          </a:solidFill>
          <a:latin typeface="Calibri" panose="020F0502020204030204" pitchFamily="34" charset="0"/>
          <a:ea typeface="+mn-ea"/>
          <a:cs typeface="+mn-cs"/>
        </a:defRPr>
      </a:lvl4pPr>
      <a:lvl5pPr marL="2736273" indent="-304030" algn="l" rtl="0" eaLnBrk="0" fontAlgn="base" hangingPunct="0">
        <a:spcBef>
          <a:spcPct val="20000"/>
        </a:spcBef>
        <a:spcAft>
          <a:spcPct val="0"/>
        </a:spcAft>
        <a:buFont typeface="Arial" panose="020B0604020202020204" pitchFamily="34" charset="0"/>
        <a:buChar char="»"/>
        <a:defRPr sz="2660" kern="1200">
          <a:solidFill>
            <a:srgbClr val="2D2D2D"/>
          </a:solidFill>
          <a:latin typeface="Calibri" panose="020F0502020204030204" pitchFamily="34" charset="0"/>
          <a:ea typeface="+mn-ea"/>
          <a:cs typeface="+mn-cs"/>
        </a:defRPr>
      </a:lvl5pPr>
      <a:lvl6pPr marL="3344334" indent="-304030" algn="l" defTabSz="1216122" rtl="0" eaLnBrk="1" latinLnBrk="0" hangingPunct="1">
        <a:spcBef>
          <a:spcPct val="20000"/>
        </a:spcBef>
        <a:buFont typeface="Arial" pitchFamily="34" charset="0"/>
        <a:buChar char="•"/>
        <a:defRPr sz="2660" kern="1200">
          <a:solidFill>
            <a:schemeClr val="tx1"/>
          </a:solidFill>
          <a:latin typeface="+mn-lt"/>
          <a:ea typeface="+mn-ea"/>
          <a:cs typeface="+mn-cs"/>
        </a:defRPr>
      </a:lvl6pPr>
      <a:lvl7pPr marL="3952395" indent="-304030" algn="l" defTabSz="1216122" rtl="0" eaLnBrk="1" latinLnBrk="0" hangingPunct="1">
        <a:spcBef>
          <a:spcPct val="20000"/>
        </a:spcBef>
        <a:buFont typeface="Arial" pitchFamily="34" charset="0"/>
        <a:buChar char="•"/>
        <a:defRPr sz="2660" kern="1200">
          <a:solidFill>
            <a:schemeClr val="tx1"/>
          </a:solidFill>
          <a:latin typeface="+mn-lt"/>
          <a:ea typeface="+mn-ea"/>
          <a:cs typeface="+mn-cs"/>
        </a:defRPr>
      </a:lvl7pPr>
      <a:lvl8pPr marL="4560456" indent="-304030" algn="l" defTabSz="1216122" rtl="0" eaLnBrk="1" latinLnBrk="0" hangingPunct="1">
        <a:spcBef>
          <a:spcPct val="20000"/>
        </a:spcBef>
        <a:buFont typeface="Arial" pitchFamily="34" charset="0"/>
        <a:buChar char="•"/>
        <a:defRPr sz="2660" kern="1200">
          <a:solidFill>
            <a:schemeClr val="tx1"/>
          </a:solidFill>
          <a:latin typeface="+mn-lt"/>
          <a:ea typeface="+mn-ea"/>
          <a:cs typeface="+mn-cs"/>
        </a:defRPr>
      </a:lvl8pPr>
      <a:lvl9pPr marL="5168516" indent="-304030" algn="l" defTabSz="1216122" rtl="0" eaLnBrk="1" latinLnBrk="0" hangingPunct="1">
        <a:spcBef>
          <a:spcPct val="20000"/>
        </a:spcBef>
        <a:buFont typeface="Arial" pitchFamily="34" charset="0"/>
        <a:buChar char="•"/>
        <a:defRPr sz="2660" kern="1200">
          <a:solidFill>
            <a:schemeClr val="tx1"/>
          </a:solidFill>
          <a:latin typeface="+mn-lt"/>
          <a:ea typeface="+mn-ea"/>
          <a:cs typeface="+mn-cs"/>
        </a:defRPr>
      </a:lvl9pPr>
    </p:bodyStyle>
    <p:otherStyle>
      <a:defPPr>
        <a:defRPr lang="en-US"/>
      </a:defPPr>
      <a:lvl1pPr marL="0" algn="l" defTabSz="1216122" rtl="0" eaLnBrk="1" latinLnBrk="0" hangingPunct="1">
        <a:defRPr sz="2394" kern="1200">
          <a:solidFill>
            <a:schemeClr val="tx1"/>
          </a:solidFill>
          <a:latin typeface="+mn-lt"/>
          <a:ea typeface="+mn-ea"/>
          <a:cs typeface="+mn-cs"/>
        </a:defRPr>
      </a:lvl1pPr>
      <a:lvl2pPr marL="608061" algn="l" defTabSz="1216122" rtl="0" eaLnBrk="1" latinLnBrk="0" hangingPunct="1">
        <a:defRPr sz="2394" kern="1200">
          <a:solidFill>
            <a:schemeClr val="tx1"/>
          </a:solidFill>
          <a:latin typeface="+mn-lt"/>
          <a:ea typeface="+mn-ea"/>
          <a:cs typeface="+mn-cs"/>
        </a:defRPr>
      </a:lvl2pPr>
      <a:lvl3pPr marL="1216122" algn="l" defTabSz="1216122" rtl="0" eaLnBrk="1" latinLnBrk="0" hangingPunct="1">
        <a:defRPr sz="2394" kern="1200">
          <a:solidFill>
            <a:schemeClr val="tx1"/>
          </a:solidFill>
          <a:latin typeface="+mn-lt"/>
          <a:ea typeface="+mn-ea"/>
          <a:cs typeface="+mn-cs"/>
        </a:defRPr>
      </a:lvl3pPr>
      <a:lvl4pPr marL="1824182" algn="l" defTabSz="1216122" rtl="0" eaLnBrk="1" latinLnBrk="0" hangingPunct="1">
        <a:defRPr sz="2394" kern="1200">
          <a:solidFill>
            <a:schemeClr val="tx1"/>
          </a:solidFill>
          <a:latin typeface="+mn-lt"/>
          <a:ea typeface="+mn-ea"/>
          <a:cs typeface="+mn-cs"/>
        </a:defRPr>
      </a:lvl4pPr>
      <a:lvl5pPr marL="2432243" algn="l" defTabSz="1216122" rtl="0" eaLnBrk="1" latinLnBrk="0" hangingPunct="1">
        <a:defRPr sz="2394" kern="1200">
          <a:solidFill>
            <a:schemeClr val="tx1"/>
          </a:solidFill>
          <a:latin typeface="+mn-lt"/>
          <a:ea typeface="+mn-ea"/>
          <a:cs typeface="+mn-cs"/>
        </a:defRPr>
      </a:lvl5pPr>
      <a:lvl6pPr marL="3040304" algn="l" defTabSz="1216122" rtl="0" eaLnBrk="1" latinLnBrk="0" hangingPunct="1">
        <a:defRPr sz="2394" kern="1200">
          <a:solidFill>
            <a:schemeClr val="tx1"/>
          </a:solidFill>
          <a:latin typeface="+mn-lt"/>
          <a:ea typeface="+mn-ea"/>
          <a:cs typeface="+mn-cs"/>
        </a:defRPr>
      </a:lvl6pPr>
      <a:lvl7pPr marL="3648365" algn="l" defTabSz="1216122" rtl="0" eaLnBrk="1" latinLnBrk="0" hangingPunct="1">
        <a:defRPr sz="2394" kern="1200">
          <a:solidFill>
            <a:schemeClr val="tx1"/>
          </a:solidFill>
          <a:latin typeface="+mn-lt"/>
          <a:ea typeface="+mn-ea"/>
          <a:cs typeface="+mn-cs"/>
        </a:defRPr>
      </a:lvl7pPr>
      <a:lvl8pPr marL="4256425" algn="l" defTabSz="1216122" rtl="0" eaLnBrk="1" latinLnBrk="0" hangingPunct="1">
        <a:defRPr sz="2394" kern="1200">
          <a:solidFill>
            <a:schemeClr val="tx1"/>
          </a:solidFill>
          <a:latin typeface="+mn-lt"/>
          <a:ea typeface="+mn-ea"/>
          <a:cs typeface="+mn-cs"/>
        </a:defRPr>
      </a:lvl8pPr>
      <a:lvl9pPr marL="4864486" algn="l" defTabSz="1216122" rtl="0" eaLnBrk="1" latinLnBrk="0" hangingPunct="1">
        <a:defRPr sz="2394"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6127" y="1826685"/>
            <a:ext cx="10489585"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Slide Number Placeholder 1">
            <a:extLst>
              <a:ext uri="{FF2B5EF4-FFF2-40B4-BE49-F238E27FC236}">
                <a16:creationId xmlns:a16="http://schemas.microsoft.com/office/drawing/2014/main" id="{9D643F54-7B3E-4A08-B21B-98FADE43486D}"/>
              </a:ext>
            </a:extLst>
          </p:cNvPr>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58D84B84-238F-44CB-B01D-7FB87CA0748F}" type="slidenum">
              <a:rPr lang="en-US" smtClean="0"/>
              <a:t>‹#›</a:t>
            </a:fld>
            <a:endParaRPr lang="en-US"/>
          </a:p>
        </p:txBody>
      </p:sp>
    </p:spTree>
    <p:extLst>
      <p:ext uri="{BB962C8B-B14F-4D97-AF65-F5344CB8AC3E}">
        <p14:creationId xmlns:p14="http://schemas.microsoft.com/office/powerpoint/2010/main" val="2628877395"/>
      </p:ext>
    </p:extLst>
  </p:cSld>
  <p:clrMap bg1="lt1" tx1="dk1" bg2="lt2" tx2="dk2" accent1="accent1" accent2="accent2" accent3="accent3" accent4="accent4" accent5="accent5" accent6="accent6" hlink="hlink" folHlink="folHlink"/>
  <p:sldLayoutIdLst>
    <p:sldLayoutId id="2147484718" r:id="rId1"/>
    <p:sldLayoutId id="2147484719" r:id="rId2"/>
    <p:sldLayoutId id="2147483957" r:id="rId3"/>
    <p:sldLayoutId id="2147483960" r:id="rId4"/>
    <p:sldLayoutId id="2147483958" r:id="rId5"/>
    <p:sldLayoutId id="2147483959" r:id="rId6"/>
    <p:sldLayoutId id="2147483978" r:id="rId7"/>
    <p:sldLayoutId id="2147484117" r:id="rId8"/>
    <p:sldLayoutId id="2147484118" r:id="rId9"/>
    <p:sldLayoutId id="2147484119" r:id="rId10"/>
    <p:sldLayoutId id="2147483979" r:id="rId11"/>
    <p:sldLayoutId id="2147483980" r:id="rId12"/>
    <p:sldLayoutId id="2147483982" r:id="rId13"/>
    <p:sldLayoutId id="2147483983" r:id="rId14"/>
    <p:sldLayoutId id="2147484121" r:id="rId15"/>
    <p:sldLayoutId id="2147484122" r:id="rId16"/>
    <p:sldLayoutId id="2147484123" r:id="rId17"/>
    <p:sldLayoutId id="2147484124" r:id="rId18"/>
    <p:sldLayoutId id="2147484125" r:id="rId19"/>
    <p:sldLayoutId id="2147484126" r:id="rId20"/>
    <p:sldLayoutId id="2147484127" r:id="rId21"/>
    <p:sldLayoutId id="2147483984" r:id="rId22"/>
    <p:sldLayoutId id="2147483985" r:id="rId23"/>
    <p:sldLayoutId id="2147483981" r:id="rId24"/>
    <p:sldLayoutId id="2147483986" r:id="rId25"/>
    <p:sldLayoutId id="2147483987" r:id="rId26"/>
    <p:sldLayoutId id="2147483988" r:id="rId27"/>
    <p:sldLayoutId id="2147483989" r:id="rId28"/>
    <p:sldLayoutId id="2147483973" r:id="rId29"/>
    <p:sldLayoutId id="2147484129" r:id="rId30"/>
    <p:sldLayoutId id="2147484130" r:id="rId31"/>
    <p:sldLayoutId id="2147484131" r:id="rId32"/>
    <p:sldLayoutId id="2147483974" r:id="rId33"/>
    <p:sldLayoutId id="2147483975" r:id="rId34"/>
    <p:sldLayoutId id="2147483976" r:id="rId35"/>
    <p:sldLayoutId id="2147483977" r:id="rId36"/>
  </p:sldLayoutIdLst>
  <p:transition>
    <p:fade/>
  </p:transition>
  <p:hf hdr="0" ftr="0" dt="0"/>
  <p:txStyles>
    <p:titleStyle>
      <a:lvl1pPr algn="ctr" rtl="0" eaLnBrk="0" fontAlgn="base" hangingPunct="0">
        <a:spcBef>
          <a:spcPct val="0"/>
        </a:spcBef>
        <a:spcAft>
          <a:spcPct val="0"/>
        </a:spcAft>
        <a:defRPr sz="5852" kern="1200">
          <a:solidFill>
            <a:schemeClr val="tx1"/>
          </a:solidFill>
          <a:latin typeface="+mj-lt"/>
          <a:ea typeface="+mj-ea"/>
          <a:cs typeface="+mj-cs"/>
        </a:defRPr>
      </a:lvl1pPr>
      <a:lvl2pPr algn="ctr" rtl="0" eaLnBrk="0" fontAlgn="base" hangingPunct="0">
        <a:spcBef>
          <a:spcPct val="0"/>
        </a:spcBef>
        <a:spcAft>
          <a:spcPct val="0"/>
        </a:spcAft>
        <a:defRPr sz="5852">
          <a:solidFill>
            <a:schemeClr val="tx1"/>
          </a:solidFill>
          <a:latin typeface="Myriad Web Pro" panose="020B0503030403020204" pitchFamily="34" charset="0"/>
        </a:defRPr>
      </a:lvl2pPr>
      <a:lvl3pPr algn="ctr" rtl="0" eaLnBrk="0" fontAlgn="base" hangingPunct="0">
        <a:spcBef>
          <a:spcPct val="0"/>
        </a:spcBef>
        <a:spcAft>
          <a:spcPct val="0"/>
        </a:spcAft>
        <a:defRPr sz="5852">
          <a:solidFill>
            <a:schemeClr val="tx1"/>
          </a:solidFill>
          <a:latin typeface="Myriad Web Pro" panose="020B0503030403020204" pitchFamily="34" charset="0"/>
        </a:defRPr>
      </a:lvl3pPr>
      <a:lvl4pPr algn="ctr" rtl="0" eaLnBrk="0" fontAlgn="base" hangingPunct="0">
        <a:spcBef>
          <a:spcPct val="0"/>
        </a:spcBef>
        <a:spcAft>
          <a:spcPct val="0"/>
        </a:spcAft>
        <a:defRPr sz="5852">
          <a:solidFill>
            <a:schemeClr val="tx1"/>
          </a:solidFill>
          <a:latin typeface="Myriad Web Pro" panose="020B0503030403020204" pitchFamily="34" charset="0"/>
        </a:defRPr>
      </a:lvl4pPr>
      <a:lvl5pPr algn="ctr" rtl="0" eaLnBrk="0" fontAlgn="base" hangingPunct="0">
        <a:spcBef>
          <a:spcPct val="0"/>
        </a:spcBef>
        <a:spcAft>
          <a:spcPct val="0"/>
        </a:spcAft>
        <a:defRPr sz="5852">
          <a:solidFill>
            <a:schemeClr val="tx1"/>
          </a:solidFill>
          <a:latin typeface="Myriad Web Pro" panose="020B0503030403020204" pitchFamily="34" charset="0"/>
        </a:defRPr>
      </a:lvl5pPr>
      <a:lvl6pPr marL="608061" algn="ctr" rtl="0" fontAlgn="base">
        <a:spcBef>
          <a:spcPct val="0"/>
        </a:spcBef>
        <a:spcAft>
          <a:spcPct val="0"/>
        </a:spcAft>
        <a:defRPr sz="5852">
          <a:solidFill>
            <a:schemeClr val="tx1"/>
          </a:solidFill>
          <a:latin typeface="Myriad Web Pro" panose="020B0503030403020204" pitchFamily="34" charset="0"/>
        </a:defRPr>
      </a:lvl6pPr>
      <a:lvl7pPr marL="1216122" algn="ctr" rtl="0" fontAlgn="base">
        <a:spcBef>
          <a:spcPct val="0"/>
        </a:spcBef>
        <a:spcAft>
          <a:spcPct val="0"/>
        </a:spcAft>
        <a:defRPr sz="5852">
          <a:solidFill>
            <a:schemeClr val="tx1"/>
          </a:solidFill>
          <a:latin typeface="Myriad Web Pro" panose="020B0503030403020204" pitchFamily="34" charset="0"/>
        </a:defRPr>
      </a:lvl7pPr>
      <a:lvl8pPr marL="1824182" algn="ctr" rtl="0" fontAlgn="base">
        <a:spcBef>
          <a:spcPct val="0"/>
        </a:spcBef>
        <a:spcAft>
          <a:spcPct val="0"/>
        </a:spcAft>
        <a:defRPr sz="5852">
          <a:solidFill>
            <a:schemeClr val="tx1"/>
          </a:solidFill>
          <a:latin typeface="Myriad Web Pro" panose="020B0503030403020204" pitchFamily="34" charset="0"/>
        </a:defRPr>
      </a:lvl8pPr>
      <a:lvl9pPr marL="2432243" algn="ctr" rtl="0" fontAlgn="base">
        <a:spcBef>
          <a:spcPct val="0"/>
        </a:spcBef>
        <a:spcAft>
          <a:spcPct val="0"/>
        </a:spcAft>
        <a:defRPr sz="5852">
          <a:solidFill>
            <a:schemeClr val="tx1"/>
          </a:solidFill>
          <a:latin typeface="Myriad Web Pro" panose="020B0503030403020204" pitchFamily="34" charset="0"/>
        </a:defRPr>
      </a:lvl9pPr>
    </p:titleStyle>
    <p:bodyStyle>
      <a:lvl1pPr marL="456046" indent="-456046" algn="l" rtl="0" eaLnBrk="0" fontAlgn="base" hangingPunct="0">
        <a:spcBef>
          <a:spcPct val="20000"/>
        </a:spcBef>
        <a:spcAft>
          <a:spcPct val="0"/>
        </a:spcAft>
        <a:buFont typeface="Arial" panose="020B0604020202020204" pitchFamily="34" charset="0"/>
        <a:buChar char="•"/>
        <a:defRPr sz="4256" kern="1200">
          <a:solidFill>
            <a:srgbClr val="2D2D2D"/>
          </a:solidFill>
          <a:latin typeface="Calibri" panose="020F0502020204030204" pitchFamily="34" charset="0"/>
          <a:ea typeface="+mn-ea"/>
          <a:cs typeface="+mn-cs"/>
        </a:defRPr>
      </a:lvl1pPr>
      <a:lvl2pPr marL="988099" indent="-380038" algn="l" rtl="0" eaLnBrk="0" fontAlgn="base" hangingPunct="0">
        <a:spcBef>
          <a:spcPct val="20000"/>
        </a:spcBef>
        <a:spcAft>
          <a:spcPct val="0"/>
        </a:spcAft>
        <a:buFont typeface="Arial" panose="020B0604020202020204" pitchFamily="34" charset="0"/>
        <a:buChar char="–"/>
        <a:defRPr sz="3724" kern="1200">
          <a:solidFill>
            <a:srgbClr val="2D2D2D"/>
          </a:solidFill>
          <a:latin typeface="Calibri" panose="020F0502020204030204" pitchFamily="34" charset="0"/>
          <a:ea typeface="+mn-ea"/>
          <a:cs typeface="+mn-cs"/>
        </a:defRPr>
      </a:lvl2pPr>
      <a:lvl3pPr marL="1520152" indent="-304030" algn="l" rtl="0" eaLnBrk="0" fontAlgn="base" hangingPunct="0">
        <a:spcBef>
          <a:spcPct val="20000"/>
        </a:spcBef>
        <a:spcAft>
          <a:spcPct val="0"/>
        </a:spcAft>
        <a:buFont typeface="Arial" panose="020B0604020202020204" pitchFamily="34" charset="0"/>
        <a:buChar char="•"/>
        <a:defRPr sz="3192" kern="1200">
          <a:solidFill>
            <a:srgbClr val="2D2D2D"/>
          </a:solidFill>
          <a:latin typeface="Calibri" panose="020F0502020204030204" pitchFamily="34" charset="0"/>
          <a:ea typeface="+mn-ea"/>
          <a:cs typeface="+mn-cs"/>
        </a:defRPr>
      </a:lvl3pPr>
      <a:lvl4pPr marL="2128213" indent="-304030" algn="l" rtl="0" eaLnBrk="0" fontAlgn="base" hangingPunct="0">
        <a:spcBef>
          <a:spcPct val="20000"/>
        </a:spcBef>
        <a:spcAft>
          <a:spcPct val="0"/>
        </a:spcAft>
        <a:buFont typeface="Arial" panose="020B0604020202020204" pitchFamily="34" charset="0"/>
        <a:buChar char="–"/>
        <a:defRPr sz="2660" kern="1200">
          <a:solidFill>
            <a:srgbClr val="2D2D2D"/>
          </a:solidFill>
          <a:latin typeface="Calibri" panose="020F0502020204030204" pitchFamily="34" charset="0"/>
          <a:ea typeface="+mn-ea"/>
          <a:cs typeface="+mn-cs"/>
        </a:defRPr>
      </a:lvl4pPr>
      <a:lvl5pPr marL="2736273" indent="-304030" algn="l" rtl="0" eaLnBrk="0" fontAlgn="base" hangingPunct="0">
        <a:spcBef>
          <a:spcPct val="20000"/>
        </a:spcBef>
        <a:spcAft>
          <a:spcPct val="0"/>
        </a:spcAft>
        <a:buFont typeface="Arial" panose="020B0604020202020204" pitchFamily="34" charset="0"/>
        <a:buChar char="»"/>
        <a:defRPr sz="2660" kern="1200">
          <a:solidFill>
            <a:srgbClr val="2D2D2D"/>
          </a:solidFill>
          <a:latin typeface="Calibri" panose="020F0502020204030204" pitchFamily="34" charset="0"/>
          <a:ea typeface="+mn-ea"/>
          <a:cs typeface="+mn-cs"/>
        </a:defRPr>
      </a:lvl5pPr>
      <a:lvl6pPr marL="3344334" indent="-304030" algn="l" defTabSz="1216122" rtl="0" eaLnBrk="1" latinLnBrk="0" hangingPunct="1">
        <a:spcBef>
          <a:spcPct val="20000"/>
        </a:spcBef>
        <a:buFont typeface="Arial" pitchFamily="34" charset="0"/>
        <a:buChar char="•"/>
        <a:defRPr sz="2660" kern="1200">
          <a:solidFill>
            <a:schemeClr val="tx1"/>
          </a:solidFill>
          <a:latin typeface="+mn-lt"/>
          <a:ea typeface="+mn-ea"/>
          <a:cs typeface="+mn-cs"/>
        </a:defRPr>
      </a:lvl6pPr>
      <a:lvl7pPr marL="3952395" indent="-304030" algn="l" defTabSz="1216122" rtl="0" eaLnBrk="1" latinLnBrk="0" hangingPunct="1">
        <a:spcBef>
          <a:spcPct val="20000"/>
        </a:spcBef>
        <a:buFont typeface="Arial" pitchFamily="34" charset="0"/>
        <a:buChar char="•"/>
        <a:defRPr sz="2660" kern="1200">
          <a:solidFill>
            <a:schemeClr val="tx1"/>
          </a:solidFill>
          <a:latin typeface="+mn-lt"/>
          <a:ea typeface="+mn-ea"/>
          <a:cs typeface="+mn-cs"/>
        </a:defRPr>
      </a:lvl7pPr>
      <a:lvl8pPr marL="4560456" indent="-304030" algn="l" defTabSz="1216122" rtl="0" eaLnBrk="1" latinLnBrk="0" hangingPunct="1">
        <a:spcBef>
          <a:spcPct val="20000"/>
        </a:spcBef>
        <a:buFont typeface="Arial" pitchFamily="34" charset="0"/>
        <a:buChar char="•"/>
        <a:defRPr sz="2660" kern="1200">
          <a:solidFill>
            <a:schemeClr val="tx1"/>
          </a:solidFill>
          <a:latin typeface="+mn-lt"/>
          <a:ea typeface="+mn-ea"/>
          <a:cs typeface="+mn-cs"/>
        </a:defRPr>
      </a:lvl8pPr>
      <a:lvl9pPr marL="5168516" indent="-304030" algn="l" defTabSz="1216122" rtl="0" eaLnBrk="1" latinLnBrk="0" hangingPunct="1">
        <a:spcBef>
          <a:spcPct val="20000"/>
        </a:spcBef>
        <a:buFont typeface="Arial" pitchFamily="34" charset="0"/>
        <a:buChar char="•"/>
        <a:defRPr sz="2660" kern="1200">
          <a:solidFill>
            <a:schemeClr val="tx1"/>
          </a:solidFill>
          <a:latin typeface="+mn-lt"/>
          <a:ea typeface="+mn-ea"/>
          <a:cs typeface="+mn-cs"/>
        </a:defRPr>
      </a:lvl9pPr>
    </p:bodyStyle>
    <p:otherStyle>
      <a:defPPr>
        <a:defRPr lang="en-US"/>
      </a:defPPr>
      <a:lvl1pPr marL="0" algn="l" defTabSz="1216122" rtl="0" eaLnBrk="1" latinLnBrk="0" hangingPunct="1">
        <a:defRPr sz="2394" kern="1200">
          <a:solidFill>
            <a:schemeClr val="tx1"/>
          </a:solidFill>
          <a:latin typeface="+mn-lt"/>
          <a:ea typeface="+mn-ea"/>
          <a:cs typeface="+mn-cs"/>
        </a:defRPr>
      </a:lvl1pPr>
      <a:lvl2pPr marL="608061" algn="l" defTabSz="1216122" rtl="0" eaLnBrk="1" latinLnBrk="0" hangingPunct="1">
        <a:defRPr sz="2394" kern="1200">
          <a:solidFill>
            <a:schemeClr val="tx1"/>
          </a:solidFill>
          <a:latin typeface="+mn-lt"/>
          <a:ea typeface="+mn-ea"/>
          <a:cs typeface="+mn-cs"/>
        </a:defRPr>
      </a:lvl2pPr>
      <a:lvl3pPr marL="1216122" algn="l" defTabSz="1216122" rtl="0" eaLnBrk="1" latinLnBrk="0" hangingPunct="1">
        <a:defRPr sz="2394" kern="1200">
          <a:solidFill>
            <a:schemeClr val="tx1"/>
          </a:solidFill>
          <a:latin typeface="+mn-lt"/>
          <a:ea typeface="+mn-ea"/>
          <a:cs typeface="+mn-cs"/>
        </a:defRPr>
      </a:lvl3pPr>
      <a:lvl4pPr marL="1824182" algn="l" defTabSz="1216122" rtl="0" eaLnBrk="1" latinLnBrk="0" hangingPunct="1">
        <a:defRPr sz="2394" kern="1200">
          <a:solidFill>
            <a:schemeClr val="tx1"/>
          </a:solidFill>
          <a:latin typeface="+mn-lt"/>
          <a:ea typeface="+mn-ea"/>
          <a:cs typeface="+mn-cs"/>
        </a:defRPr>
      </a:lvl4pPr>
      <a:lvl5pPr marL="2432243" algn="l" defTabSz="1216122" rtl="0" eaLnBrk="1" latinLnBrk="0" hangingPunct="1">
        <a:defRPr sz="2394" kern="1200">
          <a:solidFill>
            <a:schemeClr val="tx1"/>
          </a:solidFill>
          <a:latin typeface="+mn-lt"/>
          <a:ea typeface="+mn-ea"/>
          <a:cs typeface="+mn-cs"/>
        </a:defRPr>
      </a:lvl5pPr>
      <a:lvl6pPr marL="3040304" algn="l" defTabSz="1216122" rtl="0" eaLnBrk="1" latinLnBrk="0" hangingPunct="1">
        <a:defRPr sz="2394" kern="1200">
          <a:solidFill>
            <a:schemeClr val="tx1"/>
          </a:solidFill>
          <a:latin typeface="+mn-lt"/>
          <a:ea typeface="+mn-ea"/>
          <a:cs typeface="+mn-cs"/>
        </a:defRPr>
      </a:lvl6pPr>
      <a:lvl7pPr marL="3648365" algn="l" defTabSz="1216122" rtl="0" eaLnBrk="1" latinLnBrk="0" hangingPunct="1">
        <a:defRPr sz="2394" kern="1200">
          <a:solidFill>
            <a:schemeClr val="tx1"/>
          </a:solidFill>
          <a:latin typeface="+mn-lt"/>
          <a:ea typeface="+mn-ea"/>
          <a:cs typeface="+mn-cs"/>
        </a:defRPr>
      </a:lvl7pPr>
      <a:lvl8pPr marL="4256425" algn="l" defTabSz="1216122" rtl="0" eaLnBrk="1" latinLnBrk="0" hangingPunct="1">
        <a:defRPr sz="2394" kern="1200">
          <a:solidFill>
            <a:schemeClr val="tx1"/>
          </a:solidFill>
          <a:latin typeface="+mn-lt"/>
          <a:ea typeface="+mn-ea"/>
          <a:cs typeface="+mn-cs"/>
        </a:defRPr>
      </a:lvl8pPr>
      <a:lvl9pPr marL="4864486" algn="l" defTabSz="1216122" rtl="0" eaLnBrk="1" latinLnBrk="0" hangingPunct="1">
        <a:defRPr sz="2394"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1"/>
            </p:custDataLst>
            <p:extLst>
              <p:ext uri="{D42A27DB-BD31-4B8C-83A1-F6EECF244321}">
                <p14:modId xmlns:p14="http://schemas.microsoft.com/office/powerpoint/2010/main" val="421607687"/>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1026" name="think-cell Slide" r:id="rId73" imgW="270" imgH="270" progId="TCLayout.ActiveDocument.1">
                  <p:embed/>
                </p:oleObj>
              </mc:Choice>
              <mc:Fallback>
                <p:oleObj name="think-cell Slide" r:id="rId73" imgW="270" imgH="270" progId="TCLayout.ActiveDocument.1">
                  <p:embed/>
                  <p:pic>
                    <p:nvPicPr>
                      <p:cNvPr id="2" name="Object 1" hidden="1"/>
                      <p:cNvPicPr/>
                      <p:nvPr/>
                    </p:nvPicPr>
                    <p:blipFill>
                      <a:blip r:embed="rId74"/>
                      <a:stretch>
                        <a:fillRect/>
                      </a:stretch>
                    </p:blipFill>
                    <p:spPr>
                      <a:xfrm>
                        <a:off x="1585" y="1589"/>
                        <a:ext cx="1583" cy="1587"/>
                      </a:xfrm>
                      <a:prstGeom prst="rect">
                        <a:avLst/>
                      </a:prstGeom>
                    </p:spPr>
                  </p:pic>
                </p:oleObj>
              </mc:Fallback>
            </mc:AlternateContent>
          </a:graphicData>
        </a:graphic>
      </p:graphicFrame>
      <p:sp>
        <p:nvSpPr>
          <p:cNvPr id="3" name="Rectangle 2" hidden="1"/>
          <p:cNvSpPr/>
          <p:nvPr userDrawn="1">
            <p:custDataLst>
              <p:tags r:id="rId72"/>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394"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2" name="TextBox 11"/>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9" name="Title Placeholder 1"/>
          <p:cNvSpPr>
            <a:spLocks noGrp="1"/>
          </p:cNvSpPr>
          <p:nvPr>
            <p:ph type="title"/>
          </p:nvPr>
        </p:nvSpPr>
        <p:spPr>
          <a:xfrm>
            <a:off x="628441" y="622801"/>
            <a:ext cx="10906302"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628441" y="1825625"/>
            <a:ext cx="10906302"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Tree>
    <p:extLst>
      <p:ext uri="{BB962C8B-B14F-4D97-AF65-F5344CB8AC3E}">
        <p14:creationId xmlns:p14="http://schemas.microsoft.com/office/powerpoint/2010/main" val="3691066114"/>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 id="2147484021" r:id="rId14"/>
    <p:sldLayoutId id="2147484022" r:id="rId15"/>
    <p:sldLayoutId id="2147484023" r:id="rId16"/>
    <p:sldLayoutId id="2147484024" r:id="rId17"/>
    <p:sldLayoutId id="2147484025" r:id="rId18"/>
    <p:sldLayoutId id="2147484026" r:id="rId19"/>
    <p:sldLayoutId id="2147484027" r:id="rId20"/>
    <p:sldLayoutId id="2147484028" r:id="rId21"/>
    <p:sldLayoutId id="2147484029" r:id="rId22"/>
    <p:sldLayoutId id="2147484030" r:id="rId23"/>
    <p:sldLayoutId id="2147484031" r:id="rId24"/>
    <p:sldLayoutId id="2147484032" r:id="rId25"/>
    <p:sldLayoutId id="2147484033" r:id="rId26"/>
    <p:sldLayoutId id="2147484034" r:id="rId27"/>
    <p:sldLayoutId id="2147484035" r:id="rId28"/>
    <p:sldLayoutId id="2147484036" r:id="rId29"/>
    <p:sldLayoutId id="2147484037" r:id="rId30"/>
    <p:sldLayoutId id="2147484038" r:id="rId31"/>
    <p:sldLayoutId id="2147484039" r:id="rId32"/>
    <p:sldLayoutId id="2147484040" r:id="rId33"/>
    <p:sldLayoutId id="2147484041" r:id="rId34"/>
    <p:sldLayoutId id="2147484042" r:id="rId35"/>
    <p:sldLayoutId id="2147484043" r:id="rId36"/>
    <p:sldLayoutId id="2147484044" r:id="rId37"/>
    <p:sldLayoutId id="2147484045" r:id="rId38"/>
    <p:sldLayoutId id="2147484046" r:id="rId39"/>
    <p:sldLayoutId id="2147484047" r:id="rId40"/>
    <p:sldLayoutId id="2147484048" r:id="rId41"/>
    <p:sldLayoutId id="2147484049" r:id="rId42"/>
    <p:sldLayoutId id="2147484050" r:id="rId43"/>
    <p:sldLayoutId id="2147484051" r:id="rId44"/>
    <p:sldLayoutId id="2147484052" r:id="rId45"/>
    <p:sldLayoutId id="2147484053" r:id="rId46"/>
    <p:sldLayoutId id="2147484054" r:id="rId47"/>
    <p:sldLayoutId id="2147484055" r:id="rId48"/>
    <p:sldLayoutId id="2147484056" r:id="rId49"/>
    <p:sldLayoutId id="2147484057" r:id="rId50"/>
    <p:sldLayoutId id="2147484058" r:id="rId51"/>
    <p:sldLayoutId id="2147484059" r:id="rId52"/>
    <p:sldLayoutId id="2147484060" r:id="rId53"/>
    <p:sldLayoutId id="2147484061" r:id="rId54"/>
    <p:sldLayoutId id="2147484062" r:id="rId55"/>
    <p:sldLayoutId id="2147484063" r:id="rId56"/>
    <p:sldLayoutId id="2147484064" r:id="rId57"/>
    <p:sldLayoutId id="2147484065" r:id="rId58"/>
    <p:sldLayoutId id="2147484066" r:id="rId59"/>
    <p:sldLayoutId id="2147484067" r:id="rId60"/>
    <p:sldLayoutId id="2147484068" r:id="rId61"/>
    <p:sldLayoutId id="2147484069" r:id="rId62"/>
    <p:sldLayoutId id="2147484070" r:id="rId63"/>
    <p:sldLayoutId id="2147484071" r:id="rId64"/>
    <p:sldLayoutId id="2147484072" r:id="rId65"/>
    <p:sldLayoutId id="2147484073" r:id="rId66"/>
    <p:sldLayoutId id="2147484074" r:id="rId67"/>
    <p:sldLayoutId id="2147484076" r:id="rId68"/>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txStyles>
    <p:titleStyle>
      <a:lvl1pPr algn="l" defTabSz="912114" rtl="0" eaLnBrk="1" latinLnBrk="0" hangingPunct="1">
        <a:lnSpc>
          <a:spcPct val="90000"/>
        </a:lnSpc>
        <a:spcBef>
          <a:spcPct val="0"/>
        </a:spcBef>
        <a:buNone/>
        <a:defRPr sz="2394" b="1" kern="1200">
          <a:solidFill>
            <a:schemeClr val="tx2"/>
          </a:solidFill>
          <a:latin typeface="+mj-lt"/>
          <a:ea typeface="+mj-ea"/>
          <a:cs typeface="+mj-cs"/>
          <a:sym typeface="+mj-lt"/>
        </a:defRPr>
      </a:lvl1pPr>
    </p:titleStyle>
    <p:bodyStyle>
      <a:lvl1pPr marL="0" indent="0" algn="l" defTabSz="912114" rtl="0" eaLnBrk="1" latinLnBrk="0" hangingPunct="1">
        <a:lnSpc>
          <a:spcPct val="110000"/>
        </a:lnSpc>
        <a:spcBef>
          <a:spcPts val="599"/>
        </a:spcBef>
        <a:spcAft>
          <a:spcPts val="299"/>
        </a:spcAft>
        <a:buFont typeface="Arial" panose="020B0604020202020204" pitchFamily="34" charset="0"/>
        <a:buChar char="​"/>
        <a:defRPr lang="en-US" sz="1197" kern="1200">
          <a:solidFill>
            <a:schemeClr val="tx1"/>
          </a:solidFill>
          <a:latin typeface="+mn-lt"/>
          <a:ea typeface="+mn-ea"/>
          <a:cs typeface="+mn-cs"/>
          <a:sym typeface="+mn-lt"/>
        </a:defRPr>
      </a:lvl1pPr>
      <a:lvl2pPr marL="283689" indent="-172368" algn="l" defTabSz="912114" rtl="0" eaLnBrk="1" latinLnBrk="0" hangingPunct="1">
        <a:lnSpc>
          <a:spcPct val="90000"/>
        </a:lnSpc>
        <a:spcBef>
          <a:spcPts val="0"/>
        </a:spcBef>
        <a:spcAft>
          <a:spcPts val="299"/>
        </a:spcAft>
        <a:buClr>
          <a:schemeClr val="tx2"/>
        </a:buClr>
        <a:buFont typeface="Arial" panose="020B0604020202020204" pitchFamily="34" charset="0"/>
        <a:buChar char="•"/>
        <a:defRPr lang="en-US" sz="1197" kern="1200">
          <a:solidFill>
            <a:schemeClr val="tx1"/>
          </a:solidFill>
          <a:latin typeface="+mn-lt"/>
          <a:ea typeface="+mn-ea"/>
          <a:cs typeface="+mn-cs"/>
          <a:sym typeface="+mn-lt"/>
        </a:defRPr>
      </a:lvl2pPr>
      <a:lvl3pPr marL="509922" indent="-165186" algn="l" defTabSz="912114" rtl="0" eaLnBrk="1" latinLnBrk="0" hangingPunct="1">
        <a:lnSpc>
          <a:spcPct val="90000"/>
        </a:lnSpc>
        <a:spcBef>
          <a:spcPts val="0"/>
        </a:spcBef>
        <a:spcAft>
          <a:spcPts val="299"/>
        </a:spcAft>
        <a:buClr>
          <a:schemeClr val="tx2"/>
        </a:buClr>
        <a:buFont typeface="Trebuchet MS" panose="020B0603020202020204" pitchFamily="34" charset="0"/>
        <a:buChar char="–"/>
        <a:defRPr lang="en-US" sz="1197" kern="1200">
          <a:solidFill>
            <a:schemeClr val="tx1"/>
          </a:solidFill>
          <a:latin typeface="+mn-lt"/>
          <a:ea typeface="+mn-ea"/>
          <a:cs typeface="+mn-cs"/>
          <a:sym typeface="+mn-lt"/>
        </a:defRPr>
      </a:lvl3pPr>
      <a:lvl4pPr marL="0" indent="0" algn="l" defTabSz="912114" rtl="0" eaLnBrk="1" latinLnBrk="0" hangingPunct="1">
        <a:lnSpc>
          <a:spcPct val="110000"/>
        </a:lnSpc>
        <a:spcBef>
          <a:spcPts val="299"/>
        </a:spcBef>
        <a:spcAft>
          <a:spcPts val="299"/>
        </a:spcAft>
        <a:buClr>
          <a:schemeClr val="tx2"/>
        </a:buClr>
        <a:buFont typeface="Arial" panose="020B0604020202020204" pitchFamily="34" charset="0"/>
        <a:buChar char="​"/>
        <a:defRPr lang="en-US" sz="1596" kern="1200">
          <a:solidFill>
            <a:schemeClr val="tx2"/>
          </a:solidFill>
          <a:latin typeface="+mn-lt"/>
          <a:ea typeface="+mn-ea"/>
          <a:cs typeface="+mn-cs"/>
          <a:sym typeface="+mn-lt"/>
        </a:defRPr>
      </a:lvl4pPr>
      <a:lvl5pPr marL="0" indent="0" algn="l" defTabSz="912114" rtl="0" eaLnBrk="1" latinLnBrk="0" hangingPunct="1">
        <a:lnSpc>
          <a:spcPct val="100000"/>
        </a:lnSpc>
        <a:spcBef>
          <a:spcPts val="0"/>
        </a:spcBef>
        <a:spcAft>
          <a:spcPts val="299"/>
        </a:spcAft>
        <a:buClrTx/>
        <a:buFont typeface="Arial" panose="020B0604020202020204" pitchFamily="34" charset="0"/>
        <a:buChar char="​"/>
        <a:defRPr lang="en-US" sz="1596" b="1" kern="1200" smtClean="0">
          <a:solidFill>
            <a:schemeClr val="tx1"/>
          </a:solidFill>
          <a:latin typeface="+mn-lt"/>
          <a:ea typeface="+mn-ea"/>
          <a:cs typeface="+mn-cs"/>
          <a:sym typeface="+mn-lt"/>
        </a:defRPr>
      </a:lvl5pPr>
      <a:lvl6pPr marL="269200" indent="-152019" algn="l" defTabSz="912114" rtl="0" eaLnBrk="1" latinLnBrk="0" hangingPunct="1">
        <a:lnSpc>
          <a:spcPct val="90000"/>
        </a:lnSpc>
        <a:spcBef>
          <a:spcPts val="0"/>
        </a:spcBef>
        <a:spcAft>
          <a:spcPts val="599"/>
        </a:spcAft>
        <a:buClr>
          <a:schemeClr val="tx2"/>
        </a:buClr>
        <a:buFont typeface="Arial" panose="020B0604020202020204" pitchFamily="34" charset="0"/>
        <a:buChar char="•"/>
        <a:defRPr lang="en-US" sz="1596" kern="1200" smtClean="0">
          <a:solidFill>
            <a:schemeClr val="tx1"/>
          </a:solidFill>
          <a:latin typeface="+mn-lt"/>
          <a:ea typeface="+mn-ea"/>
          <a:cs typeface="+mn-cs"/>
          <a:sym typeface="+mn-lt"/>
        </a:defRPr>
      </a:lvl6pPr>
      <a:lvl7pPr marL="0" indent="0" algn="l" defTabSz="912114" rtl="0" eaLnBrk="1" latinLnBrk="0" hangingPunct="1">
        <a:lnSpc>
          <a:spcPct val="90000"/>
        </a:lnSpc>
        <a:spcBef>
          <a:spcPts val="898"/>
        </a:spcBef>
        <a:spcAft>
          <a:spcPts val="898"/>
        </a:spcAft>
        <a:buFont typeface="Arial" panose="020B0604020202020204" pitchFamily="34" charset="0"/>
        <a:buChar char="​"/>
        <a:defRPr lang="en-US" sz="4389" kern="1200" baseline="0" smtClean="0">
          <a:solidFill>
            <a:schemeClr val="tx1"/>
          </a:solidFill>
          <a:latin typeface="+mn-lt"/>
          <a:ea typeface="+mn-ea"/>
          <a:cs typeface="+mn-cs"/>
          <a:sym typeface="+mn-lt"/>
        </a:defRPr>
      </a:lvl7pPr>
      <a:lvl8pPr marL="0" indent="0" algn="l" defTabSz="912114" rtl="0" eaLnBrk="1" latinLnBrk="0" hangingPunct="1">
        <a:lnSpc>
          <a:spcPct val="90000"/>
        </a:lnSpc>
        <a:spcBef>
          <a:spcPts val="898"/>
        </a:spcBef>
        <a:spcAft>
          <a:spcPts val="0"/>
        </a:spcAft>
        <a:buFont typeface="Arial" panose="020B0604020202020204" pitchFamily="34" charset="0"/>
        <a:buChar char="​"/>
        <a:defRPr lang="en-US" sz="5387" kern="1200" baseline="0" smtClean="0">
          <a:solidFill>
            <a:schemeClr val="tx2"/>
          </a:solidFill>
          <a:latin typeface="+mn-lt"/>
          <a:ea typeface="+mn-ea"/>
          <a:cs typeface="+mn-cs"/>
          <a:sym typeface="+mn-lt"/>
        </a:defRPr>
      </a:lvl8pPr>
      <a:lvl9pPr marL="0" indent="0" algn="l" defTabSz="912114" rtl="0" eaLnBrk="1" latinLnBrk="0" hangingPunct="1">
        <a:lnSpc>
          <a:spcPct val="100000"/>
        </a:lnSpc>
        <a:spcBef>
          <a:spcPts val="0"/>
        </a:spcBef>
        <a:spcAft>
          <a:spcPts val="898"/>
        </a:spcAft>
        <a:buFont typeface="Arial" panose="020B0604020202020204" pitchFamily="34" charset="0"/>
        <a:buChar char="​"/>
        <a:defRPr lang="en-US" sz="2394" kern="1200" baseline="0" dirty="0">
          <a:solidFill>
            <a:schemeClr val="tx2"/>
          </a:solidFill>
          <a:latin typeface="+mn-lt"/>
          <a:ea typeface="+mn-ea"/>
          <a:cs typeface="+mn-cs"/>
          <a:sym typeface="+mn-lt"/>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1"/>
            </p:custDataLst>
            <p:extLst>
              <p:ext uri="{D42A27DB-BD31-4B8C-83A1-F6EECF244321}">
                <p14:modId xmlns:p14="http://schemas.microsoft.com/office/powerpoint/2010/main" val="3498520857"/>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70658" name="think-cell Slide" r:id="rId73" imgW="270" imgH="270" progId="TCLayout.ActiveDocument.1">
                  <p:embed/>
                </p:oleObj>
              </mc:Choice>
              <mc:Fallback>
                <p:oleObj name="think-cell Slide" r:id="rId73" imgW="270" imgH="270" progId="TCLayout.ActiveDocument.1">
                  <p:embed/>
                  <p:pic>
                    <p:nvPicPr>
                      <p:cNvPr id="2" name="Object 1" hidden="1"/>
                      <p:cNvPicPr/>
                      <p:nvPr/>
                    </p:nvPicPr>
                    <p:blipFill>
                      <a:blip r:embed="rId74"/>
                      <a:stretch>
                        <a:fillRect/>
                      </a:stretch>
                    </p:blipFill>
                    <p:spPr>
                      <a:xfrm>
                        <a:off x="1585" y="1589"/>
                        <a:ext cx="1583" cy="1587"/>
                      </a:xfrm>
                      <a:prstGeom prst="rect">
                        <a:avLst/>
                      </a:prstGeom>
                    </p:spPr>
                  </p:pic>
                </p:oleObj>
              </mc:Fallback>
            </mc:AlternateContent>
          </a:graphicData>
        </a:graphic>
      </p:graphicFrame>
      <p:sp>
        <p:nvSpPr>
          <p:cNvPr id="3" name="Rectangle 2" hidden="1"/>
          <p:cNvSpPr/>
          <p:nvPr userDrawn="1">
            <p:custDataLst>
              <p:tags r:id="rId72"/>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394"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2" name="TextBox 11"/>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9" name="Title Placeholder 1"/>
          <p:cNvSpPr>
            <a:spLocks noGrp="1"/>
          </p:cNvSpPr>
          <p:nvPr>
            <p:ph type="title"/>
          </p:nvPr>
        </p:nvSpPr>
        <p:spPr>
          <a:xfrm>
            <a:off x="628441" y="622801"/>
            <a:ext cx="10906302"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628441" y="1825625"/>
            <a:ext cx="10906302"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Tree>
    <p:extLst>
      <p:ext uri="{BB962C8B-B14F-4D97-AF65-F5344CB8AC3E}">
        <p14:creationId xmlns:p14="http://schemas.microsoft.com/office/powerpoint/2010/main" val="3467380000"/>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 id="2147484089" r:id="rId12"/>
    <p:sldLayoutId id="2147484090" r:id="rId13"/>
    <p:sldLayoutId id="2147484091" r:id="rId14"/>
    <p:sldLayoutId id="2147484092" r:id="rId15"/>
    <p:sldLayoutId id="2147484093" r:id="rId16"/>
    <p:sldLayoutId id="2147484094" r:id="rId17"/>
    <p:sldLayoutId id="2147484095" r:id="rId18"/>
    <p:sldLayoutId id="2147484096" r:id="rId19"/>
    <p:sldLayoutId id="2147484097" r:id="rId20"/>
    <p:sldLayoutId id="2147484098" r:id="rId21"/>
    <p:sldLayoutId id="2147484099" r:id="rId22"/>
    <p:sldLayoutId id="2147484100" r:id="rId23"/>
    <p:sldLayoutId id="2147484685" r:id="rId24"/>
    <p:sldLayoutId id="2147484686" r:id="rId25"/>
    <p:sldLayoutId id="2147484687" r:id="rId26"/>
    <p:sldLayoutId id="2147484688" r:id="rId27"/>
    <p:sldLayoutId id="2147484689" r:id="rId28"/>
    <p:sldLayoutId id="2147484690" r:id="rId29"/>
    <p:sldLayoutId id="2147484691" r:id="rId30"/>
    <p:sldLayoutId id="2147484692" r:id="rId31"/>
    <p:sldLayoutId id="2147484693" r:id="rId32"/>
    <p:sldLayoutId id="2147484694" r:id="rId33"/>
    <p:sldLayoutId id="2147484717" r:id="rId34"/>
    <p:sldLayoutId id="2147484696" r:id="rId35"/>
    <p:sldLayoutId id="2147484697" r:id="rId36"/>
    <p:sldLayoutId id="2147484720" r:id="rId37"/>
    <p:sldLayoutId id="2147484115" r:id="rId38"/>
    <p:sldLayoutId id="2147484116" r:id="rId39"/>
    <p:sldLayoutId id="2147484698" r:id="rId40"/>
    <p:sldLayoutId id="2147484699" r:id="rId41"/>
    <p:sldLayoutId id="2147484700" r:id="rId42"/>
    <p:sldLayoutId id="2147484120" r:id="rId43"/>
    <p:sldLayoutId id="2147484701" r:id="rId44"/>
    <p:sldLayoutId id="2147484702" r:id="rId45"/>
    <p:sldLayoutId id="2147484703" r:id="rId46"/>
    <p:sldLayoutId id="2147484704" r:id="rId47"/>
    <p:sldLayoutId id="2147484705" r:id="rId48"/>
    <p:sldLayoutId id="2147484706" r:id="rId49"/>
    <p:sldLayoutId id="2147484707" r:id="rId50"/>
    <p:sldLayoutId id="2147484128" r:id="rId51"/>
    <p:sldLayoutId id="2147484708" r:id="rId52"/>
    <p:sldLayoutId id="2147484709" r:id="rId53"/>
    <p:sldLayoutId id="2147484710" r:id="rId54"/>
    <p:sldLayoutId id="2147484132" r:id="rId55"/>
    <p:sldLayoutId id="2147484695" r:id="rId56"/>
    <p:sldLayoutId id="2147484134" r:id="rId57"/>
    <p:sldLayoutId id="2147484135" r:id="rId58"/>
    <p:sldLayoutId id="2147484136" r:id="rId59"/>
    <p:sldLayoutId id="2147484137" r:id="rId60"/>
    <p:sldLayoutId id="2147484138" r:id="rId61"/>
    <p:sldLayoutId id="2147484139" r:id="rId62"/>
    <p:sldLayoutId id="2147484140" r:id="rId63"/>
    <p:sldLayoutId id="2147484141" r:id="rId64"/>
    <p:sldLayoutId id="2147484142" r:id="rId65"/>
    <p:sldLayoutId id="2147484143" r:id="rId66"/>
    <p:sldLayoutId id="2147484144" r:id="rId67"/>
    <p:sldLayoutId id="2147484146" r:id="rId68"/>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txStyles>
    <p:titleStyle>
      <a:lvl1pPr algn="l" defTabSz="912114" rtl="0" eaLnBrk="1" latinLnBrk="0" hangingPunct="1">
        <a:lnSpc>
          <a:spcPct val="90000"/>
        </a:lnSpc>
        <a:spcBef>
          <a:spcPct val="0"/>
        </a:spcBef>
        <a:buNone/>
        <a:defRPr sz="2394" b="1" kern="1200">
          <a:solidFill>
            <a:schemeClr val="tx2"/>
          </a:solidFill>
          <a:latin typeface="+mj-lt"/>
          <a:ea typeface="+mj-ea"/>
          <a:cs typeface="+mj-cs"/>
          <a:sym typeface="+mj-lt"/>
        </a:defRPr>
      </a:lvl1pPr>
    </p:titleStyle>
    <p:bodyStyle>
      <a:lvl1pPr marL="0" indent="0" algn="l" defTabSz="912114" rtl="0" eaLnBrk="1" latinLnBrk="0" hangingPunct="1">
        <a:lnSpc>
          <a:spcPct val="110000"/>
        </a:lnSpc>
        <a:spcBef>
          <a:spcPts val="599"/>
        </a:spcBef>
        <a:spcAft>
          <a:spcPts val="299"/>
        </a:spcAft>
        <a:buFont typeface="Arial" panose="020B0604020202020204" pitchFamily="34" charset="0"/>
        <a:buChar char="​"/>
        <a:defRPr lang="en-US" sz="1197" kern="1200">
          <a:solidFill>
            <a:schemeClr val="tx1"/>
          </a:solidFill>
          <a:latin typeface="+mn-lt"/>
          <a:ea typeface="+mn-ea"/>
          <a:cs typeface="+mn-cs"/>
          <a:sym typeface="+mn-lt"/>
        </a:defRPr>
      </a:lvl1pPr>
      <a:lvl2pPr marL="283689" indent="-172368" algn="l" defTabSz="912114" rtl="0" eaLnBrk="1" latinLnBrk="0" hangingPunct="1">
        <a:lnSpc>
          <a:spcPct val="90000"/>
        </a:lnSpc>
        <a:spcBef>
          <a:spcPts val="0"/>
        </a:spcBef>
        <a:spcAft>
          <a:spcPts val="299"/>
        </a:spcAft>
        <a:buClr>
          <a:schemeClr val="tx2"/>
        </a:buClr>
        <a:buFont typeface="Arial" panose="020B0604020202020204" pitchFamily="34" charset="0"/>
        <a:buChar char="•"/>
        <a:defRPr lang="en-US" sz="1197" kern="1200">
          <a:solidFill>
            <a:schemeClr val="tx1"/>
          </a:solidFill>
          <a:latin typeface="+mn-lt"/>
          <a:ea typeface="+mn-ea"/>
          <a:cs typeface="+mn-cs"/>
          <a:sym typeface="+mn-lt"/>
        </a:defRPr>
      </a:lvl2pPr>
      <a:lvl3pPr marL="509922" indent="-165186" algn="l" defTabSz="912114" rtl="0" eaLnBrk="1" latinLnBrk="0" hangingPunct="1">
        <a:lnSpc>
          <a:spcPct val="90000"/>
        </a:lnSpc>
        <a:spcBef>
          <a:spcPts val="0"/>
        </a:spcBef>
        <a:spcAft>
          <a:spcPts val="299"/>
        </a:spcAft>
        <a:buClr>
          <a:schemeClr val="tx2"/>
        </a:buClr>
        <a:buFont typeface="Trebuchet MS" panose="020B0603020202020204" pitchFamily="34" charset="0"/>
        <a:buChar char="–"/>
        <a:defRPr lang="en-US" sz="1197" kern="1200">
          <a:solidFill>
            <a:schemeClr val="tx1"/>
          </a:solidFill>
          <a:latin typeface="+mn-lt"/>
          <a:ea typeface="+mn-ea"/>
          <a:cs typeface="+mn-cs"/>
          <a:sym typeface="+mn-lt"/>
        </a:defRPr>
      </a:lvl3pPr>
      <a:lvl4pPr marL="0" indent="0" algn="l" defTabSz="912114" rtl="0" eaLnBrk="1" latinLnBrk="0" hangingPunct="1">
        <a:lnSpc>
          <a:spcPct val="110000"/>
        </a:lnSpc>
        <a:spcBef>
          <a:spcPts val="299"/>
        </a:spcBef>
        <a:spcAft>
          <a:spcPts val="299"/>
        </a:spcAft>
        <a:buClr>
          <a:schemeClr val="tx2"/>
        </a:buClr>
        <a:buFont typeface="Arial" panose="020B0604020202020204" pitchFamily="34" charset="0"/>
        <a:buChar char="​"/>
        <a:defRPr lang="en-US" sz="1596" kern="1200">
          <a:solidFill>
            <a:schemeClr val="tx2"/>
          </a:solidFill>
          <a:latin typeface="+mn-lt"/>
          <a:ea typeface="+mn-ea"/>
          <a:cs typeface="+mn-cs"/>
          <a:sym typeface="+mn-lt"/>
        </a:defRPr>
      </a:lvl4pPr>
      <a:lvl5pPr marL="0" indent="0" algn="l" defTabSz="912114" rtl="0" eaLnBrk="1" latinLnBrk="0" hangingPunct="1">
        <a:lnSpc>
          <a:spcPct val="100000"/>
        </a:lnSpc>
        <a:spcBef>
          <a:spcPts val="0"/>
        </a:spcBef>
        <a:spcAft>
          <a:spcPts val="299"/>
        </a:spcAft>
        <a:buClrTx/>
        <a:buFont typeface="Arial" panose="020B0604020202020204" pitchFamily="34" charset="0"/>
        <a:buChar char="​"/>
        <a:defRPr lang="en-US" sz="1596" b="1" kern="1200" smtClean="0">
          <a:solidFill>
            <a:schemeClr val="tx1"/>
          </a:solidFill>
          <a:latin typeface="+mn-lt"/>
          <a:ea typeface="+mn-ea"/>
          <a:cs typeface="+mn-cs"/>
          <a:sym typeface="+mn-lt"/>
        </a:defRPr>
      </a:lvl5pPr>
      <a:lvl6pPr marL="269200" indent="-152019" algn="l" defTabSz="912114" rtl="0" eaLnBrk="1" latinLnBrk="0" hangingPunct="1">
        <a:lnSpc>
          <a:spcPct val="90000"/>
        </a:lnSpc>
        <a:spcBef>
          <a:spcPts val="0"/>
        </a:spcBef>
        <a:spcAft>
          <a:spcPts val="599"/>
        </a:spcAft>
        <a:buClr>
          <a:schemeClr val="tx2"/>
        </a:buClr>
        <a:buFont typeface="Arial" panose="020B0604020202020204" pitchFamily="34" charset="0"/>
        <a:buChar char="•"/>
        <a:defRPr lang="en-US" sz="1596" kern="1200" smtClean="0">
          <a:solidFill>
            <a:schemeClr val="tx1"/>
          </a:solidFill>
          <a:latin typeface="+mn-lt"/>
          <a:ea typeface="+mn-ea"/>
          <a:cs typeface="+mn-cs"/>
          <a:sym typeface="+mn-lt"/>
        </a:defRPr>
      </a:lvl6pPr>
      <a:lvl7pPr marL="0" indent="0" algn="l" defTabSz="912114" rtl="0" eaLnBrk="1" latinLnBrk="0" hangingPunct="1">
        <a:lnSpc>
          <a:spcPct val="90000"/>
        </a:lnSpc>
        <a:spcBef>
          <a:spcPts val="898"/>
        </a:spcBef>
        <a:spcAft>
          <a:spcPts val="898"/>
        </a:spcAft>
        <a:buFont typeface="Arial" panose="020B0604020202020204" pitchFamily="34" charset="0"/>
        <a:buChar char="​"/>
        <a:defRPr lang="en-US" sz="4389" kern="1200" baseline="0" smtClean="0">
          <a:solidFill>
            <a:schemeClr val="tx1"/>
          </a:solidFill>
          <a:latin typeface="+mn-lt"/>
          <a:ea typeface="+mn-ea"/>
          <a:cs typeface="+mn-cs"/>
          <a:sym typeface="+mn-lt"/>
        </a:defRPr>
      </a:lvl7pPr>
      <a:lvl8pPr marL="0" indent="0" algn="l" defTabSz="912114" rtl="0" eaLnBrk="1" latinLnBrk="0" hangingPunct="1">
        <a:lnSpc>
          <a:spcPct val="90000"/>
        </a:lnSpc>
        <a:spcBef>
          <a:spcPts val="898"/>
        </a:spcBef>
        <a:spcAft>
          <a:spcPts val="0"/>
        </a:spcAft>
        <a:buFont typeface="Arial" panose="020B0604020202020204" pitchFamily="34" charset="0"/>
        <a:buChar char="​"/>
        <a:defRPr lang="en-US" sz="5387" kern="1200" baseline="0" smtClean="0">
          <a:solidFill>
            <a:schemeClr val="tx2"/>
          </a:solidFill>
          <a:latin typeface="+mn-lt"/>
          <a:ea typeface="+mn-ea"/>
          <a:cs typeface="+mn-cs"/>
          <a:sym typeface="+mn-lt"/>
        </a:defRPr>
      </a:lvl8pPr>
      <a:lvl9pPr marL="0" indent="0" algn="l" defTabSz="912114" rtl="0" eaLnBrk="1" latinLnBrk="0" hangingPunct="1">
        <a:lnSpc>
          <a:spcPct val="100000"/>
        </a:lnSpc>
        <a:spcBef>
          <a:spcPts val="0"/>
        </a:spcBef>
        <a:spcAft>
          <a:spcPts val="898"/>
        </a:spcAft>
        <a:buFont typeface="Arial" panose="020B0604020202020204" pitchFamily="34" charset="0"/>
        <a:buChar char="​"/>
        <a:defRPr lang="en-US" sz="2394" kern="1200" baseline="0" dirty="0">
          <a:solidFill>
            <a:schemeClr val="tx2"/>
          </a:solidFill>
          <a:latin typeface="+mn-lt"/>
          <a:ea typeface="+mn-ea"/>
          <a:cs typeface="+mn-cs"/>
          <a:sym typeface="+mn-lt"/>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0"/>
            </p:custDataLst>
            <p:extLst>
              <p:ext uri="{D42A27DB-BD31-4B8C-83A1-F6EECF244321}">
                <p14:modId xmlns:p14="http://schemas.microsoft.com/office/powerpoint/2010/main" val="2609499395"/>
              </p:ext>
            </p:extLst>
          </p:nvPr>
        </p:nvGraphicFramePr>
        <p:xfrm>
          <a:off x="1585" y="1589"/>
          <a:ext cx="1583" cy="1587"/>
        </p:xfrm>
        <a:graphic>
          <a:graphicData uri="http://schemas.openxmlformats.org/presentationml/2006/ole">
            <mc:AlternateContent xmlns:mc="http://schemas.openxmlformats.org/markup-compatibility/2006">
              <mc:Choice xmlns:v="urn:schemas-microsoft-com:vml" Requires="v">
                <p:oleObj spid="_x0000_s140290" name="think-cell Slide" r:id="rId72" imgW="270" imgH="270" progId="TCLayout.ActiveDocument.1">
                  <p:embed/>
                </p:oleObj>
              </mc:Choice>
              <mc:Fallback>
                <p:oleObj name="think-cell Slide" r:id="rId72" imgW="270" imgH="270" progId="TCLayout.ActiveDocument.1">
                  <p:embed/>
                  <p:pic>
                    <p:nvPicPr>
                      <p:cNvPr id="2" name="Object 1" hidden="1"/>
                      <p:cNvPicPr/>
                      <p:nvPr/>
                    </p:nvPicPr>
                    <p:blipFill>
                      <a:blip r:embed="rId73"/>
                      <a:stretch>
                        <a:fillRect/>
                      </a:stretch>
                    </p:blipFill>
                    <p:spPr>
                      <a:xfrm>
                        <a:off x="1585" y="1589"/>
                        <a:ext cx="1583" cy="1587"/>
                      </a:xfrm>
                      <a:prstGeom prst="rect">
                        <a:avLst/>
                      </a:prstGeom>
                    </p:spPr>
                  </p:pic>
                </p:oleObj>
              </mc:Fallback>
            </mc:AlternateContent>
          </a:graphicData>
        </a:graphic>
      </p:graphicFrame>
      <p:sp>
        <p:nvSpPr>
          <p:cNvPr id="3" name="Rectangle 2" hidden="1"/>
          <p:cNvSpPr/>
          <p:nvPr userDrawn="1">
            <p:custDataLst>
              <p:tags r:id="rId71"/>
            </p:custDataLst>
          </p:nvPr>
        </p:nvSpPr>
        <p:spPr>
          <a:xfrm>
            <a:off x="0" y="0"/>
            <a:ext cx="158357" cy="158750"/>
          </a:xfrm>
          <a:prstGeom prst="rect">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394"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Date Placeholder 3"/>
          <p:cNvSpPr>
            <a:spLocks noGrp="1"/>
          </p:cNvSpPr>
          <p:nvPr>
            <p:ph type="dt" sz="half" idx="2"/>
          </p:nvPr>
        </p:nvSpPr>
        <p:spPr>
          <a:xfrm>
            <a:off x="9653459" y="6405036"/>
            <a:ext cx="1478385" cy="153888"/>
          </a:xfrm>
          <a:prstGeom prst="rect">
            <a:avLst/>
          </a:prstGeom>
        </p:spPr>
        <p:txBody>
          <a:bodyPr vert="horz" wrap="square" lIns="0" tIns="0" rIns="0" bIns="0" rtlCol="0" anchor="b">
            <a:spAutoFit/>
          </a:bodyPr>
          <a:lstStyle>
            <a:lvl1pPr algn="r">
              <a:defRPr sz="998">
                <a:solidFill>
                  <a:schemeClr val="bg1">
                    <a:lumMod val="50000"/>
                  </a:schemeClr>
                </a:solidFill>
                <a:latin typeface="+mn-lt"/>
                <a:ea typeface="+mn-ea"/>
                <a:cs typeface="+mn-cs"/>
                <a:sym typeface="+mn-lt"/>
              </a:defRPr>
            </a:lvl1pPr>
          </a:lstStyle>
          <a:p>
            <a:endParaRPr lang="en-US"/>
          </a:p>
        </p:txBody>
      </p:sp>
      <p:sp>
        <p:nvSpPr>
          <p:cNvPr id="12" name="TextBox 11"/>
          <p:cNvSpPr txBox="1"/>
          <p:nvPr userDrawn="1"/>
        </p:nvSpPr>
        <p:spPr>
          <a:xfrm>
            <a:off x="11140244" y="6405036"/>
            <a:ext cx="380057" cy="153888"/>
          </a:xfrm>
          <a:prstGeom prst="rect">
            <a:avLst/>
          </a:prstGeom>
          <a:noFill/>
        </p:spPr>
        <p:txBody>
          <a:bodyPr wrap="square" lIns="0" tIns="0" rIns="0" bIns="0" rtlCol="0" anchor="b">
            <a:spAutoFit/>
          </a:bodyPr>
          <a:lstStyle/>
          <a:p>
            <a:pPr marL="0" marR="0" indent="0" algn="r" defTabSz="912114" rtl="0" eaLnBrk="1" fontAlgn="auto" latinLnBrk="0" hangingPunct="1">
              <a:lnSpc>
                <a:spcPct val="100000"/>
              </a:lnSpc>
              <a:spcBef>
                <a:spcPts val="0"/>
              </a:spcBef>
              <a:spcAft>
                <a:spcPts val="0"/>
              </a:spcAft>
              <a:buClrTx/>
              <a:buSzTx/>
              <a:buFontTx/>
              <a:buNone/>
              <a:tabLst/>
              <a:defRPr/>
            </a:pPr>
            <a:fld id="{DFCF27A5-1A5B-48D3-A060-2758FFBB1ADD}" type="slidenum">
              <a:rPr lang="en-US" sz="998" kern="1200" smtClean="0">
                <a:solidFill>
                  <a:schemeClr val="bg1">
                    <a:lumMod val="50000"/>
                  </a:schemeClr>
                </a:solidFill>
                <a:latin typeface="+mn-lt"/>
                <a:ea typeface="+mn-ea"/>
                <a:cs typeface="+mn-cs"/>
                <a:sym typeface="+mn-lt"/>
              </a:rPr>
              <a:pPr marL="0" marR="0" indent="0" algn="r" defTabSz="912114" rtl="0" eaLnBrk="1" fontAlgn="auto" latinLnBrk="0" hangingPunct="1">
                <a:lnSpc>
                  <a:spcPct val="100000"/>
                </a:lnSpc>
                <a:spcBef>
                  <a:spcPts val="0"/>
                </a:spcBef>
                <a:spcAft>
                  <a:spcPts val="0"/>
                </a:spcAft>
                <a:buClrTx/>
                <a:buSzTx/>
                <a:buFontTx/>
                <a:buNone/>
                <a:tabLst/>
                <a:defRPr/>
              </a:pPr>
              <a:t>‹#›</a:t>
            </a:fld>
            <a:endParaRPr lang="en-US" sz="998" kern="1200">
              <a:solidFill>
                <a:schemeClr val="bg1">
                  <a:lumMod val="50000"/>
                </a:schemeClr>
              </a:solidFill>
              <a:latin typeface="+mn-lt"/>
              <a:ea typeface="+mn-ea"/>
              <a:cs typeface="+mn-cs"/>
              <a:sym typeface="+mn-lt"/>
            </a:endParaRPr>
          </a:p>
        </p:txBody>
      </p:sp>
      <p:sp>
        <p:nvSpPr>
          <p:cNvPr id="9" name="Title Placeholder 1"/>
          <p:cNvSpPr>
            <a:spLocks noGrp="1"/>
          </p:cNvSpPr>
          <p:nvPr>
            <p:ph type="title"/>
          </p:nvPr>
        </p:nvSpPr>
        <p:spPr>
          <a:xfrm>
            <a:off x="628441" y="622801"/>
            <a:ext cx="10906302"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628441" y="1825625"/>
            <a:ext cx="10906302"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Tree>
    <p:extLst>
      <p:ext uri="{BB962C8B-B14F-4D97-AF65-F5344CB8AC3E}">
        <p14:creationId xmlns:p14="http://schemas.microsoft.com/office/powerpoint/2010/main" val="1740562507"/>
      </p:ext>
    </p:extLst>
  </p:cSld>
  <p:clrMap bg1="lt1" tx1="dk1" bg2="lt2" tx2="dk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 id="2147484171" r:id="rId12"/>
    <p:sldLayoutId id="2147484172" r:id="rId13"/>
    <p:sldLayoutId id="2147484173" r:id="rId14"/>
    <p:sldLayoutId id="2147484174" r:id="rId15"/>
    <p:sldLayoutId id="2147484175" r:id="rId16"/>
    <p:sldLayoutId id="2147484176" r:id="rId17"/>
    <p:sldLayoutId id="2147484177" r:id="rId18"/>
    <p:sldLayoutId id="2147484178" r:id="rId19"/>
    <p:sldLayoutId id="2147484179" r:id="rId20"/>
    <p:sldLayoutId id="2147484180" r:id="rId21"/>
    <p:sldLayoutId id="2147484181" r:id="rId22"/>
    <p:sldLayoutId id="2147484182" r:id="rId23"/>
    <p:sldLayoutId id="2147484183" r:id="rId24"/>
    <p:sldLayoutId id="2147484184" r:id="rId25"/>
    <p:sldLayoutId id="2147484185" r:id="rId26"/>
    <p:sldLayoutId id="2147484186" r:id="rId27"/>
    <p:sldLayoutId id="2147484187" r:id="rId28"/>
    <p:sldLayoutId id="2147484188" r:id="rId29"/>
    <p:sldLayoutId id="2147484189" r:id="rId30"/>
    <p:sldLayoutId id="2147484190" r:id="rId31"/>
    <p:sldLayoutId id="2147484191" r:id="rId32"/>
    <p:sldLayoutId id="2147484192" r:id="rId33"/>
    <p:sldLayoutId id="2147484193" r:id="rId34"/>
    <p:sldLayoutId id="2147484194" r:id="rId35"/>
    <p:sldLayoutId id="2147484195" r:id="rId36"/>
    <p:sldLayoutId id="2147484196" r:id="rId37"/>
    <p:sldLayoutId id="2147484197" r:id="rId38"/>
    <p:sldLayoutId id="2147484198" r:id="rId39"/>
    <p:sldLayoutId id="2147484199" r:id="rId40"/>
    <p:sldLayoutId id="2147484200" r:id="rId41"/>
    <p:sldLayoutId id="2147484201" r:id="rId42"/>
    <p:sldLayoutId id="2147484202" r:id="rId43"/>
    <p:sldLayoutId id="2147484203" r:id="rId44"/>
    <p:sldLayoutId id="2147484204" r:id="rId45"/>
    <p:sldLayoutId id="2147484205" r:id="rId46"/>
    <p:sldLayoutId id="2147484206" r:id="rId47"/>
    <p:sldLayoutId id="2147484207" r:id="rId48"/>
    <p:sldLayoutId id="2147484208" r:id="rId49"/>
    <p:sldLayoutId id="2147484209" r:id="rId50"/>
    <p:sldLayoutId id="2147484210" r:id="rId51"/>
    <p:sldLayoutId id="2147484211" r:id="rId52"/>
    <p:sldLayoutId id="2147484212" r:id="rId53"/>
    <p:sldLayoutId id="2147484213" r:id="rId54"/>
    <p:sldLayoutId id="2147484214" r:id="rId55"/>
    <p:sldLayoutId id="2147484215" r:id="rId56"/>
    <p:sldLayoutId id="2147484216" r:id="rId57"/>
    <p:sldLayoutId id="2147484217" r:id="rId58"/>
    <p:sldLayoutId id="2147484218" r:id="rId59"/>
    <p:sldLayoutId id="2147484219" r:id="rId60"/>
    <p:sldLayoutId id="2147484220" r:id="rId61"/>
    <p:sldLayoutId id="2147484221" r:id="rId62"/>
    <p:sldLayoutId id="2147484222" r:id="rId63"/>
    <p:sldLayoutId id="2147484223" r:id="rId64"/>
    <p:sldLayoutId id="2147484224" r:id="rId65"/>
    <p:sldLayoutId id="2147484225" r:id="rId66"/>
    <p:sldLayoutId id="2147484226" r:id="rId67"/>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hdr="0" ftr="0" dt="0"/>
  <p:txStyles>
    <p:titleStyle>
      <a:lvl1pPr algn="l" defTabSz="912114" rtl="0" eaLnBrk="1" latinLnBrk="0" hangingPunct="1">
        <a:lnSpc>
          <a:spcPct val="90000"/>
        </a:lnSpc>
        <a:spcBef>
          <a:spcPct val="0"/>
        </a:spcBef>
        <a:buNone/>
        <a:defRPr sz="2394" b="1" kern="1200">
          <a:solidFill>
            <a:schemeClr val="tx2"/>
          </a:solidFill>
          <a:latin typeface="+mj-lt"/>
          <a:ea typeface="+mj-ea"/>
          <a:cs typeface="+mj-cs"/>
          <a:sym typeface="+mj-lt"/>
        </a:defRPr>
      </a:lvl1pPr>
    </p:titleStyle>
    <p:bodyStyle>
      <a:lvl1pPr marL="0" indent="0" algn="l" defTabSz="912114" rtl="0" eaLnBrk="1" latinLnBrk="0" hangingPunct="1">
        <a:lnSpc>
          <a:spcPct val="110000"/>
        </a:lnSpc>
        <a:spcBef>
          <a:spcPts val="599"/>
        </a:spcBef>
        <a:spcAft>
          <a:spcPts val="299"/>
        </a:spcAft>
        <a:buFont typeface="Arial" panose="020B0604020202020204" pitchFamily="34" charset="0"/>
        <a:buChar char="​"/>
        <a:defRPr lang="en-US" sz="1197" kern="1200">
          <a:solidFill>
            <a:schemeClr val="tx1"/>
          </a:solidFill>
          <a:latin typeface="+mn-lt"/>
          <a:ea typeface="+mn-ea"/>
          <a:cs typeface="+mn-cs"/>
          <a:sym typeface="+mn-lt"/>
        </a:defRPr>
      </a:lvl1pPr>
      <a:lvl2pPr marL="283689" indent="-172368" algn="l" defTabSz="912114" rtl="0" eaLnBrk="1" latinLnBrk="0" hangingPunct="1">
        <a:lnSpc>
          <a:spcPct val="90000"/>
        </a:lnSpc>
        <a:spcBef>
          <a:spcPts val="0"/>
        </a:spcBef>
        <a:spcAft>
          <a:spcPts val="299"/>
        </a:spcAft>
        <a:buClr>
          <a:schemeClr val="tx2"/>
        </a:buClr>
        <a:buFont typeface="Arial" panose="020B0604020202020204" pitchFamily="34" charset="0"/>
        <a:buChar char="•"/>
        <a:defRPr lang="en-US" sz="1197" kern="1200">
          <a:solidFill>
            <a:schemeClr val="tx1"/>
          </a:solidFill>
          <a:latin typeface="+mn-lt"/>
          <a:ea typeface="+mn-ea"/>
          <a:cs typeface="+mn-cs"/>
          <a:sym typeface="+mn-lt"/>
        </a:defRPr>
      </a:lvl2pPr>
      <a:lvl3pPr marL="509922" indent="-165186" algn="l" defTabSz="912114" rtl="0" eaLnBrk="1" latinLnBrk="0" hangingPunct="1">
        <a:lnSpc>
          <a:spcPct val="90000"/>
        </a:lnSpc>
        <a:spcBef>
          <a:spcPts val="0"/>
        </a:spcBef>
        <a:spcAft>
          <a:spcPts val="299"/>
        </a:spcAft>
        <a:buClr>
          <a:schemeClr val="tx2"/>
        </a:buClr>
        <a:buFont typeface="Trebuchet MS" panose="020B0603020202020204" pitchFamily="34" charset="0"/>
        <a:buChar char="–"/>
        <a:defRPr lang="en-US" sz="1197" kern="1200">
          <a:solidFill>
            <a:schemeClr val="tx1"/>
          </a:solidFill>
          <a:latin typeface="+mn-lt"/>
          <a:ea typeface="+mn-ea"/>
          <a:cs typeface="+mn-cs"/>
          <a:sym typeface="+mn-lt"/>
        </a:defRPr>
      </a:lvl3pPr>
      <a:lvl4pPr marL="0" indent="0" algn="l" defTabSz="912114" rtl="0" eaLnBrk="1" latinLnBrk="0" hangingPunct="1">
        <a:lnSpc>
          <a:spcPct val="110000"/>
        </a:lnSpc>
        <a:spcBef>
          <a:spcPts val="299"/>
        </a:spcBef>
        <a:spcAft>
          <a:spcPts val="299"/>
        </a:spcAft>
        <a:buClr>
          <a:schemeClr val="tx2"/>
        </a:buClr>
        <a:buFont typeface="Arial" panose="020B0604020202020204" pitchFamily="34" charset="0"/>
        <a:buChar char="​"/>
        <a:defRPr lang="en-US" sz="1596" kern="1200">
          <a:solidFill>
            <a:schemeClr val="tx2"/>
          </a:solidFill>
          <a:latin typeface="+mn-lt"/>
          <a:ea typeface="+mn-ea"/>
          <a:cs typeface="+mn-cs"/>
          <a:sym typeface="+mn-lt"/>
        </a:defRPr>
      </a:lvl4pPr>
      <a:lvl5pPr marL="0" indent="0" algn="l" defTabSz="912114" rtl="0" eaLnBrk="1" latinLnBrk="0" hangingPunct="1">
        <a:lnSpc>
          <a:spcPct val="100000"/>
        </a:lnSpc>
        <a:spcBef>
          <a:spcPts val="0"/>
        </a:spcBef>
        <a:spcAft>
          <a:spcPts val="299"/>
        </a:spcAft>
        <a:buClrTx/>
        <a:buFont typeface="Arial" panose="020B0604020202020204" pitchFamily="34" charset="0"/>
        <a:buChar char="​"/>
        <a:defRPr lang="en-US" sz="1596" b="1" kern="1200" smtClean="0">
          <a:solidFill>
            <a:schemeClr val="tx1"/>
          </a:solidFill>
          <a:latin typeface="+mn-lt"/>
          <a:ea typeface="+mn-ea"/>
          <a:cs typeface="+mn-cs"/>
          <a:sym typeface="+mn-lt"/>
        </a:defRPr>
      </a:lvl5pPr>
      <a:lvl6pPr marL="269200" indent="-152019" algn="l" defTabSz="912114" rtl="0" eaLnBrk="1" latinLnBrk="0" hangingPunct="1">
        <a:lnSpc>
          <a:spcPct val="90000"/>
        </a:lnSpc>
        <a:spcBef>
          <a:spcPts val="0"/>
        </a:spcBef>
        <a:spcAft>
          <a:spcPts val="599"/>
        </a:spcAft>
        <a:buClr>
          <a:schemeClr val="tx2"/>
        </a:buClr>
        <a:buFont typeface="Arial" panose="020B0604020202020204" pitchFamily="34" charset="0"/>
        <a:buChar char="•"/>
        <a:defRPr lang="en-US" sz="1596" kern="1200" smtClean="0">
          <a:solidFill>
            <a:schemeClr val="tx1"/>
          </a:solidFill>
          <a:latin typeface="+mn-lt"/>
          <a:ea typeface="+mn-ea"/>
          <a:cs typeface="+mn-cs"/>
          <a:sym typeface="+mn-lt"/>
        </a:defRPr>
      </a:lvl6pPr>
      <a:lvl7pPr marL="0" indent="0" algn="l" defTabSz="912114" rtl="0" eaLnBrk="1" latinLnBrk="0" hangingPunct="1">
        <a:lnSpc>
          <a:spcPct val="90000"/>
        </a:lnSpc>
        <a:spcBef>
          <a:spcPts val="898"/>
        </a:spcBef>
        <a:spcAft>
          <a:spcPts val="898"/>
        </a:spcAft>
        <a:buFont typeface="Arial" panose="020B0604020202020204" pitchFamily="34" charset="0"/>
        <a:buChar char="​"/>
        <a:defRPr lang="en-US" sz="4389" kern="1200" baseline="0" smtClean="0">
          <a:solidFill>
            <a:schemeClr val="tx1"/>
          </a:solidFill>
          <a:latin typeface="+mn-lt"/>
          <a:ea typeface="+mn-ea"/>
          <a:cs typeface="+mn-cs"/>
          <a:sym typeface="+mn-lt"/>
        </a:defRPr>
      </a:lvl7pPr>
      <a:lvl8pPr marL="0" indent="0" algn="l" defTabSz="912114" rtl="0" eaLnBrk="1" latinLnBrk="0" hangingPunct="1">
        <a:lnSpc>
          <a:spcPct val="90000"/>
        </a:lnSpc>
        <a:spcBef>
          <a:spcPts val="898"/>
        </a:spcBef>
        <a:spcAft>
          <a:spcPts val="0"/>
        </a:spcAft>
        <a:buFont typeface="Arial" panose="020B0604020202020204" pitchFamily="34" charset="0"/>
        <a:buChar char="​"/>
        <a:defRPr lang="en-US" sz="5387" kern="1200" baseline="0" smtClean="0">
          <a:solidFill>
            <a:schemeClr val="tx2"/>
          </a:solidFill>
          <a:latin typeface="+mn-lt"/>
          <a:ea typeface="+mn-ea"/>
          <a:cs typeface="+mn-cs"/>
          <a:sym typeface="+mn-lt"/>
        </a:defRPr>
      </a:lvl8pPr>
      <a:lvl9pPr marL="0" indent="0" algn="l" defTabSz="912114" rtl="0" eaLnBrk="1" latinLnBrk="0" hangingPunct="1">
        <a:lnSpc>
          <a:spcPct val="100000"/>
        </a:lnSpc>
        <a:spcBef>
          <a:spcPts val="0"/>
        </a:spcBef>
        <a:spcAft>
          <a:spcPts val="898"/>
        </a:spcAft>
        <a:buFont typeface="Arial" panose="020B0604020202020204" pitchFamily="34" charset="0"/>
        <a:buChar char="​"/>
        <a:defRPr lang="en-US" sz="2394" kern="1200" baseline="0" dirty="0">
          <a:solidFill>
            <a:schemeClr val="tx2"/>
          </a:solidFill>
          <a:latin typeface="+mn-lt"/>
          <a:ea typeface="+mn-ea"/>
          <a:cs typeface="+mn-cs"/>
          <a:sym typeface="+mn-lt"/>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www.idsociety.org/cliniciancall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4.gif"/></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who.int/publications/m/item/weekly-epidemiological-update-on-covid-19---5-april-2022" TargetMode="External"/><Relationship Id="rId1" Type="http://schemas.openxmlformats.org/officeDocument/2006/relationships/slideLayout" Target="../slideLayouts/slideLayout49.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8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87.xml"/></Relationships>
</file>

<file path=ppt/slides/_rels/slide102.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notesSlide" Target="../notesSlides/notesSlide43.xml"/><Relationship Id="rId1" Type="http://schemas.openxmlformats.org/officeDocument/2006/relationships/slideLayout" Target="../slideLayouts/slideLayout492.xml"/><Relationship Id="rId4" Type="http://schemas.openxmlformats.org/officeDocument/2006/relationships/image" Target="../media/image128.emf"/></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8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86.xml"/></Relationships>
</file>

<file path=ppt/slides/_rels/slide105.xml.rels><?xml version="1.0" encoding="UTF-8" standalone="yes"?>
<Relationships xmlns="http://schemas.openxmlformats.org/package/2006/relationships"><Relationship Id="rId8" Type="http://schemas.openxmlformats.org/officeDocument/2006/relationships/hyperlink" Target="https://covid19-sciencetable.ca/sciencebrief/nirmatrelvir-ritonavir-paxlovid-what-prescribers-and-pharmacists-need-to-know-2-0/" TargetMode="External"/><Relationship Id="rId3" Type="http://schemas.openxmlformats.org/officeDocument/2006/relationships/image" Target="../media/image129.png"/><Relationship Id="rId7" Type="http://schemas.openxmlformats.org/officeDocument/2006/relationships/hyperlink" Target="https://www.idsociety.org/covid-19-real-time-learning-network/therapeutics-and-interventions/antivirals/" TargetMode="External"/><Relationship Id="rId2" Type="http://schemas.openxmlformats.org/officeDocument/2006/relationships/notesSlide" Target="../notesSlides/notesSlide46.xml"/><Relationship Id="rId1" Type="http://schemas.openxmlformats.org/officeDocument/2006/relationships/slideLayout" Target="../slideLayouts/slideLayout487.xml"/><Relationship Id="rId6" Type="http://schemas.openxmlformats.org/officeDocument/2006/relationships/hyperlink" Target="https://www.covid19treatmentguidelines.nih.gov/therapies/statement-on-paxlovid-drug-drug-interactions/" TargetMode="External"/><Relationship Id="rId5" Type="http://schemas.openxmlformats.org/officeDocument/2006/relationships/hyperlink" Target="https://www.fda.gov/media/155050/download" TargetMode="External"/><Relationship Id="rId10" Type="http://schemas.openxmlformats.org/officeDocument/2006/relationships/hyperlink" Target="https://www.glasgowlmc.co.uk/download/Links/test/2022/25_feb/Prescribing-of-Paxlovid-for-COVID-19.pdf" TargetMode="External"/><Relationship Id="rId4" Type="http://schemas.openxmlformats.org/officeDocument/2006/relationships/hyperlink" Target="https://covid19-druginteractions.org/checker" TargetMode="External"/><Relationship Id="rId9" Type="http://schemas.openxmlformats.org/officeDocument/2006/relationships/hyperlink" Target="https://www.pfizermedicalinformation.com/en-us/drug-interaction-checker?product=PAXLOVID%E2%84%A2+%7C+nirmatrelvir+tablets%3B+ritonavir+tablets&amp;product2=Alfuzosin"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s://www.fda.gov/media/155050/download" TargetMode="External"/><Relationship Id="rId2" Type="http://schemas.openxmlformats.org/officeDocument/2006/relationships/notesSlide" Target="../notesSlides/notesSlide47.xml"/><Relationship Id="rId1" Type="http://schemas.openxmlformats.org/officeDocument/2006/relationships/slideLayout" Target="../slideLayouts/slideLayout487.xml"/><Relationship Id="rId5" Type="http://schemas.openxmlformats.org/officeDocument/2006/relationships/hyperlink" Target="https://doi.org/10.1093/jpp/rgab102" TargetMode="External"/><Relationship Id="rId4" Type="http://schemas.openxmlformats.org/officeDocument/2006/relationships/hyperlink" Target="https://www.fda.gov/files/drugs/published/Quality-and-Bioequivalence-Standards-for-Narrow-Therapeutic-Index-Drugs.pdf" TargetMode="Externa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87.xml"/></Relationships>
</file>

<file path=ppt/slides/_rels/slide108.xml.rels><?xml version="1.0" encoding="UTF-8" standalone="yes"?>
<Relationships xmlns="http://schemas.openxmlformats.org/package/2006/relationships"><Relationship Id="rId8" Type="http://schemas.openxmlformats.org/officeDocument/2006/relationships/hyperlink" Target="https://www.covid19oralrx-hcp.com/files/Clean_EUA-105-mitigation-plan-for-moderate-renal-impairment-01-11-22.pdf" TargetMode="External"/><Relationship Id="rId13" Type="http://schemas.openxmlformats.org/officeDocument/2006/relationships/hyperlink" Target="http://www.pfizersafetyreporting.com/" TargetMode="External"/><Relationship Id="rId3" Type="http://schemas.openxmlformats.org/officeDocument/2006/relationships/hyperlink" Target="https://www.fda.gov/media/155050/download" TargetMode="External"/><Relationship Id="rId7" Type="http://schemas.openxmlformats.org/officeDocument/2006/relationships/hyperlink" Target="https://www.covid19oralrx-patient.com/" TargetMode="External"/><Relationship Id="rId12" Type="http://schemas.openxmlformats.org/officeDocument/2006/relationships/hyperlink" Target="https://www.accessdata.fda.gov/scripts/medwatch/index.cfm" TargetMode="External"/><Relationship Id="rId2" Type="http://schemas.openxmlformats.org/officeDocument/2006/relationships/notesSlide" Target="../notesSlides/notesSlide49.xml"/><Relationship Id="rId1" Type="http://schemas.openxmlformats.org/officeDocument/2006/relationships/slideLayout" Target="../slideLayouts/slideLayout487.xml"/><Relationship Id="rId6" Type="http://schemas.openxmlformats.org/officeDocument/2006/relationships/hyperlink" Target="https://www.covid19oralrx-hcp.com/" TargetMode="External"/><Relationship Id="rId11" Type="http://schemas.openxmlformats.org/officeDocument/2006/relationships/hyperlink" Target="https://aspr.hhs.gov/TestToTreat/Pages/default.aspx" TargetMode="External"/><Relationship Id="rId5" Type="http://schemas.openxmlformats.org/officeDocument/2006/relationships/hyperlink" Target="https://www.fda.gov/media/155075/download" TargetMode="External"/><Relationship Id="rId10" Type="http://schemas.openxmlformats.org/officeDocument/2006/relationships/hyperlink" Target="https://covid-19-therapeutics-locator-dhhs.hub.arcgis.com/" TargetMode="External"/><Relationship Id="rId4" Type="http://schemas.openxmlformats.org/officeDocument/2006/relationships/hyperlink" Target="https://www.fda.gov/media/155051/download" TargetMode="External"/><Relationship Id="rId9" Type="http://schemas.openxmlformats.org/officeDocument/2006/relationships/hyperlink" Target="https://www.covid19treatmentguidelines.nih.gov/therapies/statement-on-therapies-for-high-risk-nonhospitalized-patients/" TargetMode="External"/><Relationship Id="rId14" Type="http://schemas.openxmlformats.org/officeDocument/2006/relationships/hyperlink" Target="https://hhsgov-my.sharepoint.com/:p:/r/personal/deepa_varghese_hhs_gov/Documents/Working%20Draft%20of%20Clinical%20Documents/Tx-Clinical-Implementation-Guide_22MAR2022_draft.pptx?d=w3fc219c9d5364e4fb5f58d95ce3324d2&amp;csf=1&amp;web=1&amp;e=J2Egbr&amp;nav=eyJzSWQiOjIxNDczNzY1ODAsImNJZCI6MjI3MjQ4NTU1MX0" TargetMode="Externa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hyperlink" Target="https://covid.cdc.gov/covid-data-tracker/#variant-proportions" TargetMode="External"/><Relationship Id="rId2" Type="http://schemas.openxmlformats.org/officeDocument/2006/relationships/notesSlide" Target="../notesSlides/notesSlide7.xml"/><Relationship Id="rId1" Type="http://schemas.openxmlformats.org/officeDocument/2006/relationships/slideLayout" Target="../slideLayouts/slideLayout46.xml"/><Relationship Id="rId4" Type="http://schemas.openxmlformats.org/officeDocument/2006/relationships/image" Target="../media/image61.png"/></Relationships>
</file>

<file path=ppt/slides/_rels/slide11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1.xml"/><Relationship Id="rId1" Type="http://schemas.openxmlformats.org/officeDocument/2006/relationships/slideLayout" Target="../slideLayouts/slideLayout462.xml"/><Relationship Id="rId5" Type="http://schemas.openxmlformats.org/officeDocument/2006/relationships/hyperlink" Target="http://www.covid19learningnetwork.org/" TargetMode="External"/><Relationship Id="rId4" Type="http://schemas.openxmlformats.org/officeDocument/2006/relationships/image" Target="../media/image131.png"/></Relationships>
</file>

<file path=ppt/slides/_rels/slide11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475.xml"/><Relationship Id="rId4" Type="http://schemas.openxmlformats.org/officeDocument/2006/relationships/hyperlink" Target="https://www.idsociety.org/globalassets/covid-19-real-time-learning-network/paxlovid-quick-point-of-care-reference-hs-v9.pdf"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56.xml"/><Relationship Id="rId4" Type="http://schemas.openxmlformats.org/officeDocument/2006/relationships/image" Target="../media/image134.png"/></Relationships>
</file>

<file path=ppt/slides/_rels/slide113.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5.jpeg"/><Relationship Id="rId7" Type="http://schemas.openxmlformats.org/officeDocument/2006/relationships/hyperlink" Target="mailto:jehimika@idsociety.org" TargetMode="External"/><Relationship Id="rId2" Type="http://schemas.openxmlformats.org/officeDocument/2006/relationships/notesSlide" Target="../notesSlides/notesSlide53.xml"/><Relationship Id="rId1" Type="http://schemas.openxmlformats.org/officeDocument/2006/relationships/slideLayout" Target="../slideLayouts/slideLayout44.xml"/><Relationship Id="rId6" Type="http://schemas.openxmlformats.org/officeDocument/2006/relationships/hyperlink" Target="mailto:dlewis@idsociety.org" TargetMode="External"/><Relationship Id="rId5" Type="http://schemas.openxmlformats.org/officeDocument/2006/relationships/hyperlink" Target="mailto:dwollins@idsociety.org" TargetMode="External"/><Relationship Id="rId4" Type="http://schemas.openxmlformats.org/officeDocument/2006/relationships/hyperlink" Target="http://www.idsociety.org/cliniciancall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46.xml"/><Relationship Id="rId4" Type="http://schemas.openxmlformats.org/officeDocument/2006/relationships/hyperlink" Target="https://covid.cdc.gov/covid-data-tracker/#variant-proportions"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covid.cdc.gov/covid-data-tracker/#trends" TargetMode="External"/><Relationship Id="rId2" Type="http://schemas.openxmlformats.org/officeDocument/2006/relationships/notesSlide" Target="../notesSlides/notesSlide9.xml"/><Relationship Id="rId1" Type="http://schemas.openxmlformats.org/officeDocument/2006/relationships/slideLayout" Target="../slideLayouts/slideLayout4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hyperlink" Target="https://www.nytimes.com/interactive/2021/us/covid-cases.html"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covid.cdc.gov/covid-data-tracker/#trends" TargetMode="External"/><Relationship Id="rId2" Type="http://schemas.openxmlformats.org/officeDocument/2006/relationships/notesSlide" Target="../notesSlides/notesSlide10.xml"/><Relationship Id="rId1" Type="http://schemas.openxmlformats.org/officeDocument/2006/relationships/slideLayout" Target="../slideLayouts/slideLayout46.xml"/><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hyperlink" Target="https://www.medrxiv.org/content/10.1101/2022.02.17.22271030v1" TargetMode="External"/><Relationship Id="rId2" Type="http://schemas.openxmlformats.org/officeDocument/2006/relationships/notesSlide" Target="../notesSlides/notesSlide11.xml"/><Relationship Id="rId1" Type="http://schemas.openxmlformats.org/officeDocument/2006/relationships/slideLayout" Target="../slideLayouts/slideLayout47.xml"/><Relationship Id="rId6" Type="http://schemas.openxmlformats.org/officeDocument/2006/relationships/hyperlink" Target="https://www.medrxiv.org/content/10.1101/2022.04.02.22273333v1" TargetMode="External"/><Relationship Id="rId5" Type="http://schemas.openxmlformats.org/officeDocument/2006/relationships/image" Target="../media/image66.png"/><Relationship Id="rId4" Type="http://schemas.openxmlformats.org/officeDocument/2006/relationships/hyperlink" Target="https://assets.publishing.service.gov.uk/government/uploads/system/uploads/attachment_data/file/1063424/Tech-Briefing-39-25March2022_FINAL.pdf"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1060337/Technical-Briefing-38-11March2022.pdf" TargetMode="External"/><Relationship Id="rId2" Type="http://schemas.openxmlformats.org/officeDocument/2006/relationships/notesSlide" Target="../notesSlides/notesSlide12.xml"/><Relationship Id="rId1" Type="http://schemas.openxmlformats.org/officeDocument/2006/relationships/slideLayout" Target="../slideLayouts/slideLayout47.xml"/><Relationship Id="rId5" Type="http://schemas.openxmlformats.org/officeDocument/2006/relationships/hyperlink" Target="https://www.medrxiv.org/content/10.1101/2022.01.28.22270044v1.full" TargetMode="External"/><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spiral.imperial.ac.uk/bitstream/10044/1/96170/8/REACT-1_R19_Final.pdf" TargetMode="External"/><Relationship Id="rId1" Type="http://schemas.openxmlformats.org/officeDocument/2006/relationships/slideLayout" Target="../slideLayouts/slideLayout46.xml"/><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hyperlink" Target="https://spiral.imperial.ac.uk/bitstream/10044/1/96170/8/REACT-1_R19_Final.pdf" TargetMode="External"/><Relationship Id="rId2" Type="http://schemas.openxmlformats.org/officeDocument/2006/relationships/image" Target="../media/image70.pn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46.xml"/><Relationship Id="rId5" Type="http://schemas.openxmlformats.org/officeDocument/2006/relationships/hyperlink" Target="https://www.biorxiv.org/content/10.1101/2022.03.30.486409v1" TargetMode="External"/><Relationship Id="rId4" Type="http://schemas.openxmlformats.org/officeDocument/2006/relationships/hyperlink" Target="https://www.medrxiv.org/content/10.1101/2022.02.19.22271112v1"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46.xml"/><Relationship Id="rId4" Type="http://schemas.openxmlformats.org/officeDocument/2006/relationships/hyperlink" Target="https://doi.org/10.1101/2022.03.22.22272691"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biorxiv.org/content/10.1101/2022.02.07.479306v1" TargetMode="External"/><Relationship Id="rId2" Type="http://schemas.openxmlformats.org/officeDocument/2006/relationships/notesSlide" Target="../notesSlides/notesSlide15.xml"/><Relationship Id="rId1" Type="http://schemas.openxmlformats.org/officeDocument/2006/relationships/slideLayout" Target="../slideLayouts/slideLayout49.xml"/><Relationship Id="rId5" Type="http://schemas.openxmlformats.org/officeDocument/2006/relationships/image" Target="../media/image73.jpeg"/><Relationship Id="rId4" Type="http://schemas.openxmlformats.org/officeDocument/2006/relationships/hyperlink" Target="https://www.nejm.org/doi/full/10.1056/NEJMc2201933"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covid19treatmentguidelines.nih.gov/" TargetMode="External"/><Relationship Id="rId7" Type="http://schemas.openxmlformats.org/officeDocument/2006/relationships/image" Target="../media/image77.png"/><Relationship Id="rId2" Type="http://schemas.openxmlformats.org/officeDocument/2006/relationships/hyperlink" Target="https://www.fda.gov/drugs/drug-safety-and-availability/fda-updates-sotrovimab-emergency-use-authorization" TargetMode="External"/><Relationship Id="rId1" Type="http://schemas.openxmlformats.org/officeDocument/2006/relationships/slideLayout" Target="../slideLayouts/slideLayout49.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hyperlink" Target="https://www.cdc.gov/coronavirus/2019-ncov/science/science-briefs/indicators-monitoring-community-levels.html" TargetMode="External"/><Relationship Id="rId2" Type="http://schemas.openxmlformats.org/officeDocument/2006/relationships/hyperlink" Target="https://www.cdc.gov/coronavirus/2019-ncov/science/community-levels.html" TargetMode="External"/><Relationship Id="rId1" Type="http://schemas.openxmlformats.org/officeDocument/2006/relationships/slideLayout" Target="../slideLayouts/slideLayout49.xml"/><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www.cdc.gov/coronavirus/2019-ncov/science/community-levels.html" TargetMode="External"/><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www.cdc.gov/coronavirus/2019-ncov/science/science-briefs/indicators-monitoring-community-levels.html" TargetMode="External"/><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5.xml"/></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8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8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fda.gov/media/149534/download" TargetMode="External"/><Relationship Id="rId2" Type="http://schemas.openxmlformats.org/officeDocument/2006/relationships/notesSlide" Target="../notesSlides/notesSlide20.xml"/><Relationship Id="rId1" Type="http://schemas.openxmlformats.org/officeDocument/2006/relationships/slideLayout" Target="../slideLayouts/slideLayout491.xml"/><Relationship Id="rId6" Type="http://schemas.openxmlformats.org/officeDocument/2006/relationships/hyperlink" Target="https://aspr.hhs.gov/COVID-19/Therapeutics/updates/Pages/important-update-5April2022.aspx" TargetMode="External"/><Relationship Id="rId5" Type="http://schemas.openxmlformats.org/officeDocument/2006/relationships/hyperlink" Target="https://www.cdc.gov/coronavirus/2019-ncov/cases-updates/variant-proportions.html" TargetMode="External"/><Relationship Id="rId4" Type="http://schemas.openxmlformats.org/officeDocument/2006/relationships/hyperlink" Target="https://www.fda.gov/drugs/drug-safety-and-availability/fda-updates-sotrovimab-emergency-use-authorization"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phe.gov/emergency/events/COVID19/investigation-MCM/Bamlanivimab-etesevimab/Pages/important-update-24Jan2022.aspx" TargetMode="External"/><Relationship Id="rId2" Type="http://schemas.openxmlformats.org/officeDocument/2006/relationships/notesSlide" Target="../notesSlides/notesSlide21.xml"/><Relationship Id="rId1" Type="http://schemas.openxmlformats.org/officeDocument/2006/relationships/slideLayout" Target="../slideLayouts/slideLayout490.xml"/><Relationship Id="rId4" Type="http://schemas.openxmlformats.org/officeDocument/2006/relationships/hyperlink" Target="https://aspr.hhs.gov/COVID-19/Therapeutics/updates/Pages/important-update-25March2022.aspx"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pfizer.com/products/product-detail/paxlovidtm" TargetMode="External"/><Relationship Id="rId2" Type="http://schemas.openxmlformats.org/officeDocument/2006/relationships/notesSlide" Target="../notesSlides/notesSlide22.xml"/><Relationship Id="rId1" Type="http://schemas.openxmlformats.org/officeDocument/2006/relationships/slideLayout" Target="../slideLayouts/slideLayout487.xml"/><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3" Type="http://schemas.openxmlformats.org/officeDocument/2006/relationships/hyperlink" Target="https://www.fda.gov/media/155050/download" TargetMode="External"/><Relationship Id="rId2" Type="http://schemas.openxmlformats.org/officeDocument/2006/relationships/notesSlide" Target="../notesSlides/notesSlide23.xml"/><Relationship Id="rId1" Type="http://schemas.openxmlformats.org/officeDocument/2006/relationships/slideLayout" Target="../slideLayouts/slideLayout486.xml"/></Relationships>
</file>

<file path=ppt/slides/_rels/slide34.xml.rels><?xml version="1.0" encoding="UTF-8" standalone="yes"?>
<Relationships xmlns="http://schemas.openxmlformats.org/package/2006/relationships"><Relationship Id="rId3" Type="http://schemas.openxmlformats.org/officeDocument/2006/relationships/hyperlink" Target="https://covid19-druginteractions.org/" TargetMode="External"/><Relationship Id="rId2" Type="http://schemas.openxmlformats.org/officeDocument/2006/relationships/notesSlide" Target="../notesSlides/notesSlide24.xml"/><Relationship Id="rId1" Type="http://schemas.openxmlformats.org/officeDocument/2006/relationships/slideLayout" Target="../slideLayouts/slideLayout487.xml"/><Relationship Id="rId4" Type="http://schemas.openxmlformats.org/officeDocument/2006/relationships/hyperlink" Target="https://www.fda.gov/media/155050/download"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cdc.gov/coronavirus/2019-ncov/hcp/clinical-care/underlyingconditions.html" TargetMode="External"/><Relationship Id="rId2" Type="http://schemas.openxmlformats.org/officeDocument/2006/relationships/notesSlide" Target="../notesSlides/notesSlide25.xml"/><Relationship Id="rId1" Type="http://schemas.openxmlformats.org/officeDocument/2006/relationships/slideLayout" Target="../slideLayouts/slideLayout487.xml"/><Relationship Id="rId4" Type="http://schemas.openxmlformats.org/officeDocument/2006/relationships/hyperlink" Target="https://www.covid19treatmentguidelines.nih.gov/management/clinical-management/nonhospitalized-adults--therapeutic-management/"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6.xml"/><Relationship Id="rId1" Type="http://schemas.openxmlformats.org/officeDocument/2006/relationships/slideLayout" Target="../slideLayouts/slideLayout48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8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8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86.xml"/></Relationships>
</file>

<file path=ppt/slides/_rels/slide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2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2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2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2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2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2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29.xml"/></Relationships>
</file>

<file path=ppt/slides/_rels/slide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diagramLayout" Target="../diagrams/layout1.xml"/><Relationship Id="rId7" Type="http://schemas.openxmlformats.org/officeDocument/2006/relationships/image" Target="../media/image87.png"/><Relationship Id="rId2" Type="http://schemas.openxmlformats.org/officeDocument/2006/relationships/diagramData" Target="../diagrams/data1.xml"/><Relationship Id="rId1" Type="http://schemas.openxmlformats.org/officeDocument/2006/relationships/slideLayout" Target="../slideLayouts/slideLayout53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89.png"/></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531.xml"/><Relationship Id="rId4" Type="http://schemas.openxmlformats.org/officeDocument/2006/relationships/hyperlink" Target="https://covid19-druginteractions.org/checker"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531.xml"/><Relationship Id="rId5" Type="http://schemas.openxmlformats.org/officeDocument/2006/relationships/image" Target="../media/image95.png"/><Relationship Id="rId4" Type="http://schemas.openxmlformats.org/officeDocument/2006/relationships/image" Target="../media/image94.png"/></Relationships>
</file>

<file path=ppt/slides/_rels/slide5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531.xml"/><Relationship Id="rId5" Type="http://schemas.openxmlformats.org/officeDocument/2006/relationships/image" Target="../media/image99.png"/><Relationship Id="rId4" Type="http://schemas.openxmlformats.org/officeDocument/2006/relationships/image" Target="../media/image98.png"/></Relationships>
</file>

<file path=ppt/slides/_rels/slide5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00.png"/><Relationship Id="rId7" Type="http://schemas.openxmlformats.org/officeDocument/2006/relationships/diagramColors" Target="../diagrams/colors2.xml"/><Relationship Id="rId2" Type="http://schemas.openxmlformats.org/officeDocument/2006/relationships/image" Target="../media/image96.png"/><Relationship Id="rId1" Type="http://schemas.openxmlformats.org/officeDocument/2006/relationships/slideLayout" Target="../slideLayouts/slideLayout529.xml"/><Relationship Id="rId6" Type="http://schemas.openxmlformats.org/officeDocument/2006/relationships/diagramQuickStyle" Target="../diagrams/quickStyle2.xml"/><Relationship Id="rId11" Type="http://schemas.openxmlformats.org/officeDocument/2006/relationships/image" Target="../media/image89.png"/><Relationship Id="rId5" Type="http://schemas.openxmlformats.org/officeDocument/2006/relationships/diagramLayout" Target="../diagrams/layout2.xml"/><Relationship Id="rId10" Type="http://schemas.openxmlformats.org/officeDocument/2006/relationships/image" Target="../media/image88.png"/><Relationship Id="rId4" Type="http://schemas.openxmlformats.org/officeDocument/2006/relationships/diagramData" Target="../diagrams/data2.xml"/><Relationship Id="rId9" Type="http://schemas.openxmlformats.org/officeDocument/2006/relationships/image" Target="../media/image87.png"/></Relationships>
</file>

<file path=ppt/slides/_rels/slide5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29.xml"/></Relationships>
</file>

<file path=ppt/slides/_rels/slide5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2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2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3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40.xml"/></Relationships>
</file>

<file path=ppt/slides/_rels/slide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540.xml"/></Relationships>
</file>

<file path=ppt/slides/_rels/slide6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45.xml"/></Relationships>
</file>

<file path=ppt/slides/_rels/slide6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diagramLayout" Target="../diagrams/layout3.xml"/><Relationship Id="rId7" Type="http://schemas.openxmlformats.org/officeDocument/2006/relationships/image" Target="../media/image87.png"/><Relationship Id="rId2" Type="http://schemas.openxmlformats.org/officeDocument/2006/relationships/diagramData" Target="../diagrams/data3.xml"/><Relationship Id="rId1" Type="http://schemas.openxmlformats.org/officeDocument/2006/relationships/slideLayout" Target="../slideLayouts/slideLayout54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89.png"/></Relationships>
</file>

<file path=ppt/slides/_rels/slide6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54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4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4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4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4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4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4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4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40.xml"/></Relationships>
</file>

<file path=ppt/slides/_rels/slide7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93.xml"/></Relationships>
</file>

<file path=ppt/slides/_rels/slide7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494.xml"/></Relationships>
</file>

<file path=ppt/slides/_rels/slide7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2.xml"/><Relationship Id="rId1" Type="http://schemas.openxmlformats.org/officeDocument/2006/relationships/slideLayout" Target="../slideLayouts/slideLayout517.xml"/><Relationship Id="rId4" Type="http://schemas.openxmlformats.org/officeDocument/2006/relationships/image" Target="../media/image111.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94.xml"/></Relationships>
</file>

<file path=ppt/slides/_rels/slide7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49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94.xml"/></Relationships>
</file>

<file path=ppt/slides/_rels/slide7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494.xml"/></Relationships>
</file>

<file path=ppt/slides/_rels/slide8.xml.rels><?xml version="1.0" encoding="UTF-8" standalone="yes"?>
<Relationships xmlns="http://schemas.openxmlformats.org/package/2006/relationships"><Relationship Id="rId3" Type="http://schemas.openxmlformats.org/officeDocument/2006/relationships/hyperlink" Target="https://www.biorxiv.org/content/10.1101/2022.02.07.479306v1" TargetMode="External"/><Relationship Id="rId2" Type="http://schemas.openxmlformats.org/officeDocument/2006/relationships/notesSlide" Target="../notesSlides/notesSlide5.xml"/><Relationship Id="rId1" Type="http://schemas.openxmlformats.org/officeDocument/2006/relationships/slideLayout" Target="../slideLayouts/slideLayout46.xml"/><Relationship Id="rId4" Type="http://schemas.openxmlformats.org/officeDocument/2006/relationships/image" Target="../media/image58.png"/></Relationships>
</file>

<file path=ppt/slides/_rels/slide8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494.xml"/></Relationships>
</file>

<file path=ppt/slides/_rels/slide8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50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93.xml"/></Relationships>
</file>

<file path=ppt/slides/_rels/slide8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494.xml"/><Relationship Id="rId4" Type="http://schemas.openxmlformats.org/officeDocument/2006/relationships/image" Target="../media/image120.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9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94.xml"/></Relationships>
</file>

<file path=ppt/slides/_rels/slide86.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494.xml"/></Relationships>
</file>

<file path=ppt/slides/_rels/slide8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49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9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93.xml"/></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49.xml"/><Relationship Id="rId4" Type="http://schemas.openxmlformats.org/officeDocument/2006/relationships/hyperlink" Target="https://www.who.int/publications/m/item/weekly-epidemiological-update-on-covid-19---5-april-2022"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9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94.xml"/></Relationships>
</file>

<file path=ppt/slides/_rels/slide9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microsoft.com/office/2007/relationships/hdphoto" Target="../media/hdphoto1.wdp"/></Relationships>
</file>

<file path=ppt/slides/_rels/slide9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4.xml"/><Relationship Id="rId1" Type="http://schemas.openxmlformats.org/officeDocument/2006/relationships/slideLayout" Target="../slideLayouts/slideLayout489.xml"/><Relationship Id="rId5" Type="http://schemas.openxmlformats.org/officeDocument/2006/relationships/image" Target="../media/image125.png"/><Relationship Id="rId4" Type="http://schemas.openxmlformats.org/officeDocument/2006/relationships/image" Target="../media/image124.jpeg"/></Relationships>
</file>

<file path=ppt/slides/_rels/slide94.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35.xml"/><Relationship Id="rId1" Type="http://schemas.openxmlformats.org/officeDocument/2006/relationships/slideLayout" Target="../slideLayouts/slideLayout49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8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8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8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8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1E234CF4-802C-4AA1-B540-36C3B838C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83"/>
            <a:ext cx="12158797" cy="68410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79" name="Rectangle 78">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484"/>
            <a:ext cx="605470" cy="322598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81" name="Rectangle 80">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4467"/>
            <a:ext cx="605470" cy="36150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83" name="Rectangle 82">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466" y="8483"/>
            <a:ext cx="5025879" cy="68410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2" name="Title 1">
            <a:extLst>
              <a:ext uri="{FF2B5EF4-FFF2-40B4-BE49-F238E27FC236}">
                <a16:creationId xmlns:a16="http://schemas.microsoft.com/office/drawing/2014/main" id="{3F4466C8-477C-4991-872C-D5B06C3E2F62}"/>
              </a:ext>
            </a:extLst>
          </p:cNvPr>
          <p:cNvSpPr>
            <a:spLocks noGrp="1"/>
          </p:cNvSpPr>
          <p:nvPr>
            <p:ph type="title"/>
          </p:nvPr>
        </p:nvSpPr>
        <p:spPr>
          <a:xfrm>
            <a:off x="1093718" y="544976"/>
            <a:ext cx="4285218" cy="3911475"/>
          </a:xfrm>
        </p:spPr>
        <p:txBody>
          <a:bodyPr anchor="ctr">
            <a:normAutofit/>
          </a:bodyPr>
          <a:lstStyle/>
          <a:p>
            <a:r>
              <a:rPr lang="en-US" sz="4350">
                <a:latin typeface="Lato"/>
              </a:rPr>
              <a:t>CDC/IDSA COVID-19 Clinician Call</a:t>
            </a:r>
            <a:br>
              <a:rPr lang="en-US" sz="4750">
                <a:latin typeface="Lato"/>
              </a:rPr>
            </a:br>
            <a:r>
              <a:rPr lang="en-US" sz="2750">
                <a:latin typeface="Lato"/>
              </a:rPr>
              <a:t>April 9, 2022</a:t>
            </a:r>
          </a:p>
        </p:txBody>
      </p:sp>
      <p:grpSp>
        <p:nvGrpSpPr>
          <p:cNvPr id="85" name="Group 84">
            <a:extLst>
              <a:ext uri="{FF2B5EF4-FFF2-40B4-BE49-F238E27FC236}">
                <a16:creationId xmlns:a16="http://schemas.microsoft.com/office/drawing/2014/main" id="{B0CED441-B73B-4907-9AF2-614CEAC6A1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5780" y="81455"/>
            <a:ext cx="1176049" cy="232387"/>
            <a:chOff x="5422392" y="64008"/>
            <a:chExt cx="1178966" cy="232963"/>
          </a:xfrm>
        </p:grpSpPr>
        <p:sp>
          <p:nvSpPr>
            <p:cNvPr id="86" name="Rectangle 64">
              <a:extLst>
                <a:ext uri="{FF2B5EF4-FFF2-40B4-BE49-F238E27FC236}">
                  <a16:creationId xmlns:a16="http://schemas.microsoft.com/office/drawing/2014/main" id="{A03170C9-14E4-4D47-827E-51518FA9C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87" name="Rectangle 66">
              <a:extLst>
                <a:ext uri="{FF2B5EF4-FFF2-40B4-BE49-F238E27FC236}">
                  <a16:creationId xmlns:a16="http://schemas.microsoft.com/office/drawing/2014/main" id="{757EFF12-1826-499E-94C2-AF4400A66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88" name="Rectangle 64">
              <a:extLst>
                <a:ext uri="{FF2B5EF4-FFF2-40B4-BE49-F238E27FC236}">
                  <a16:creationId xmlns:a16="http://schemas.microsoft.com/office/drawing/2014/main" id="{20CC511B-2DB0-4523-82ED-40CCC5C7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89" name="Rectangle 66">
              <a:extLst>
                <a:ext uri="{FF2B5EF4-FFF2-40B4-BE49-F238E27FC236}">
                  <a16:creationId xmlns:a16="http://schemas.microsoft.com/office/drawing/2014/main" id="{6CB93565-67D6-49DD-8D4E-4685AC81A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90" name="Rectangle 64">
              <a:extLst>
                <a:ext uri="{FF2B5EF4-FFF2-40B4-BE49-F238E27FC236}">
                  <a16:creationId xmlns:a16="http://schemas.microsoft.com/office/drawing/2014/main" id="{AE9D45A7-FFB3-4E69-A4EC-FAA3489B0E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91" name="Rectangle 66">
              <a:extLst>
                <a:ext uri="{FF2B5EF4-FFF2-40B4-BE49-F238E27FC236}">
                  <a16:creationId xmlns:a16="http://schemas.microsoft.com/office/drawing/2014/main" id="{A29467A6-0F59-4991-89B5-35408BD725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92" name="Rectangle 64">
              <a:extLst>
                <a:ext uri="{FF2B5EF4-FFF2-40B4-BE49-F238E27FC236}">
                  <a16:creationId xmlns:a16="http://schemas.microsoft.com/office/drawing/2014/main" id="{AA726CA1-9A94-4AF0-B9DD-3572C692A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93" name="Rectangle 66">
              <a:extLst>
                <a:ext uri="{FF2B5EF4-FFF2-40B4-BE49-F238E27FC236}">
                  <a16:creationId xmlns:a16="http://schemas.microsoft.com/office/drawing/2014/main" id="{EB03BD70-FD68-460B-A88B-005DAB5BED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94" name="Rectangle 64">
              <a:extLst>
                <a:ext uri="{FF2B5EF4-FFF2-40B4-BE49-F238E27FC236}">
                  <a16:creationId xmlns:a16="http://schemas.microsoft.com/office/drawing/2014/main" id="{C1040543-6AB1-4FE1-8946-59D0E7BB8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95" name="Rectangle 66">
              <a:extLst>
                <a:ext uri="{FF2B5EF4-FFF2-40B4-BE49-F238E27FC236}">
                  <a16:creationId xmlns:a16="http://schemas.microsoft.com/office/drawing/2014/main" id="{BEEF4851-38D3-48A2-B05D-269771626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96" name="Rectangle 64">
              <a:extLst>
                <a:ext uri="{FF2B5EF4-FFF2-40B4-BE49-F238E27FC236}">
                  <a16:creationId xmlns:a16="http://schemas.microsoft.com/office/drawing/2014/main" id="{DEC37F16-C638-42B2-AA09-CA5142D8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97" name="Rectangle 66">
              <a:extLst>
                <a:ext uri="{FF2B5EF4-FFF2-40B4-BE49-F238E27FC236}">
                  <a16:creationId xmlns:a16="http://schemas.microsoft.com/office/drawing/2014/main" id="{0AC31779-80E9-4BF3-9703-F63FE8094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98" name="Rectangle 64">
              <a:extLst>
                <a:ext uri="{FF2B5EF4-FFF2-40B4-BE49-F238E27FC236}">
                  <a16:creationId xmlns:a16="http://schemas.microsoft.com/office/drawing/2014/main" id="{D71CA5FF-D764-4C4E-8854-E5875684F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99" name="Rectangle 66">
              <a:extLst>
                <a:ext uri="{FF2B5EF4-FFF2-40B4-BE49-F238E27FC236}">
                  <a16:creationId xmlns:a16="http://schemas.microsoft.com/office/drawing/2014/main" id="{81A1FA9D-7285-4D42-ADF3-BC14114B2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100" name="Rectangle 64">
              <a:extLst>
                <a:ext uri="{FF2B5EF4-FFF2-40B4-BE49-F238E27FC236}">
                  <a16:creationId xmlns:a16="http://schemas.microsoft.com/office/drawing/2014/main" id="{A1E40F6A-5F88-46D9-A510-00D54F0B8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101" name="Rectangle 66">
              <a:extLst>
                <a:ext uri="{FF2B5EF4-FFF2-40B4-BE49-F238E27FC236}">
                  <a16:creationId xmlns:a16="http://schemas.microsoft.com/office/drawing/2014/main" id="{938C555D-926A-4092-966E-1BC7E455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102" name="Rectangle 64">
              <a:extLst>
                <a:ext uri="{FF2B5EF4-FFF2-40B4-BE49-F238E27FC236}">
                  <a16:creationId xmlns:a16="http://schemas.microsoft.com/office/drawing/2014/main" id="{58D049FF-3E13-4E3E-A5BE-CF5253B8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103" name="Rectangle 66">
              <a:extLst>
                <a:ext uri="{FF2B5EF4-FFF2-40B4-BE49-F238E27FC236}">
                  <a16:creationId xmlns:a16="http://schemas.microsoft.com/office/drawing/2014/main" id="{A16547CF-5B03-4E57-B466-A0FDCECAD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104" name="Rectangle 64">
              <a:extLst>
                <a:ext uri="{FF2B5EF4-FFF2-40B4-BE49-F238E27FC236}">
                  <a16:creationId xmlns:a16="http://schemas.microsoft.com/office/drawing/2014/main" id="{84C012C4-5959-40D5-8A7B-8542BD4B98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105" name="Rectangle 66">
              <a:extLst>
                <a:ext uri="{FF2B5EF4-FFF2-40B4-BE49-F238E27FC236}">
                  <a16:creationId xmlns:a16="http://schemas.microsoft.com/office/drawing/2014/main" id="{8C7DF75A-2C0D-4388-A295-397333ADB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grpSp>
      <p:sp>
        <p:nvSpPr>
          <p:cNvPr id="3" name="Content Placeholder 2">
            <a:extLst>
              <a:ext uri="{FF2B5EF4-FFF2-40B4-BE49-F238E27FC236}">
                <a16:creationId xmlns:a16="http://schemas.microsoft.com/office/drawing/2014/main" id="{6DF7AD64-54FA-441D-A87A-4EF4BE745558}"/>
              </a:ext>
            </a:extLst>
          </p:cNvPr>
          <p:cNvSpPr>
            <a:spLocks noGrp="1"/>
          </p:cNvSpPr>
          <p:nvPr>
            <p:ph idx="1"/>
          </p:nvPr>
        </p:nvSpPr>
        <p:spPr>
          <a:xfrm>
            <a:off x="5602206" y="8484"/>
            <a:ext cx="6255397" cy="6590440"/>
          </a:xfrm>
        </p:spPr>
        <p:txBody>
          <a:bodyPr anchor="ctr">
            <a:normAutofit/>
          </a:bodyPr>
          <a:lstStyle/>
          <a:p>
            <a:pPr marL="341630" indent="-341630">
              <a:spcBef>
                <a:spcPts val="0"/>
              </a:spcBef>
              <a:buFont typeface="Symbol" panose="05050102010706020507" pitchFamily="18" charset="2"/>
              <a:buChar char=""/>
            </a:pPr>
            <a:endParaRPr lang="en-US" sz="1995">
              <a:solidFill>
                <a:srgbClr val="000000"/>
              </a:solidFill>
              <a:latin typeface="Lato"/>
              <a:ea typeface="Lato"/>
              <a:cs typeface="Calibri" panose="020F0502020204030204" pitchFamily="34" charset="0"/>
            </a:endParaRPr>
          </a:p>
          <a:p>
            <a:pPr marL="341630" indent="-341630">
              <a:spcBef>
                <a:spcPts val="0"/>
              </a:spcBef>
              <a:buFont typeface="Symbol" panose="05050102010706020507" pitchFamily="18" charset="2"/>
              <a:buChar char=""/>
            </a:pPr>
            <a:endParaRPr lang="en-US" sz="1995">
              <a:solidFill>
                <a:srgbClr val="000000"/>
              </a:solidFill>
              <a:latin typeface="Lato"/>
              <a:ea typeface="Lato"/>
              <a:cs typeface="Calibri" panose="020F0502020204030204" pitchFamily="34" charset="0"/>
            </a:endParaRPr>
          </a:p>
          <a:p>
            <a:pPr marL="0" indent="0">
              <a:spcBef>
                <a:spcPts val="0"/>
              </a:spcBef>
              <a:buNone/>
            </a:pPr>
            <a:endParaRPr lang="en-US" sz="1995">
              <a:solidFill>
                <a:srgbClr val="000000"/>
              </a:solidFill>
              <a:latin typeface="Lato"/>
              <a:cs typeface="Calibri" panose="020F0502020204030204" pitchFamily="34" charset="0"/>
            </a:endParaRPr>
          </a:p>
          <a:p>
            <a:pPr marL="341630" indent="-341630">
              <a:spcBef>
                <a:spcPts val="0"/>
              </a:spcBef>
              <a:buFont typeface="Symbol" panose="05050102010706020507" pitchFamily="18" charset="2"/>
              <a:buChar char=""/>
            </a:pPr>
            <a:endParaRPr lang="en-US" sz="1995">
              <a:solidFill>
                <a:srgbClr val="000000"/>
              </a:solidFill>
              <a:latin typeface="Lato"/>
              <a:ea typeface="Lato"/>
              <a:cs typeface="Calibri" panose="020F0502020204030204" pitchFamily="34" charset="0"/>
            </a:endParaRPr>
          </a:p>
          <a:p>
            <a:pPr marL="0" indent="0">
              <a:spcBef>
                <a:spcPts val="0"/>
              </a:spcBef>
              <a:buNone/>
            </a:pPr>
            <a:endParaRPr lang="en-US" sz="1995">
              <a:solidFill>
                <a:srgbClr val="000000"/>
              </a:solidFill>
              <a:latin typeface="Lato"/>
              <a:cs typeface="Calibri" panose="020F0502020204030204" pitchFamily="34" charset="0"/>
            </a:endParaRPr>
          </a:p>
          <a:p>
            <a:pPr marL="341630" indent="-341630">
              <a:spcBef>
                <a:spcPts val="0"/>
              </a:spcBef>
              <a:buFont typeface="Symbol" panose="05050102010706020507" pitchFamily="18" charset="2"/>
              <a:buChar char=""/>
            </a:pPr>
            <a:endParaRPr lang="en-US" sz="1995">
              <a:solidFill>
                <a:srgbClr val="000000"/>
              </a:solidFill>
              <a:latin typeface="Lato"/>
              <a:ea typeface="Lato"/>
              <a:cs typeface="Calibri" panose="020F0502020204030204" pitchFamily="34" charset="0"/>
            </a:endParaRPr>
          </a:p>
          <a:p>
            <a:pPr marL="341630" indent="-341630">
              <a:spcBef>
                <a:spcPts val="0"/>
              </a:spcBef>
              <a:buFont typeface="Symbol" panose="05050102010706020507" pitchFamily="18" charset="2"/>
              <a:buChar char=""/>
            </a:pPr>
            <a:r>
              <a:rPr lang="en-US" sz="1950">
                <a:solidFill>
                  <a:srgbClr val="000000"/>
                </a:solidFill>
                <a:latin typeface="Lato"/>
                <a:cs typeface="Calibri"/>
              </a:rPr>
              <a:t>87</a:t>
            </a:r>
            <a:r>
              <a:rPr lang="en-US" sz="1950" baseline="30000">
                <a:solidFill>
                  <a:srgbClr val="000000"/>
                </a:solidFill>
                <a:latin typeface="Lato"/>
                <a:cs typeface="Calibri"/>
              </a:rPr>
              <a:t>th</a:t>
            </a:r>
            <a:r>
              <a:rPr lang="en-US" sz="1950">
                <a:solidFill>
                  <a:srgbClr val="000000"/>
                </a:solidFill>
                <a:latin typeface="Lato"/>
                <a:cs typeface="Calibri"/>
              </a:rPr>
              <a:t> in a series of calls, initiated by CDC as a forum for information sharing among frontline clinicians caring for patients with COVID-19</a:t>
            </a:r>
            <a:r>
              <a:rPr lang="en-US" sz="1950">
                <a:solidFill>
                  <a:srgbClr val="000000"/>
                </a:solidFill>
                <a:latin typeface="Lato"/>
                <a:ea typeface="Lato"/>
                <a:cs typeface="Calibri"/>
              </a:rPr>
              <a:t>. </a:t>
            </a:r>
            <a:r>
              <a:rPr lang="en-US" sz="1950">
                <a:solidFill>
                  <a:srgbClr val="000000"/>
                </a:solidFill>
                <a:latin typeface="Lato"/>
                <a:ea typeface="Calibri" panose="020F0502020204030204" pitchFamily="34" charset="0"/>
                <a:cs typeface="Calibri"/>
              </a:rPr>
              <a:t>This call is not intended for the media. </a:t>
            </a:r>
            <a:endParaRPr lang="en-US" sz="1950">
              <a:solidFill>
                <a:srgbClr val="000000"/>
              </a:solidFill>
              <a:latin typeface="Lato"/>
              <a:ea typeface="Calibri" panose="020F0502020204030204" pitchFamily="34" charset="0"/>
              <a:cs typeface="Calibri" panose="020F0502020204030204" pitchFamily="34" charset="0"/>
            </a:endParaRPr>
          </a:p>
          <a:p>
            <a:pPr marL="341630" indent="-341630">
              <a:spcBef>
                <a:spcPts val="0"/>
              </a:spcBef>
              <a:buFont typeface="Symbol" panose="05050102010706020507" pitchFamily="18" charset="2"/>
              <a:buChar char=""/>
            </a:pPr>
            <a:endParaRPr lang="en-US" sz="1995">
              <a:solidFill>
                <a:srgbClr val="000000"/>
              </a:solidFill>
              <a:latin typeface="Lato"/>
              <a:ea typeface="Calibri" panose="020F0502020204030204" pitchFamily="34" charset="0"/>
              <a:cs typeface="Calibri" panose="020F0502020204030204" pitchFamily="34" charset="0"/>
            </a:endParaRPr>
          </a:p>
          <a:p>
            <a:pPr marL="341630" indent="-341630">
              <a:spcBef>
                <a:spcPts val="0"/>
              </a:spcBef>
              <a:buFont typeface="Symbol" panose="05050102010706020507" pitchFamily="18" charset="2"/>
              <a:buChar char=""/>
            </a:pPr>
            <a:r>
              <a:rPr lang="en-US" sz="1950">
                <a:solidFill>
                  <a:srgbClr val="000000"/>
                </a:solidFill>
                <a:latin typeface="Lato"/>
                <a:ea typeface="Calibri" panose="020F0502020204030204" pitchFamily="34" charset="0"/>
                <a:cs typeface="Calibri"/>
              </a:rPr>
              <a:t>The views and opinions expressed here are those of the presenters and do not necessarily reflect the official policy or position of the CDC or IDSA.  Involvement of CDC and IDSA should not be viewed as endorsement of any entity or individual involved.</a:t>
            </a:r>
            <a:endParaRPr lang="en-US" sz="1950">
              <a:latin typeface="Lato"/>
              <a:ea typeface="Calibri" panose="020F0502020204030204" pitchFamily="34" charset="0"/>
              <a:cs typeface="Calibri"/>
            </a:endParaRPr>
          </a:p>
          <a:p>
            <a:pPr marL="341630" indent="-341630">
              <a:spcBef>
                <a:spcPts val="0"/>
              </a:spcBef>
              <a:buFont typeface="Symbol" panose="05050102010706020507" pitchFamily="18" charset="2"/>
              <a:buChar char=""/>
            </a:pPr>
            <a:endParaRPr lang="en-US" sz="1995">
              <a:solidFill>
                <a:srgbClr val="000000"/>
              </a:solidFill>
              <a:latin typeface="Lato"/>
              <a:ea typeface="Calibri" panose="020F0502020204030204" pitchFamily="34" charset="0"/>
              <a:cs typeface="Calibri" panose="020F0502020204030204" pitchFamily="34" charset="0"/>
            </a:endParaRPr>
          </a:p>
          <a:p>
            <a:pPr marL="341630" indent="-341630">
              <a:spcBef>
                <a:spcPts val="0"/>
              </a:spcBef>
              <a:buFont typeface="Symbol" panose="05050102010706020507" pitchFamily="18" charset="2"/>
              <a:buChar char=""/>
            </a:pPr>
            <a:r>
              <a:rPr lang="en-US" sz="1950">
                <a:latin typeface="Lato"/>
              </a:rPr>
              <a:t>This webinar is being recorded and can be found online at </a:t>
            </a:r>
            <a:r>
              <a:rPr lang="en-US" sz="1950">
                <a:latin typeface="Lato"/>
                <a:hlinkClick r:id="rId3"/>
              </a:rPr>
              <a:t>www.idsociety.org/cliniciancalls</a:t>
            </a:r>
            <a:r>
              <a:rPr lang="en-US" sz="1950">
                <a:latin typeface="Lato"/>
              </a:rPr>
              <a:t>.  </a:t>
            </a:r>
            <a:endParaRPr lang="en-US" sz="1950">
              <a:latin typeface="Lato"/>
              <a:ea typeface="Lato"/>
              <a:cs typeface="Lato"/>
            </a:endParaRPr>
          </a:p>
          <a:p>
            <a:pPr marL="341630" indent="-341630">
              <a:spcBef>
                <a:spcPts val="0"/>
              </a:spcBef>
              <a:buFont typeface="Symbol" panose="05050102010706020507" pitchFamily="18" charset="2"/>
              <a:buChar char=""/>
            </a:pPr>
            <a:endParaRPr lang="en-US" sz="1995">
              <a:latin typeface="Lato"/>
              <a:ea typeface="Lato"/>
              <a:cs typeface="Lato"/>
            </a:endParaRPr>
          </a:p>
          <a:p>
            <a:pPr marL="0" indent="0">
              <a:spcBef>
                <a:spcPts val="0"/>
              </a:spcBef>
              <a:buNone/>
            </a:pPr>
            <a:endParaRPr lang="en-US" sz="1995">
              <a:latin typeface="Lato"/>
            </a:endParaRPr>
          </a:p>
        </p:txBody>
      </p:sp>
      <p:sp>
        <p:nvSpPr>
          <p:cNvPr id="4" name="TextBox 3">
            <a:extLst>
              <a:ext uri="{FF2B5EF4-FFF2-40B4-BE49-F238E27FC236}">
                <a16:creationId xmlns:a16="http://schemas.microsoft.com/office/drawing/2014/main" id="{8C07472B-83D6-4002-92DC-F4EC85D5E275}"/>
              </a:ext>
            </a:extLst>
          </p:cNvPr>
          <p:cNvSpPr txBox="1"/>
          <p:nvPr/>
        </p:nvSpPr>
        <p:spPr>
          <a:xfrm>
            <a:off x="933718" y="4404043"/>
            <a:ext cx="4628704" cy="1936364"/>
          </a:xfrm>
          <a:prstGeom prst="rect">
            <a:avLst/>
          </a:prstGeom>
          <a:noFill/>
        </p:spPr>
        <p:txBody>
          <a:bodyPr wrap="square" rtlCol="0">
            <a:spAutoFit/>
          </a:bodyPr>
          <a:lstStyle/>
          <a:p>
            <a:pPr defTabSz="912205">
              <a:defRPr/>
            </a:pPr>
            <a:r>
              <a:rPr lang="en-US" sz="2793">
                <a:solidFill>
                  <a:srgbClr val="010713"/>
                </a:solidFill>
                <a:latin typeface="Calibri" panose="020F0502020204030204"/>
                <a:sym typeface="Helvetica Neue Medium"/>
              </a:rPr>
              <a:t>Welcome &amp; Introductions</a:t>
            </a:r>
          </a:p>
          <a:p>
            <a:pPr marL="0" lvl="1" defTabSz="912205">
              <a:defRPr/>
            </a:pPr>
            <a:r>
              <a:rPr lang="en-US" sz="2195">
                <a:solidFill>
                  <a:srgbClr val="010713"/>
                </a:solidFill>
                <a:latin typeface="Calibri" panose="020F0502020204030204"/>
                <a:sym typeface="Helvetica Neue Medium"/>
              </a:rPr>
              <a:t>Sue Visser, DrPH, MS</a:t>
            </a:r>
          </a:p>
          <a:p>
            <a:pPr marL="0" lvl="1" defTabSz="912205">
              <a:defRPr/>
            </a:pPr>
            <a:r>
              <a:rPr lang="en-US" sz="2200">
                <a:solidFill>
                  <a:srgbClr val="232333"/>
                </a:solidFill>
                <a:effectLst/>
                <a:latin typeface="Calibri" panose="020F0502020204030204" pitchFamily="34" charset="0"/>
                <a:ea typeface="Times New Roman" panose="02020603050405020304" pitchFamily="18" charset="0"/>
              </a:rPr>
              <a:t>U.S. Centers for Disease Control and Prevention</a:t>
            </a:r>
            <a:endParaRPr lang="en-US" sz="2200">
              <a:effectLst/>
              <a:latin typeface="Calibri" panose="020F0502020204030204" pitchFamily="34" charset="0"/>
              <a:ea typeface="Calibri" panose="020F0502020204030204" pitchFamily="34" charset="0"/>
            </a:endParaRPr>
          </a:p>
          <a:p>
            <a:pPr marL="0" lvl="1" defTabSz="912205">
              <a:defRPr/>
            </a:pPr>
            <a:endParaRPr lang="en-US" sz="2195">
              <a:solidFill>
                <a:srgbClr val="010713"/>
              </a:solidFill>
              <a:latin typeface="Calibri" panose="020F0502020204030204"/>
              <a:sym typeface="Helvetica Neue Medium"/>
            </a:endParaRPr>
          </a:p>
        </p:txBody>
      </p:sp>
      <p:pic>
        <p:nvPicPr>
          <p:cNvPr id="7" name="Picture 6" descr="Logo&#10;&#10;Description automatically generated">
            <a:extLst>
              <a:ext uri="{FF2B5EF4-FFF2-40B4-BE49-F238E27FC236}">
                <a16:creationId xmlns:a16="http://schemas.microsoft.com/office/drawing/2014/main" id="{3B616139-6348-4293-8B73-9C453305B7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99492" y="6147772"/>
            <a:ext cx="1758111" cy="551361"/>
          </a:xfrm>
          <a:prstGeom prst="rect">
            <a:avLst/>
          </a:prstGeom>
        </p:spPr>
      </p:pic>
    </p:spTree>
    <p:extLst>
      <p:ext uri="{BB962C8B-B14F-4D97-AF65-F5344CB8AC3E}">
        <p14:creationId xmlns:p14="http://schemas.microsoft.com/office/powerpoint/2010/main" val="3960251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E58D8-7819-4B56-81A0-DAFBE3C33914}"/>
              </a:ext>
            </a:extLst>
          </p:cNvPr>
          <p:cNvSpPr>
            <a:spLocks noGrp="1"/>
          </p:cNvSpPr>
          <p:nvPr>
            <p:ph type="title"/>
          </p:nvPr>
        </p:nvSpPr>
        <p:spPr/>
        <p:txBody>
          <a:bodyPr>
            <a:normAutofit fontScale="90000"/>
          </a:bodyPr>
          <a:lstStyle/>
          <a:p>
            <a:r>
              <a:rPr lang="en-US"/>
              <a:t>Case counts and deaths decreasing in all WHO regions</a:t>
            </a:r>
          </a:p>
        </p:txBody>
      </p:sp>
      <p:sp>
        <p:nvSpPr>
          <p:cNvPr id="3" name="Text Placeholder 2">
            <a:extLst>
              <a:ext uri="{FF2B5EF4-FFF2-40B4-BE49-F238E27FC236}">
                <a16:creationId xmlns:a16="http://schemas.microsoft.com/office/drawing/2014/main" id="{53721383-E766-4832-96C0-43A735337DD3}"/>
              </a:ext>
            </a:extLst>
          </p:cNvPr>
          <p:cNvSpPr>
            <a:spLocks noGrp="1"/>
          </p:cNvSpPr>
          <p:nvPr>
            <p:ph type="body" sz="quarter" idx="13"/>
          </p:nvPr>
        </p:nvSpPr>
        <p:spPr>
          <a:xfrm>
            <a:off x="608091" y="6168581"/>
            <a:ext cx="11314195" cy="549500"/>
          </a:xfrm>
        </p:spPr>
        <p:txBody>
          <a:bodyPr/>
          <a:lstStyle/>
          <a:p>
            <a:r>
              <a:rPr lang="en-US"/>
              <a:t>WHO weekly epidemiological update on COVID-19 – 5 April 2022. Edition 86. </a:t>
            </a:r>
            <a:r>
              <a:rPr lang="en-US">
                <a:hlinkClick r:id="rId2"/>
              </a:rPr>
              <a:t>https://www.who.int/publications/m/item/weekly-epidemiological-update-on-covid-19---5-april-2022</a:t>
            </a:r>
            <a:r>
              <a:rPr lang="en-US"/>
              <a:t> </a:t>
            </a:r>
          </a:p>
        </p:txBody>
      </p:sp>
      <p:pic>
        <p:nvPicPr>
          <p:cNvPr id="6" name="Picture 5">
            <a:extLst>
              <a:ext uri="{FF2B5EF4-FFF2-40B4-BE49-F238E27FC236}">
                <a16:creationId xmlns:a16="http://schemas.microsoft.com/office/drawing/2014/main" id="{A925A079-0437-4AAD-A505-19AEEF484274}"/>
              </a:ext>
            </a:extLst>
          </p:cNvPr>
          <p:cNvPicPr>
            <a:picLocks noChangeAspect="1"/>
          </p:cNvPicPr>
          <p:nvPr/>
        </p:nvPicPr>
        <p:blipFill>
          <a:blip r:embed="rId3"/>
          <a:stretch>
            <a:fillRect/>
          </a:stretch>
        </p:blipFill>
        <p:spPr>
          <a:xfrm>
            <a:off x="1489350" y="1272499"/>
            <a:ext cx="9183138" cy="5071858"/>
          </a:xfrm>
          <a:prstGeom prst="rect">
            <a:avLst/>
          </a:prstGeom>
        </p:spPr>
      </p:pic>
    </p:spTree>
    <p:extLst>
      <p:ext uri="{BB962C8B-B14F-4D97-AF65-F5344CB8AC3E}">
        <p14:creationId xmlns:p14="http://schemas.microsoft.com/office/powerpoint/2010/main" val="2463477884"/>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845FB-9F4B-43CC-9EA1-0B9AD3F43DCC}"/>
              </a:ext>
            </a:extLst>
          </p:cNvPr>
          <p:cNvSpPr>
            <a:spLocks noGrp="1"/>
          </p:cNvSpPr>
          <p:nvPr>
            <p:ph type="title"/>
          </p:nvPr>
        </p:nvSpPr>
        <p:spPr/>
        <p:txBody>
          <a:bodyPr/>
          <a:lstStyle/>
          <a:p>
            <a:r>
              <a:rPr lang="en-US"/>
              <a:t>Others</a:t>
            </a:r>
          </a:p>
        </p:txBody>
      </p:sp>
      <p:sp>
        <p:nvSpPr>
          <p:cNvPr id="3" name="Content Placeholder 2">
            <a:extLst>
              <a:ext uri="{FF2B5EF4-FFF2-40B4-BE49-F238E27FC236}">
                <a16:creationId xmlns:a16="http://schemas.microsoft.com/office/drawing/2014/main" id="{40AFBDC8-F106-4191-B3A7-EAB5058D4088}"/>
              </a:ext>
            </a:extLst>
          </p:cNvPr>
          <p:cNvSpPr>
            <a:spLocks noGrp="1"/>
          </p:cNvSpPr>
          <p:nvPr>
            <p:ph idx="1"/>
          </p:nvPr>
        </p:nvSpPr>
        <p:spPr>
          <a:xfrm>
            <a:off x="836127" y="1378919"/>
            <a:ext cx="10489585" cy="4751944"/>
          </a:xfrm>
        </p:spPr>
        <p:txBody>
          <a:bodyPr/>
          <a:lstStyle/>
          <a:p>
            <a:r>
              <a:rPr lang="en-US" sz="2394"/>
              <a:t>Colchicine</a:t>
            </a:r>
          </a:p>
          <a:p>
            <a:r>
              <a:rPr lang="en-US" sz="2394"/>
              <a:t>Ergotamine, dihydro- &amp; methyl ergotamine</a:t>
            </a:r>
          </a:p>
          <a:p>
            <a:r>
              <a:rPr lang="en-US" sz="2394"/>
              <a:t>Antipsychotics:</a:t>
            </a:r>
          </a:p>
          <a:p>
            <a:pPr lvl="1"/>
            <a:r>
              <a:rPr lang="en-US" sz="2195"/>
              <a:t>Pimozide, lurasidone, clozapine </a:t>
            </a:r>
          </a:p>
          <a:p>
            <a:pPr lvl="1"/>
            <a:r>
              <a:rPr lang="en-US" sz="2195" i="1"/>
              <a:t>Quetiapine</a:t>
            </a:r>
          </a:p>
          <a:p>
            <a:r>
              <a:rPr lang="en-US" sz="2394" i="1"/>
              <a:t>Trazadone</a:t>
            </a:r>
          </a:p>
          <a:p>
            <a:r>
              <a:rPr lang="en-US" sz="2394"/>
              <a:t>HCV DAAs:	</a:t>
            </a:r>
          </a:p>
          <a:p>
            <a:pPr lvl="1"/>
            <a:r>
              <a:rPr lang="en-US" sz="2195"/>
              <a:t>Elbasvir/Grazoprevir, </a:t>
            </a:r>
            <a:r>
              <a:rPr lang="en-US" sz="2195" err="1"/>
              <a:t>Glecaprevir</a:t>
            </a:r>
            <a:r>
              <a:rPr lang="en-US" sz="2195"/>
              <a:t>/</a:t>
            </a:r>
            <a:r>
              <a:rPr lang="en-US" sz="2195" err="1"/>
              <a:t>Pibrentasvir</a:t>
            </a:r>
            <a:r>
              <a:rPr lang="en-US" sz="2195"/>
              <a:t> – ALT elevations</a:t>
            </a:r>
          </a:p>
          <a:p>
            <a:r>
              <a:rPr lang="en-US" sz="2394"/>
              <a:t>Anti HIV protease regimens containing ritonavir or cobicistat – no change</a:t>
            </a:r>
          </a:p>
          <a:p>
            <a:r>
              <a:rPr lang="en-US" sz="2394"/>
              <a:t>Anti retroviral therapy, some potential increase in drug concentrations but no major DDI concerns</a:t>
            </a:r>
          </a:p>
          <a:p>
            <a:pPr marL="0" indent="0">
              <a:buNone/>
            </a:pPr>
            <a:endParaRPr lang="en-US" sz="2394"/>
          </a:p>
          <a:p>
            <a:endParaRPr lang="en-US"/>
          </a:p>
        </p:txBody>
      </p:sp>
    </p:spTree>
    <p:extLst>
      <p:ext uri="{BB962C8B-B14F-4D97-AF65-F5344CB8AC3E}">
        <p14:creationId xmlns:p14="http://schemas.microsoft.com/office/powerpoint/2010/main" val="62800777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074D4-C8D5-4D48-82EE-778F8D5D5E82}"/>
              </a:ext>
            </a:extLst>
          </p:cNvPr>
          <p:cNvSpPr>
            <a:spLocks noGrp="1"/>
          </p:cNvSpPr>
          <p:nvPr>
            <p:ph type="title"/>
          </p:nvPr>
        </p:nvSpPr>
        <p:spPr/>
        <p:txBody>
          <a:bodyPr/>
          <a:lstStyle/>
          <a:p>
            <a:r>
              <a:rPr lang="en-US"/>
              <a:t>3A4 Inducers </a:t>
            </a:r>
          </a:p>
        </p:txBody>
      </p:sp>
      <p:sp>
        <p:nvSpPr>
          <p:cNvPr id="3" name="Content Placeholder 2">
            <a:extLst>
              <a:ext uri="{FF2B5EF4-FFF2-40B4-BE49-F238E27FC236}">
                <a16:creationId xmlns:a16="http://schemas.microsoft.com/office/drawing/2014/main" id="{2C67CE01-4DDE-4522-89E2-463B81A1D0C3}"/>
              </a:ext>
            </a:extLst>
          </p:cNvPr>
          <p:cNvSpPr>
            <a:spLocks noGrp="1"/>
          </p:cNvSpPr>
          <p:nvPr>
            <p:ph idx="1"/>
          </p:nvPr>
        </p:nvSpPr>
        <p:spPr/>
        <p:txBody>
          <a:bodyPr/>
          <a:lstStyle/>
          <a:p>
            <a:r>
              <a:rPr lang="en-US"/>
              <a:t>Coadministration Contraindicated due to potential loss of virologic activity due to decrease in nirmatrelvir concentrations:</a:t>
            </a:r>
          </a:p>
          <a:p>
            <a:pPr lvl="1"/>
            <a:r>
              <a:rPr lang="en-US" sz="1995"/>
              <a:t>Phenytoin</a:t>
            </a:r>
          </a:p>
          <a:p>
            <a:pPr lvl="1"/>
            <a:r>
              <a:rPr lang="en-US" sz="1995"/>
              <a:t>Primidone, Phenobarbital</a:t>
            </a:r>
          </a:p>
          <a:p>
            <a:pPr lvl="1"/>
            <a:r>
              <a:rPr lang="en-US" sz="1995"/>
              <a:t>Carbamazepine</a:t>
            </a:r>
          </a:p>
          <a:p>
            <a:pPr lvl="1"/>
            <a:r>
              <a:rPr lang="en-US" sz="1995"/>
              <a:t>Rifampicin</a:t>
            </a:r>
          </a:p>
          <a:p>
            <a:pPr lvl="1"/>
            <a:r>
              <a:rPr lang="en-US"/>
              <a:t>St John’s Wort</a:t>
            </a:r>
          </a:p>
          <a:p>
            <a:pPr lvl="1"/>
            <a:r>
              <a:rPr lang="en-US" sz="1995"/>
              <a:t>Enzalutamide, </a:t>
            </a:r>
            <a:r>
              <a:rPr lang="en-US"/>
              <a:t>Apalutamide</a:t>
            </a:r>
          </a:p>
          <a:p>
            <a:pPr marL="456057" lvl="1" indent="0">
              <a:buNone/>
            </a:pPr>
            <a:endParaRPr lang="en-US" sz="1995"/>
          </a:p>
          <a:p>
            <a:pPr marL="456057" lvl="1" indent="0">
              <a:buNone/>
            </a:pPr>
            <a:endParaRPr lang="en-US"/>
          </a:p>
          <a:p>
            <a:endParaRPr lang="en-US"/>
          </a:p>
        </p:txBody>
      </p:sp>
    </p:spTree>
    <p:extLst>
      <p:ext uri="{BB962C8B-B14F-4D97-AF65-F5344CB8AC3E}">
        <p14:creationId xmlns:p14="http://schemas.microsoft.com/office/powerpoint/2010/main" val="350574092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7484B70-1214-4740-BA29-9BEDB8319DEF}"/>
              </a:ext>
            </a:extLst>
          </p:cNvPr>
          <p:cNvPicPr>
            <a:picLocks noChangeAspect="1"/>
          </p:cNvPicPr>
          <p:nvPr/>
        </p:nvPicPr>
        <p:blipFill>
          <a:blip r:embed="rId3"/>
          <a:stretch>
            <a:fillRect/>
          </a:stretch>
        </p:blipFill>
        <p:spPr>
          <a:xfrm>
            <a:off x="223381" y="8483"/>
            <a:ext cx="5239311" cy="6841034"/>
          </a:xfrm>
          <a:prstGeom prst="rect">
            <a:avLst/>
          </a:prstGeom>
        </p:spPr>
      </p:pic>
      <p:pic>
        <p:nvPicPr>
          <p:cNvPr id="7" name="Picture 6">
            <a:extLst>
              <a:ext uri="{FF2B5EF4-FFF2-40B4-BE49-F238E27FC236}">
                <a16:creationId xmlns:a16="http://schemas.microsoft.com/office/drawing/2014/main" id="{F9068ACE-5815-41F6-B983-4E65AFD0EE0A}"/>
              </a:ext>
            </a:extLst>
          </p:cNvPr>
          <p:cNvPicPr>
            <a:picLocks noChangeAspect="1"/>
          </p:cNvPicPr>
          <p:nvPr/>
        </p:nvPicPr>
        <p:blipFill>
          <a:blip r:embed="rId4"/>
          <a:stretch>
            <a:fillRect/>
          </a:stretch>
        </p:blipFill>
        <p:spPr>
          <a:xfrm>
            <a:off x="6856548" y="166711"/>
            <a:ext cx="4952148" cy="6841034"/>
          </a:xfrm>
          <a:prstGeom prst="rect">
            <a:avLst/>
          </a:prstGeom>
        </p:spPr>
      </p:pic>
    </p:spTree>
    <p:extLst>
      <p:ext uri="{BB962C8B-B14F-4D97-AF65-F5344CB8AC3E}">
        <p14:creationId xmlns:p14="http://schemas.microsoft.com/office/powerpoint/2010/main" val="34539307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758D6-F3DD-4A1B-9A9C-E5035AD682CF}"/>
              </a:ext>
            </a:extLst>
          </p:cNvPr>
          <p:cNvSpPr>
            <a:spLocks noGrp="1"/>
          </p:cNvSpPr>
          <p:nvPr>
            <p:ph type="title"/>
          </p:nvPr>
        </p:nvSpPr>
        <p:spPr/>
        <p:txBody>
          <a:bodyPr>
            <a:normAutofit/>
          </a:bodyPr>
          <a:lstStyle/>
          <a:p>
            <a:r>
              <a:rPr lang="en-US"/>
              <a:t>Summary Recommendations</a:t>
            </a:r>
          </a:p>
        </p:txBody>
      </p:sp>
      <p:sp>
        <p:nvSpPr>
          <p:cNvPr id="3" name="Content Placeholder 2">
            <a:extLst>
              <a:ext uri="{FF2B5EF4-FFF2-40B4-BE49-F238E27FC236}">
                <a16:creationId xmlns:a16="http://schemas.microsoft.com/office/drawing/2014/main" id="{98F77158-FBC9-42AB-B12D-552C2E17A182}"/>
              </a:ext>
            </a:extLst>
          </p:cNvPr>
          <p:cNvSpPr>
            <a:spLocks noGrp="1"/>
          </p:cNvSpPr>
          <p:nvPr>
            <p:ph idx="1"/>
          </p:nvPr>
        </p:nvSpPr>
        <p:spPr>
          <a:xfrm>
            <a:off x="466204" y="1378919"/>
            <a:ext cx="11460689" cy="4607403"/>
          </a:xfrm>
        </p:spPr>
        <p:txBody>
          <a:bodyPr anchor="ctr">
            <a:normAutofit fontScale="70000" lnSpcReduction="20000"/>
          </a:bodyPr>
          <a:lstStyle/>
          <a:p>
            <a:pPr marL="0" indent="0">
              <a:buNone/>
            </a:pPr>
            <a:endParaRPr lang="en-US" sz="1995"/>
          </a:p>
          <a:p>
            <a:pPr marL="0" indent="0">
              <a:buNone/>
            </a:pPr>
            <a:endParaRPr lang="en-US" sz="1995"/>
          </a:p>
          <a:p>
            <a:r>
              <a:rPr lang="en-US" sz="2893"/>
              <a:t>Paxlovid is the most effective pill option for risk patients with mild to moderate COVID-19</a:t>
            </a:r>
          </a:p>
          <a:p>
            <a:r>
              <a:rPr lang="en-US" sz="2893"/>
              <a:t>Current best use Guidance – Be Familiar with one or many:</a:t>
            </a:r>
          </a:p>
          <a:p>
            <a:pPr lvl="1"/>
            <a:r>
              <a:rPr lang="en-US" sz="2893"/>
              <a:t>Health Care Provider Fact Sheet for PAXLOVID</a:t>
            </a:r>
          </a:p>
          <a:p>
            <a:pPr lvl="1"/>
            <a:r>
              <a:rPr lang="en-US" sz="2893"/>
              <a:t>NIH COVID-19 Treatment Guidelines</a:t>
            </a:r>
          </a:p>
          <a:p>
            <a:pPr lvl="1"/>
            <a:r>
              <a:rPr lang="en-US" sz="2893"/>
              <a:t>IDSA Guidelines on the Treatment and Management of Patients with COVID-19</a:t>
            </a:r>
          </a:p>
          <a:p>
            <a:pPr lvl="1"/>
            <a:r>
              <a:rPr lang="en-US" sz="2893"/>
              <a:t>University of Liverpool COVID-19 Drug Interactions</a:t>
            </a:r>
          </a:p>
          <a:p>
            <a:r>
              <a:rPr lang="en-US" sz="2893"/>
              <a:t>Liberal use of DDI cross reference tools, have a plan!</a:t>
            </a:r>
          </a:p>
          <a:p>
            <a:endParaRPr lang="en-US" sz="2893"/>
          </a:p>
          <a:p>
            <a:r>
              <a:rPr lang="en-US" sz="2893"/>
              <a:t>Known Risk v benefits of holding concurrent med(s)</a:t>
            </a:r>
          </a:p>
          <a:p>
            <a:pPr lvl="1"/>
            <a:r>
              <a:rPr lang="en-US" sz="2893"/>
              <a:t>Contraindicated – Can concurrent med be stopped safely for +1 week?</a:t>
            </a:r>
          </a:p>
          <a:p>
            <a:pPr lvl="1"/>
            <a:r>
              <a:rPr lang="en-US" sz="2893"/>
              <a:t>Feasibility of concurrent med dose adjustment? </a:t>
            </a:r>
          </a:p>
          <a:p>
            <a:pPr lvl="1"/>
            <a:r>
              <a:rPr lang="en-US" sz="2893"/>
              <a:t>Educate patient to early signs of potential medication toxicity</a:t>
            </a:r>
          </a:p>
          <a:p>
            <a:r>
              <a:rPr lang="en-US" sz="2893"/>
              <a:t>Inclusion of specialist consultation(s) when appropriate</a:t>
            </a:r>
          </a:p>
          <a:p>
            <a:pPr marL="0" indent="0">
              <a:buNone/>
            </a:pPr>
            <a:endParaRPr lang="en-US" sz="2893"/>
          </a:p>
          <a:p>
            <a:pPr marL="0" indent="0">
              <a:buNone/>
            </a:pPr>
            <a:endParaRPr lang="en-US" sz="1995"/>
          </a:p>
          <a:p>
            <a:pPr marL="0" indent="0">
              <a:buNone/>
            </a:pPr>
            <a:endParaRPr lang="en-US" sz="1995"/>
          </a:p>
        </p:txBody>
      </p:sp>
    </p:spTree>
    <p:extLst>
      <p:ext uri="{BB962C8B-B14F-4D97-AF65-F5344CB8AC3E}">
        <p14:creationId xmlns:p14="http://schemas.microsoft.com/office/powerpoint/2010/main" val="41290164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922722-055C-4D86-AAD6-C0CF7F094864}"/>
              </a:ext>
            </a:extLst>
          </p:cNvPr>
          <p:cNvSpPr>
            <a:spLocks noGrp="1"/>
          </p:cNvSpPr>
          <p:nvPr>
            <p:ph type="title"/>
          </p:nvPr>
        </p:nvSpPr>
        <p:spPr>
          <a:xfrm>
            <a:off x="836127" y="2949988"/>
            <a:ext cx="10489585" cy="958024"/>
          </a:xfrm>
        </p:spPr>
        <p:txBody>
          <a:bodyPr/>
          <a:lstStyle/>
          <a:p>
            <a:pPr algn="ctr"/>
            <a:r>
              <a:rPr lang="en-US"/>
              <a:t>Thank You</a:t>
            </a:r>
          </a:p>
        </p:txBody>
      </p:sp>
    </p:spTree>
    <p:extLst>
      <p:ext uri="{BB962C8B-B14F-4D97-AF65-F5344CB8AC3E}">
        <p14:creationId xmlns:p14="http://schemas.microsoft.com/office/powerpoint/2010/main" val="274789331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8F24AA-CDE4-4DE8-B3A0-595EE85768B1}"/>
              </a:ext>
            </a:extLst>
          </p:cNvPr>
          <p:cNvPicPr>
            <a:picLocks noChangeAspect="1"/>
          </p:cNvPicPr>
          <p:nvPr/>
        </p:nvPicPr>
        <p:blipFill>
          <a:blip r:embed="rId3"/>
          <a:stretch>
            <a:fillRect/>
          </a:stretch>
        </p:blipFill>
        <p:spPr>
          <a:xfrm>
            <a:off x="8708156" y="8483"/>
            <a:ext cx="3331173" cy="2242449"/>
          </a:xfrm>
          <a:prstGeom prst="rect">
            <a:avLst/>
          </a:prstGeom>
        </p:spPr>
      </p:pic>
      <p:sp>
        <p:nvSpPr>
          <p:cNvPr id="2" name="Title 1">
            <a:extLst>
              <a:ext uri="{FF2B5EF4-FFF2-40B4-BE49-F238E27FC236}">
                <a16:creationId xmlns:a16="http://schemas.microsoft.com/office/drawing/2014/main" id="{9647D2AB-746E-41AB-9E22-C105A4682570}"/>
              </a:ext>
            </a:extLst>
          </p:cNvPr>
          <p:cNvSpPr>
            <a:spLocks noGrp="1"/>
          </p:cNvSpPr>
          <p:nvPr>
            <p:ph type="title"/>
          </p:nvPr>
        </p:nvSpPr>
        <p:spPr/>
        <p:txBody>
          <a:bodyPr/>
          <a:lstStyle/>
          <a:p>
            <a:r>
              <a:rPr lang="en-US"/>
              <a:t>Paxlovid Prescribing Resources</a:t>
            </a:r>
          </a:p>
        </p:txBody>
      </p:sp>
      <p:sp>
        <p:nvSpPr>
          <p:cNvPr id="3" name="Content Placeholder 2">
            <a:extLst>
              <a:ext uri="{FF2B5EF4-FFF2-40B4-BE49-F238E27FC236}">
                <a16:creationId xmlns:a16="http://schemas.microsoft.com/office/drawing/2014/main" id="{54645CC1-700B-4D27-A7CB-D85C8202C946}"/>
              </a:ext>
            </a:extLst>
          </p:cNvPr>
          <p:cNvSpPr>
            <a:spLocks noGrp="1"/>
          </p:cNvSpPr>
          <p:nvPr>
            <p:ph idx="1"/>
          </p:nvPr>
        </p:nvSpPr>
        <p:spPr/>
        <p:txBody>
          <a:bodyPr>
            <a:normAutofit lnSpcReduction="10000"/>
          </a:bodyPr>
          <a:lstStyle/>
          <a:p>
            <a:r>
              <a:rPr lang="en-US">
                <a:hlinkClick r:id="rId4"/>
              </a:rPr>
              <a:t>https://covid19-druginteractions.org/checker</a:t>
            </a:r>
            <a:endParaRPr lang="en-US"/>
          </a:p>
          <a:p>
            <a:r>
              <a:rPr lang="en-US">
                <a:hlinkClick r:id="rId5"/>
              </a:rPr>
              <a:t>https://www.fda.gov/media/155050/download</a:t>
            </a:r>
            <a:endParaRPr lang="en-US"/>
          </a:p>
          <a:p>
            <a:r>
              <a:rPr lang="en-US">
                <a:hlinkClick r:id="rId6"/>
              </a:rPr>
              <a:t>https://www.covid19treatmentguidelines.nih.gov/therapies/statement-on-paxlovid-drug-drug-interactions/</a:t>
            </a:r>
            <a:endParaRPr lang="en-US"/>
          </a:p>
          <a:p>
            <a:r>
              <a:rPr lang="en-US">
                <a:hlinkClick r:id="rId7"/>
              </a:rPr>
              <a:t>https://www.idsociety.org/covid-19-real-time-learning-network/therapeutics-and-interventions/antivirals/</a:t>
            </a:r>
            <a:endParaRPr lang="en-US"/>
          </a:p>
          <a:p>
            <a:r>
              <a:rPr lang="en-US">
                <a:hlinkClick r:id="rId8"/>
              </a:rPr>
              <a:t>https://covid19-sciencetable.ca/sciencebrief/nirmatrelvir-ritonavir-paxlovid-what-prescribers-and-pharmacists-need-to-know-2-0/</a:t>
            </a:r>
            <a:endParaRPr lang="en-US"/>
          </a:p>
          <a:p>
            <a:r>
              <a:rPr lang="en-US">
                <a:hlinkClick r:id="rId9"/>
              </a:rPr>
              <a:t>https://www.pfizermedicalinformation.com/en-us/drug-interaction-checker?product=PAXLOVID%E2%84%A2+%7C+nirmatrelvir+tablets%3B+ritonavir+tablets&amp;product2=Alfuzosin</a:t>
            </a:r>
            <a:endParaRPr lang="en-US"/>
          </a:p>
          <a:p>
            <a:r>
              <a:rPr lang="en-US">
                <a:hlinkClick r:id="rId10"/>
              </a:rPr>
              <a:t>https://www.glasgowlmc.co.uk/download/Links/test/2022/25_feb/Prescribing-of-Paxlovid-for-COVID-19.pdf</a:t>
            </a:r>
            <a:endParaRPr lang="en-US"/>
          </a:p>
          <a:p>
            <a:pPr marL="0" indent="0">
              <a:buNone/>
            </a:pPr>
            <a:endParaRPr lang="en-US"/>
          </a:p>
          <a:p>
            <a:endParaRPr lang="en-US"/>
          </a:p>
          <a:p>
            <a:pPr marL="0" indent="0">
              <a:buNone/>
            </a:pPr>
            <a:endParaRPr lang="en-US"/>
          </a:p>
          <a:p>
            <a:pPr marL="0" indent="0">
              <a:buNone/>
            </a:pPr>
            <a:endParaRPr lang="en-US"/>
          </a:p>
          <a:p>
            <a:pPr marL="0" indent="0">
              <a:buNone/>
            </a:pPr>
            <a:endParaRPr lang="en-US"/>
          </a:p>
          <a:p>
            <a:pPr marL="0" indent="0">
              <a:buNone/>
            </a:pPr>
            <a:endParaRPr lang="en-US"/>
          </a:p>
          <a:p>
            <a:endParaRPr lang="en-US"/>
          </a:p>
        </p:txBody>
      </p:sp>
    </p:spTree>
    <p:extLst>
      <p:ext uri="{BB962C8B-B14F-4D97-AF65-F5344CB8AC3E}">
        <p14:creationId xmlns:p14="http://schemas.microsoft.com/office/powerpoint/2010/main" val="380284952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396D9-DA40-4EFA-B870-8646F192A9E0}"/>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F53CC82B-C7B4-42F5-B2E1-D9149962D1D7}"/>
              </a:ext>
            </a:extLst>
          </p:cNvPr>
          <p:cNvSpPr>
            <a:spLocks noGrp="1"/>
          </p:cNvSpPr>
          <p:nvPr>
            <p:ph idx="1"/>
          </p:nvPr>
        </p:nvSpPr>
        <p:spPr/>
        <p:txBody>
          <a:bodyPr>
            <a:normAutofit fontScale="92500" lnSpcReduction="20000"/>
          </a:bodyPr>
          <a:lstStyle/>
          <a:p>
            <a:pPr marL="0" marR="0">
              <a:lnSpc>
                <a:spcPct val="107000"/>
              </a:lnSpc>
              <a:spcBef>
                <a:spcPts val="0"/>
              </a:spcBef>
              <a:spcAft>
                <a:spcPts val="798"/>
              </a:spcAft>
            </a:pPr>
            <a:r>
              <a:rPr lang="en-US" sz="1795" b="1">
                <a:effectLst/>
                <a:latin typeface="Calibri" panose="020F0502020204030204" pitchFamily="34" charset="0"/>
                <a:ea typeface="Calibri" panose="020F0502020204030204" pitchFamily="34" charset="0"/>
                <a:cs typeface="Times New Roman" panose="02020603050405020304" pitchFamily="18" charset="0"/>
              </a:rPr>
              <a:t>Paxlovid HCP FS </a:t>
            </a:r>
            <a:r>
              <a:rPr lang="en-US" sz="1795">
                <a:effectLst/>
                <a:latin typeface="Calibri" panose="020F0502020204030204" pitchFamily="34" charset="0"/>
                <a:ea typeface="Calibri" panose="020F0502020204030204" pitchFamily="34" charset="0"/>
                <a:cs typeface="Times New Roman" panose="02020603050405020304" pitchFamily="18" charset="0"/>
              </a:rPr>
              <a:t>03182022: </a:t>
            </a:r>
            <a:r>
              <a:rPr lang="en-US" sz="1795">
                <a:effectLst/>
                <a:latin typeface="Calibri" panose="020F0502020204030204" pitchFamily="34" charset="0"/>
                <a:ea typeface="Calibri" panose="020F0502020204030204" pitchFamily="34" charset="0"/>
                <a:cs typeface="Times New Roman" panose="02020603050405020304" pitchFamily="18" charset="0"/>
                <a:hlinkClick r:id="rId3"/>
              </a:rPr>
              <a:t>https://www.fda.gov/media/155050/download</a:t>
            </a:r>
            <a:endParaRPr lang="en-US" sz="1795">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98"/>
              </a:spcAft>
            </a:pPr>
            <a:r>
              <a:rPr lang="en-US" sz="1795" b="1">
                <a:effectLst/>
                <a:latin typeface="Calibri" panose="020F0502020204030204" pitchFamily="34" charset="0"/>
                <a:ea typeface="Calibri" panose="020F0502020204030204" pitchFamily="34" charset="0"/>
                <a:cs typeface="Times New Roman" panose="02020603050405020304" pitchFamily="18" charset="0"/>
              </a:rPr>
              <a:t>Quality and Bioequivalence Standards for Narrow Therapeutic Index Drugs, </a:t>
            </a:r>
            <a:r>
              <a:rPr lang="en-US" sz="1795">
                <a:effectLst/>
                <a:latin typeface="Calibri" panose="020F0502020204030204" pitchFamily="34" charset="0"/>
                <a:ea typeface="Calibri" panose="020F0502020204030204" pitchFamily="34" charset="0"/>
                <a:cs typeface="Times New Roman" panose="02020603050405020304" pitchFamily="18" charset="0"/>
              </a:rPr>
              <a:t>FDA 2011: </a:t>
            </a:r>
            <a:r>
              <a:rPr lang="en-US" sz="1795">
                <a:effectLst/>
                <a:latin typeface="Calibri" panose="020F0502020204030204" pitchFamily="34" charset="0"/>
                <a:ea typeface="Calibri" panose="020F0502020204030204" pitchFamily="34" charset="0"/>
                <a:cs typeface="Times New Roman" panose="02020603050405020304" pitchFamily="18" charset="0"/>
                <a:hlinkClick r:id="rId4"/>
              </a:rPr>
              <a:t>https://www.fda.gov/files/drugs/published/Quality-and-Bioequivalence-Standards-for-Narrow-Therapeutic-Index-Drugs.pdf</a:t>
            </a:r>
            <a:endParaRPr lang="en-US" sz="1795">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98"/>
              </a:spcAft>
            </a:pPr>
            <a:r>
              <a:rPr lang="en-US" sz="1795" b="1">
                <a:effectLst/>
                <a:latin typeface="Calibri" panose="020F0502020204030204" pitchFamily="34" charset="0"/>
                <a:ea typeface="Calibri" panose="020F0502020204030204" pitchFamily="34" charset="0"/>
                <a:cs typeface="Times New Roman" panose="02020603050405020304" pitchFamily="18" charset="0"/>
              </a:rPr>
              <a:t>A Proposed Approach for the Determination of the Bioequivalence Acceptance Range for Narrow Therapeutic Index Drugs in the European Union</a:t>
            </a:r>
            <a:r>
              <a:rPr lang="en-US" sz="1795" b="1">
                <a:latin typeface="Calibri" panose="020F0502020204030204" pitchFamily="34" charset="0"/>
                <a:ea typeface="Calibri" panose="020F0502020204030204" pitchFamily="34" charset="0"/>
                <a:cs typeface="Times New Roman" panose="02020603050405020304" pitchFamily="18" charset="0"/>
              </a:rPr>
              <a:t> </a:t>
            </a:r>
            <a:r>
              <a:rPr lang="en-US" sz="1795">
                <a:effectLst/>
                <a:latin typeface="Calibri" panose="020F0502020204030204" pitchFamily="34" charset="0"/>
                <a:ea typeface="Calibri" panose="020F0502020204030204" pitchFamily="34" charset="0"/>
                <a:cs typeface="Times New Roman" panose="02020603050405020304" pitchFamily="18" charset="0"/>
              </a:rPr>
              <a:t>Paulo </a:t>
            </a:r>
            <a:r>
              <a:rPr lang="en-US" sz="1795" err="1">
                <a:effectLst/>
                <a:latin typeface="Calibri" panose="020F0502020204030204" pitchFamily="34" charset="0"/>
                <a:ea typeface="Calibri" panose="020F0502020204030204" pitchFamily="34" charset="0"/>
                <a:cs typeface="Times New Roman" panose="02020603050405020304" pitchFamily="18" charset="0"/>
              </a:rPr>
              <a:t>Paixão,Rita</a:t>
            </a:r>
            <a:r>
              <a:rPr lang="en-US" sz="1795">
                <a:effectLst/>
                <a:latin typeface="Calibri" panose="020F0502020204030204" pitchFamily="34" charset="0"/>
                <a:ea typeface="Calibri" panose="020F0502020204030204" pitchFamily="34" charset="0"/>
                <a:cs typeface="Times New Roman" panose="02020603050405020304" pitchFamily="18" charset="0"/>
              </a:rPr>
              <a:t> Bento </a:t>
            </a:r>
            <a:r>
              <a:rPr lang="en-US" sz="1795" err="1">
                <a:effectLst/>
                <a:latin typeface="Calibri" panose="020F0502020204030204" pitchFamily="34" charset="0"/>
                <a:ea typeface="Calibri" panose="020F0502020204030204" pitchFamily="34" charset="0"/>
                <a:cs typeface="Times New Roman" panose="02020603050405020304" pitchFamily="18" charset="0"/>
              </a:rPr>
              <a:t>Guerreiro,Nuno</a:t>
            </a:r>
            <a:r>
              <a:rPr lang="en-US" sz="1795">
                <a:effectLst/>
                <a:latin typeface="Calibri" panose="020F0502020204030204" pitchFamily="34" charset="0"/>
                <a:ea typeface="Calibri" panose="020F0502020204030204" pitchFamily="34" charset="0"/>
                <a:cs typeface="Times New Roman" panose="02020603050405020304" pitchFamily="18" charset="0"/>
              </a:rPr>
              <a:t> </a:t>
            </a:r>
            <a:r>
              <a:rPr lang="en-US" sz="1795" err="1">
                <a:effectLst/>
                <a:latin typeface="Calibri" panose="020F0502020204030204" pitchFamily="34" charset="0"/>
                <a:ea typeface="Calibri" panose="020F0502020204030204" pitchFamily="34" charset="0"/>
                <a:cs typeface="Times New Roman" panose="02020603050405020304" pitchFamily="18" charset="0"/>
              </a:rPr>
              <a:t>Silva,Kevin</a:t>
            </a:r>
            <a:r>
              <a:rPr lang="en-US" sz="1795">
                <a:effectLst/>
                <a:latin typeface="Calibri" panose="020F0502020204030204" pitchFamily="34" charset="0"/>
                <a:ea typeface="Calibri" panose="020F0502020204030204" pitchFamily="34" charset="0"/>
                <a:cs typeface="Times New Roman" panose="02020603050405020304" pitchFamily="18" charset="0"/>
              </a:rPr>
              <a:t> </a:t>
            </a:r>
            <a:r>
              <a:rPr lang="en-US" sz="1795" err="1">
                <a:effectLst/>
                <a:latin typeface="Calibri" panose="020F0502020204030204" pitchFamily="34" charset="0"/>
                <a:ea typeface="Calibri" panose="020F0502020204030204" pitchFamily="34" charset="0"/>
                <a:cs typeface="Times New Roman" panose="02020603050405020304" pitchFamily="18" charset="0"/>
              </a:rPr>
              <a:t>Blake,Milton</a:t>
            </a:r>
            <a:r>
              <a:rPr lang="en-US" sz="1795">
                <a:effectLst/>
                <a:latin typeface="Calibri" panose="020F0502020204030204" pitchFamily="34" charset="0"/>
                <a:ea typeface="Calibri" panose="020F0502020204030204" pitchFamily="34" charset="0"/>
                <a:cs typeface="Times New Roman" panose="02020603050405020304" pitchFamily="18" charset="0"/>
              </a:rPr>
              <a:t> </a:t>
            </a:r>
            <a:r>
              <a:rPr lang="en-US" sz="1795" err="1">
                <a:effectLst/>
                <a:latin typeface="Calibri" panose="020F0502020204030204" pitchFamily="34" charset="0"/>
                <a:ea typeface="Calibri" panose="020F0502020204030204" pitchFamily="34" charset="0"/>
                <a:cs typeface="Times New Roman" panose="02020603050405020304" pitchFamily="18" charset="0"/>
              </a:rPr>
              <a:t>Bonelli,Jose</a:t>
            </a:r>
            <a:r>
              <a:rPr lang="en-US" sz="1795">
                <a:effectLst/>
                <a:latin typeface="Calibri" panose="020F0502020204030204" pitchFamily="34" charset="0"/>
                <a:ea typeface="Calibri" panose="020F0502020204030204" pitchFamily="34" charset="0"/>
                <a:cs typeface="Times New Roman" panose="02020603050405020304" pitchFamily="18" charset="0"/>
              </a:rPr>
              <a:t> Augusto </a:t>
            </a:r>
            <a:r>
              <a:rPr lang="en-US" sz="1795" err="1">
                <a:effectLst/>
                <a:latin typeface="Calibri" panose="020F0502020204030204" pitchFamily="34" charset="0"/>
                <a:ea typeface="Calibri" panose="020F0502020204030204" pitchFamily="34" charset="0"/>
                <a:cs typeface="Times New Roman" panose="02020603050405020304" pitchFamily="18" charset="0"/>
              </a:rPr>
              <a:t>Guimarães</a:t>
            </a:r>
            <a:r>
              <a:rPr lang="en-US" sz="1795">
                <a:effectLst/>
                <a:latin typeface="Calibri" panose="020F0502020204030204" pitchFamily="34" charset="0"/>
                <a:ea typeface="Calibri" panose="020F0502020204030204" pitchFamily="34" charset="0"/>
                <a:cs typeface="Times New Roman" panose="02020603050405020304" pitchFamily="18" charset="0"/>
              </a:rPr>
              <a:t> </a:t>
            </a:r>
            <a:r>
              <a:rPr lang="en-US" sz="1795" err="1">
                <a:effectLst/>
                <a:latin typeface="Calibri" panose="020F0502020204030204" pitchFamily="34" charset="0"/>
                <a:ea typeface="Calibri" panose="020F0502020204030204" pitchFamily="34" charset="0"/>
                <a:cs typeface="Times New Roman" panose="02020603050405020304" pitchFamily="18" charset="0"/>
              </a:rPr>
              <a:t>Morais,Alfredo</a:t>
            </a:r>
            <a:r>
              <a:rPr lang="en-US" sz="1795">
                <a:effectLst/>
                <a:latin typeface="Calibri" panose="020F0502020204030204" pitchFamily="34" charset="0"/>
                <a:ea typeface="Calibri" panose="020F0502020204030204" pitchFamily="34" charset="0"/>
                <a:cs typeface="Times New Roman" panose="02020603050405020304" pitchFamily="18" charset="0"/>
              </a:rPr>
              <a:t> Garcia </a:t>
            </a:r>
            <a:r>
              <a:rPr lang="en-US" sz="1795" err="1">
                <a:effectLst/>
                <a:latin typeface="Calibri" panose="020F0502020204030204" pitchFamily="34" charset="0"/>
                <a:ea typeface="Calibri" panose="020F0502020204030204" pitchFamily="34" charset="0"/>
                <a:cs typeface="Times New Roman" panose="02020603050405020304" pitchFamily="18" charset="0"/>
              </a:rPr>
              <a:t>Arieta,Luis</a:t>
            </a:r>
            <a:r>
              <a:rPr lang="en-US" sz="1795">
                <a:effectLst/>
                <a:latin typeface="Calibri" panose="020F0502020204030204" pitchFamily="34" charset="0"/>
                <a:ea typeface="Calibri" panose="020F0502020204030204" pitchFamily="34" charset="0"/>
                <a:cs typeface="Times New Roman" panose="02020603050405020304" pitchFamily="18" charset="0"/>
              </a:rPr>
              <a:t> Filipe Gouveia</a:t>
            </a:r>
          </a:p>
          <a:p>
            <a:pPr marL="0" marR="0">
              <a:lnSpc>
                <a:spcPct val="107000"/>
              </a:lnSpc>
              <a:spcBef>
                <a:spcPts val="0"/>
              </a:spcBef>
              <a:spcAft>
                <a:spcPts val="798"/>
              </a:spcAft>
            </a:pPr>
            <a:r>
              <a:rPr lang="en-US" sz="1795" b="1">
                <a:effectLst/>
                <a:latin typeface="Calibri" panose="020F0502020204030204" pitchFamily="34" charset="0"/>
                <a:ea typeface="Calibri" panose="020F0502020204030204" pitchFamily="34" charset="0"/>
                <a:cs typeface="Times New Roman" panose="02020603050405020304" pitchFamily="18" charset="0"/>
              </a:rPr>
              <a:t>Narrow Therapeutic Index drugs: clinical pharmacology perspective </a:t>
            </a:r>
            <a:r>
              <a:rPr lang="en-US" sz="1795"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Sam </a:t>
            </a:r>
            <a:r>
              <a:rPr lang="en-US" sz="1795" u="sng"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Habet</a:t>
            </a:r>
            <a:r>
              <a:rPr lang="en-US" sz="1795" u="sng">
                <a:solidFill>
                  <a:srgbClr val="0563C1"/>
                </a:solidFill>
                <a:latin typeface="Calibri" panose="020F0502020204030204" pitchFamily="34" charset="0"/>
                <a:ea typeface="Calibri" panose="020F0502020204030204" pitchFamily="34" charset="0"/>
                <a:cs typeface="Times New Roman" panose="02020603050405020304" pitchFamily="18" charset="0"/>
              </a:rPr>
              <a:t> </a:t>
            </a:r>
            <a:r>
              <a:rPr lang="en-US" sz="1795" i="1">
                <a:effectLst/>
                <a:latin typeface="Calibri" panose="020F0502020204030204" pitchFamily="34" charset="0"/>
                <a:ea typeface="Calibri" panose="020F0502020204030204" pitchFamily="34" charset="0"/>
                <a:cs typeface="Times New Roman" panose="02020603050405020304" pitchFamily="18" charset="0"/>
              </a:rPr>
              <a:t>Journal of Pharmacy and Pharmacology</a:t>
            </a:r>
            <a:r>
              <a:rPr lang="en-US" sz="1795">
                <a:effectLst/>
                <a:latin typeface="Calibri" panose="020F0502020204030204" pitchFamily="34" charset="0"/>
                <a:ea typeface="Calibri" panose="020F0502020204030204" pitchFamily="34" charset="0"/>
                <a:cs typeface="Times New Roman" panose="02020603050405020304" pitchFamily="18" charset="0"/>
              </a:rPr>
              <a:t>, Volume 73, Issue 10, October 2021, Pages 1285–1291, </a:t>
            </a:r>
            <a:r>
              <a:rPr lang="en-US" sz="1795"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https://doi.org/10.1093/jpp/rgab102</a:t>
            </a:r>
            <a:endParaRPr lang="en-US" sz="1795">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98"/>
              </a:spcAft>
            </a:pPr>
            <a:r>
              <a:rPr lang="en-US" sz="1795" b="1">
                <a:effectLst/>
                <a:latin typeface="Calibri" panose="020F0502020204030204" pitchFamily="34" charset="0"/>
                <a:ea typeface="Calibri" panose="020F0502020204030204" pitchFamily="34" charset="0"/>
                <a:cs typeface="Times New Roman" panose="02020603050405020304" pitchFamily="18" charset="0"/>
              </a:rPr>
              <a:t>Utilization of Direct Oral Anticoagulants in People Living with Human Immunodeficiency Virus: Observational Data from the District of Columbia Cohort ,</a:t>
            </a:r>
            <a:r>
              <a:rPr lang="en-US" sz="1795" err="1">
                <a:effectLst/>
                <a:latin typeface="Calibri" panose="020F0502020204030204" pitchFamily="34" charset="0"/>
                <a:ea typeface="Calibri" panose="020F0502020204030204" pitchFamily="34" charset="0"/>
                <a:cs typeface="Times New Roman" panose="02020603050405020304" pitchFamily="18" charset="0"/>
              </a:rPr>
              <a:t>Jomy</a:t>
            </a:r>
            <a:r>
              <a:rPr lang="en-US" sz="1795">
                <a:effectLst/>
                <a:latin typeface="Calibri" panose="020F0502020204030204" pitchFamily="34" charset="0"/>
                <a:ea typeface="Calibri" panose="020F0502020204030204" pitchFamily="34" charset="0"/>
                <a:cs typeface="Times New Roman" panose="02020603050405020304" pitchFamily="18" charset="0"/>
              </a:rPr>
              <a:t> M George, Safia S Kuriakose, Anne Monroe, </a:t>
            </a:r>
            <a:r>
              <a:rPr lang="en-US" sz="1795" err="1">
                <a:effectLst/>
                <a:latin typeface="Calibri" panose="020F0502020204030204" pitchFamily="34" charset="0"/>
                <a:ea typeface="Calibri" panose="020F0502020204030204" pitchFamily="34" charset="0"/>
                <a:cs typeface="Times New Roman" panose="02020603050405020304" pitchFamily="18" charset="0"/>
              </a:rPr>
              <a:t>Qingjiang</a:t>
            </a:r>
            <a:r>
              <a:rPr lang="en-US" sz="1795">
                <a:effectLst/>
                <a:latin typeface="Calibri" panose="020F0502020204030204" pitchFamily="34" charset="0"/>
                <a:ea typeface="Calibri" panose="020F0502020204030204" pitchFamily="34" charset="0"/>
                <a:cs typeface="Times New Roman" panose="02020603050405020304" pitchFamily="18" charset="0"/>
              </a:rPr>
              <a:t> Hou, Morgan Byrne, Alice K Pau, Henry Masur, Colleen </a:t>
            </a:r>
            <a:r>
              <a:rPr lang="en-US" sz="1795" err="1">
                <a:effectLst/>
                <a:latin typeface="Calibri" panose="020F0502020204030204" pitchFamily="34" charset="0"/>
                <a:ea typeface="Calibri" panose="020F0502020204030204" pitchFamily="34" charset="0"/>
                <a:cs typeface="Times New Roman" panose="02020603050405020304" pitchFamily="18" charset="0"/>
              </a:rPr>
              <a:t>Hadigan</a:t>
            </a:r>
            <a:r>
              <a:rPr lang="en-US" sz="1795">
                <a:effectLst/>
                <a:latin typeface="Calibri" panose="020F0502020204030204" pitchFamily="34" charset="0"/>
                <a:ea typeface="Calibri" panose="020F0502020204030204" pitchFamily="34" charset="0"/>
                <a:cs typeface="Times New Roman" panose="02020603050405020304" pitchFamily="18" charset="0"/>
              </a:rPr>
              <a:t>, Amanda D Castel, Michael A </a:t>
            </a:r>
            <a:r>
              <a:rPr lang="en-US" sz="1795" err="1">
                <a:effectLst/>
                <a:latin typeface="Calibri" panose="020F0502020204030204" pitchFamily="34" charset="0"/>
                <a:ea typeface="Calibri" panose="020F0502020204030204" pitchFamily="34" charset="0"/>
                <a:cs typeface="Times New Roman" panose="02020603050405020304" pitchFamily="18" charset="0"/>
              </a:rPr>
              <a:t>Horberg</a:t>
            </a:r>
            <a:r>
              <a:rPr lang="en-US" sz="1795">
                <a:effectLst/>
                <a:latin typeface="Calibri" panose="020F0502020204030204" pitchFamily="34" charset="0"/>
                <a:ea typeface="Calibri" panose="020F0502020204030204" pitchFamily="34" charset="0"/>
                <a:cs typeface="Times New Roman" panose="02020603050405020304" pitchFamily="18" charset="0"/>
              </a:rPr>
              <a:t> ... Clinical Infectious Diseases, Volume 71, Issue 10, 15 November 2020, Pages e604–e613, https://doi.org/10.1093/cid/ciaa284</a:t>
            </a:r>
          </a:p>
          <a:p>
            <a:pPr marL="0" marR="0">
              <a:lnSpc>
                <a:spcPct val="107000"/>
              </a:lnSpc>
              <a:spcBef>
                <a:spcPts val="0"/>
              </a:spcBef>
              <a:spcAft>
                <a:spcPts val="798"/>
              </a:spcAft>
            </a:pPr>
            <a:r>
              <a:rPr lang="en-US" sz="1795" b="1">
                <a:effectLst/>
                <a:latin typeface="Calibri" panose="020F0502020204030204" pitchFamily="34" charset="0"/>
                <a:ea typeface="Calibri" panose="020F0502020204030204" pitchFamily="34" charset="0"/>
                <a:cs typeface="Times New Roman" panose="02020603050405020304" pitchFamily="18" charset="0"/>
              </a:rPr>
              <a:t>Narrow therapeutic index drugs: a clinical pharmacological consideration to flecainide</a:t>
            </a:r>
            <a:r>
              <a:rPr lang="en-US" sz="1795">
                <a:effectLst/>
                <a:latin typeface="Calibri" panose="020F0502020204030204" pitchFamily="34" charset="0"/>
                <a:ea typeface="Calibri" panose="020F0502020204030204" pitchFamily="34" charset="0"/>
                <a:cs typeface="Times New Roman" panose="02020603050405020304" pitchFamily="18" charset="0"/>
              </a:rPr>
              <a:t>, Juan </a:t>
            </a:r>
            <a:r>
              <a:rPr lang="en-US" sz="1795" err="1">
                <a:effectLst/>
                <a:latin typeface="Calibri" panose="020F0502020204030204" pitchFamily="34" charset="0"/>
                <a:ea typeface="Calibri" panose="020F0502020204030204" pitchFamily="34" charset="0"/>
                <a:cs typeface="Times New Roman" panose="02020603050405020304" pitchFamily="18" charset="0"/>
              </a:rPr>
              <a:t>Tamargo</a:t>
            </a:r>
            <a:r>
              <a:rPr lang="en-US" sz="1795">
                <a:effectLst/>
                <a:latin typeface="Calibri" panose="020F0502020204030204" pitchFamily="34" charset="0"/>
                <a:ea typeface="Calibri" panose="020F0502020204030204" pitchFamily="34" charset="0"/>
                <a:cs typeface="Times New Roman" panose="02020603050405020304" pitchFamily="18" charset="0"/>
              </a:rPr>
              <a:t>, 1 Jean-Yves Le Heuzey,2 and Phillipe Mabo3</a:t>
            </a:r>
          </a:p>
          <a:p>
            <a:pPr marL="0" marR="0">
              <a:lnSpc>
                <a:spcPct val="107000"/>
              </a:lnSpc>
              <a:spcBef>
                <a:spcPts val="0"/>
              </a:spcBef>
              <a:spcAft>
                <a:spcPts val="798"/>
              </a:spcAft>
            </a:pPr>
            <a:r>
              <a:rPr lang="en-US" sz="1795" b="1" err="1">
                <a:latin typeface="Calibri" panose="020F0502020204030204" pitchFamily="34" charset="0"/>
                <a:ea typeface="Calibri" panose="020F0502020204030204" pitchFamily="34" charset="0"/>
                <a:cs typeface="Times New Roman" panose="02020603050405020304" pitchFamily="18" charset="0"/>
              </a:rPr>
              <a:t>Goldfrank’s</a:t>
            </a:r>
            <a:r>
              <a:rPr lang="en-US" sz="1795" b="1">
                <a:latin typeface="Calibri" panose="020F0502020204030204" pitchFamily="34" charset="0"/>
                <a:ea typeface="Calibri" panose="020F0502020204030204" pitchFamily="34" charset="0"/>
                <a:cs typeface="Times New Roman" panose="02020603050405020304" pitchFamily="18" charset="0"/>
              </a:rPr>
              <a:t> Toxicologic Emergencies</a:t>
            </a:r>
            <a:r>
              <a:rPr lang="en-US" sz="1795">
                <a:latin typeface="Calibri" panose="020F0502020204030204" pitchFamily="34" charset="0"/>
                <a:ea typeface="Calibri" panose="020F0502020204030204" pitchFamily="34" charset="0"/>
                <a:cs typeface="Times New Roman" panose="02020603050405020304" pitchFamily="18" charset="0"/>
              </a:rPr>
              <a:t>, Nelson et al, 9</a:t>
            </a:r>
            <a:r>
              <a:rPr lang="en-US" sz="1795" baseline="30000">
                <a:latin typeface="Calibri" panose="020F0502020204030204" pitchFamily="34" charset="0"/>
                <a:ea typeface="Calibri" panose="020F0502020204030204" pitchFamily="34" charset="0"/>
                <a:cs typeface="Times New Roman" panose="02020603050405020304" pitchFamily="18" charset="0"/>
              </a:rPr>
              <a:t>th</a:t>
            </a:r>
            <a:r>
              <a:rPr lang="en-US" sz="1795">
                <a:latin typeface="Calibri" panose="020F0502020204030204" pitchFamily="34" charset="0"/>
                <a:ea typeface="Calibri" panose="020F0502020204030204" pitchFamily="34" charset="0"/>
                <a:cs typeface="Times New Roman" panose="02020603050405020304" pitchFamily="18" charset="0"/>
              </a:rPr>
              <a:t> Ed.</a:t>
            </a:r>
            <a:endParaRPr lang="en-US" sz="1795">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798"/>
              </a:spcAft>
            </a:pPr>
            <a:endParaRPr lang="en-US" sz="1795">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490829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53C1-E4B4-4CDD-9960-19DA3770825A}"/>
              </a:ext>
            </a:extLst>
          </p:cNvPr>
          <p:cNvSpPr>
            <a:spLocks noGrp="1"/>
          </p:cNvSpPr>
          <p:nvPr>
            <p:ph type="title"/>
          </p:nvPr>
        </p:nvSpPr>
        <p:spPr/>
        <p:txBody>
          <a:bodyPr/>
          <a:lstStyle/>
          <a:p>
            <a:r>
              <a:rPr lang="en-US"/>
              <a:t>References(2)</a:t>
            </a:r>
          </a:p>
        </p:txBody>
      </p:sp>
      <p:sp>
        <p:nvSpPr>
          <p:cNvPr id="3" name="Content Placeholder 2">
            <a:extLst>
              <a:ext uri="{FF2B5EF4-FFF2-40B4-BE49-F238E27FC236}">
                <a16:creationId xmlns:a16="http://schemas.microsoft.com/office/drawing/2014/main" id="{2E12FD83-92FD-4C4B-9529-35D1AF7D56B7}"/>
              </a:ext>
            </a:extLst>
          </p:cNvPr>
          <p:cNvSpPr>
            <a:spLocks noGrp="1"/>
          </p:cNvSpPr>
          <p:nvPr>
            <p:ph idx="1"/>
          </p:nvPr>
        </p:nvSpPr>
        <p:spPr/>
        <p:txBody>
          <a:bodyPr>
            <a:normAutofit/>
          </a:bodyPr>
          <a:lstStyle/>
          <a:p>
            <a:pPr algn="l"/>
            <a:r>
              <a:rPr lang="en-US" sz="1596" b="1" i="0" u="none" strike="noStrike" baseline="0">
                <a:latin typeface="Calibri" panose="020F0502020204030204" pitchFamily="34" charset="0"/>
                <a:cs typeface="Calibri" panose="020F0502020204030204" pitchFamily="34" charset="0"/>
              </a:rPr>
              <a:t>Guiding dose adjustment of amlodipine after co-administration with ritonavir containing regimens using a physiologically-based pharmacokinetic/pharmacodynamic model</a:t>
            </a:r>
            <a:r>
              <a:rPr lang="en-US" sz="1596" b="0" i="0" u="none" strike="noStrike" baseline="0">
                <a:latin typeface="Calibri" panose="020F0502020204030204" pitchFamily="34" charset="0"/>
                <a:cs typeface="Calibri" panose="020F0502020204030204" pitchFamily="34" charset="0"/>
              </a:rPr>
              <a:t>, </a:t>
            </a:r>
            <a:r>
              <a:rPr lang="en-US" sz="1596" b="0" i="0" u="none" strike="noStrike" baseline="0" err="1">
                <a:latin typeface="Calibri" panose="020F0502020204030204" pitchFamily="34" charset="0"/>
                <a:cs typeface="Calibri" panose="020F0502020204030204" pitchFamily="34" charset="0"/>
              </a:rPr>
              <a:t>Dwaipayan</a:t>
            </a:r>
            <a:r>
              <a:rPr lang="en-US" sz="1596" b="0" i="0" u="none" strike="noStrike" baseline="0">
                <a:latin typeface="Calibri" panose="020F0502020204030204" pitchFamily="34" charset="0"/>
                <a:cs typeface="Calibri" panose="020F0502020204030204" pitchFamily="34" charset="0"/>
              </a:rPr>
              <a:t> Mukherjee</a:t>
            </a:r>
            <a:r>
              <a:rPr lang="en-US" sz="1596">
                <a:latin typeface="Calibri" panose="020F0502020204030204" pitchFamily="34" charset="0"/>
                <a:cs typeface="Calibri" panose="020F0502020204030204" pitchFamily="34" charset="0"/>
              </a:rPr>
              <a:t>, Journal of Pharmacokinetics and Pharmacodynamics (2018) 45:443–456.</a:t>
            </a:r>
          </a:p>
          <a:p>
            <a:pPr algn="l"/>
            <a:r>
              <a:rPr lang="en-US" sz="1596" b="1">
                <a:latin typeface="Calibri" panose="020F0502020204030204" pitchFamily="34" charset="0"/>
                <a:cs typeface="Calibri" panose="020F0502020204030204" pitchFamily="34" charset="0"/>
              </a:rPr>
              <a:t>Effect of Saquinavir-Ritonavir on Cytochrome P450 3A4 Activity in Healthy Volunteers Using Midazolam as a Probe</a:t>
            </a:r>
            <a:r>
              <a:rPr lang="en-US" sz="1596">
                <a:latin typeface="Calibri" panose="020F0502020204030204" pitchFamily="34" charset="0"/>
                <a:cs typeface="Calibri" panose="020F0502020204030204" pitchFamily="34" charset="0"/>
              </a:rPr>
              <a:t>, Christophe Schmitt, Pharm.D., Carsten Hofmann, Ph.D., Myriam </a:t>
            </a:r>
            <a:r>
              <a:rPr lang="en-US" sz="1596" err="1">
                <a:latin typeface="Calibri" panose="020F0502020204030204" pitchFamily="34" charset="0"/>
                <a:cs typeface="Calibri" panose="020F0502020204030204" pitchFamily="34" charset="0"/>
              </a:rPr>
              <a:t>Riek</a:t>
            </a:r>
            <a:r>
              <a:rPr lang="en-US" sz="1596">
                <a:latin typeface="Calibri" panose="020F0502020204030204" pitchFamily="34" charset="0"/>
                <a:cs typeface="Calibri" panose="020F0502020204030204" pitchFamily="34" charset="0"/>
              </a:rPr>
              <a:t>, M.Sc.,</a:t>
            </a:r>
            <a:r>
              <a:rPr lang="en-US" sz="1596" err="1">
                <a:latin typeface="Calibri" panose="020F0502020204030204" pitchFamily="34" charset="0"/>
                <a:cs typeface="Calibri" panose="020F0502020204030204" pitchFamily="34" charset="0"/>
              </a:rPr>
              <a:t>Arpna</a:t>
            </a:r>
            <a:r>
              <a:rPr lang="en-US" sz="1596">
                <a:latin typeface="Calibri" panose="020F0502020204030204" pitchFamily="34" charset="0"/>
                <a:cs typeface="Calibri" panose="020F0502020204030204" pitchFamily="34" charset="0"/>
              </a:rPr>
              <a:t> Patel, B.Sc., and Elke </a:t>
            </a:r>
            <a:r>
              <a:rPr lang="en-US" sz="1596" err="1">
                <a:latin typeface="Calibri" panose="020F0502020204030204" pitchFamily="34" charset="0"/>
                <a:cs typeface="Calibri" panose="020F0502020204030204" pitchFamily="34" charset="0"/>
              </a:rPr>
              <a:t>Zwanziger</a:t>
            </a:r>
            <a:r>
              <a:rPr lang="en-US" sz="1596">
                <a:latin typeface="Calibri" panose="020F0502020204030204" pitchFamily="34" charset="0"/>
                <a:cs typeface="Calibri" panose="020F0502020204030204" pitchFamily="34" charset="0"/>
              </a:rPr>
              <a:t>, Ph.D., PHARMACOTHERAPY Volume 29, Number 10, 2009.</a:t>
            </a:r>
          </a:p>
          <a:p>
            <a:pPr algn="l"/>
            <a:r>
              <a:rPr lang="en-US" sz="1596" b="1">
                <a:latin typeface="Calibri" panose="020F0502020204030204" pitchFamily="34" charset="0"/>
                <a:cs typeface="Calibri" panose="020F0502020204030204" pitchFamily="34" charset="0"/>
              </a:rPr>
              <a:t>Mechanisms of Pharmacokinetic Enhancement Between Ritonavir and Saquinavir; Micro/Small Dosing Tests Using Midazolam (CYP3A4), Fexofenadine (p‐Glycoprotein), and Pravastatin (OATP1B1) as Probe Drugs </a:t>
            </a:r>
            <a:r>
              <a:rPr lang="en-US" sz="1596">
                <a:latin typeface="Calibri" panose="020F0502020204030204" pitchFamily="34" charset="0"/>
                <a:cs typeface="Calibri" panose="020F0502020204030204" pitchFamily="34" charset="0"/>
              </a:rPr>
              <a:t>Ichiro </a:t>
            </a:r>
            <a:r>
              <a:rPr lang="en-US" sz="1596" err="1">
                <a:latin typeface="Calibri" panose="020F0502020204030204" pitchFamily="34" charset="0"/>
                <a:cs typeface="Calibri" panose="020F0502020204030204" pitchFamily="34" charset="0"/>
              </a:rPr>
              <a:t>Ieiri</a:t>
            </a:r>
            <a:r>
              <a:rPr lang="en-US" sz="1596">
                <a:latin typeface="Calibri" panose="020F0502020204030204" pitchFamily="34" charset="0"/>
                <a:cs typeface="Calibri" panose="020F0502020204030204" pitchFamily="34" charset="0"/>
              </a:rPr>
              <a:t>, PhD, 2013 The Journal of Clinical Pharmacology 53(6) 654–661.</a:t>
            </a:r>
          </a:p>
          <a:p>
            <a:pPr algn="l"/>
            <a:r>
              <a:rPr lang="en-US" sz="1596" b="1">
                <a:latin typeface="Calibri" panose="020F0502020204030204" pitchFamily="34" charset="0"/>
                <a:cs typeface="Calibri" panose="020F0502020204030204" pitchFamily="34" charset="0"/>
              </a:rPr>
              <a:t>Investigating the interaction between nifedipine- and ritonavir-containing antiviral regimens: A physiologically based pharmacokinetic/pharmacodynamic analysis</a:t>
            </a:r>
            <a:r>
              <a:rPr lang="en-US" sz="1596">
                <a:latin typeface="Calibri" panose="020F0502020204030204" pitchFamily="34" charset="0"/>
                <a:cs typeface="Calibri" panose="020F0502020204030204" pitchFamily="34" charset="0"/>
              </a:rPr>
              <a:t>, </a:t>
            </a:r>
            <a:r>
              <a:rPr lang="en-US" sz="1596" err="1">
                <a:latin typeface="Calibri" panose="020F0502020204030204" pitchFamily="34" charset="0"/>
                <a:cs typeface="Calibri" panose="020F0502020204030204" pitchFamily="34" charset="0"/>
              </a:rPr>
              <a:t>Wanjie</a:t>
            </a:r>
            <a:r>
              <a:rPr lang="en-US" sz="1596">
                <a:latin typeface="Calibri" panose="020F0502020204030204" pitchFamily="34" charset="0"/>
                <a:cs typeface="Calibri" panose="020F0502020204030204" pitchFamily="34" charset="0"/>
              </a:rPr>
              <a:t> </a:t>
            </a:r>
            <a:r>
              <a:rPr lang="en-US" sz="1596" err="1">
                <a:latin typeface="Calibri" panose="020F0502020204030204" pitchFamily="34" charset="0"/>
                <a:cs typeface="Calibri" panose="020F0502020204030204" pitchFamily="34" charset="0"/>
              </a:rPr>
              <a:t>Niu</a:t>
            </a:r>
            <a:r>
              <a:rPr lang="en-US" sz="1596">
                <a:latin typeface="Calibri" panose="020F0502020204030204" pitchFamily="34" charset="0"/>
                <a:cs typeface="Calibri" panose="020F0502020204030204" pitchFamily="34" charset="0"/>
              </a:rPr>
              <a:t>, 2020,</a:t>
            </a:r>
            <a:r>
              <a:rPr lang="fr-FR" sz="1596">
                <a:latin typeface="Calibri" panose="020F0502020204030204" pitchFamily="34" charset="0"/>
                <a:cs typeface="Calibri" panose="020F0502020204030204" pitchFamily="34" charset="0"/>
              </a:rPr>
              <a:t> Br J Clin </a:t>
            </a:r>
            <a:r>
              <a:rPr lang="fr-FR" sz="1596" err="1">
                <a:latin typeface="Calibri" panose="020F0502020204030204" pitchFamily="34" charset="0"/>
                <a:cs typeface="Calibri" panose="020F0502020204030204" pitchFamily="34" charset="0"/>
              </a:rPr>
              <a:t>Pharmacol</a:t>
            </a:r>
            <a:r>
              <a:rPr lang="fr-FR" sz="1596">
                <a:latin typeface="Calibri" panose="020F0502020204030204" pitchFamily="34" charset="0"/>
                <a:cs typeface="Calibri" panose="020F0502020204030204" pitchFamily="34" charset="0"/>
              </a:rPr>
              <a:t>. 2021;87:2790–2806.</a:t>
            </a:r>
            <a:r>
              <a:rPr lang="en-US" sz="1596">
                <a:latin typeface="Calibri" panose="020F0502020204030204" pitchFamily="34" charset="0"/>
                <a:cs typeface="Calibri" panose="020F0502020204030204" pitchFamily="34" charset="0"/>
              </a:rPr>
              <a:t> </a:t>
            </a:r>
          </a:p>
          <a:p>
            <a:pPr algn="l"/>
            <a:r>
              <a:rPr lang="en-US" sz="1596" b="1">
                <a:latin typeface="Calibri" panose="020F0502020204030204" pitchFamily="34" charset="0"/>
                <a:cs typeface="Calibri" panose="020F0502020204030204" pitchFamily="34" charset="0"/>
              </a:rPr>
              <a:t>Pharmacokinetics of once-daily darunavir-ritonavir and atazanavir-ritonavir over 72 hours following drug cessation</a:t>
            </a:r>
            <a:r>
              <a:rPr lang="en-US" sz="1596">
                <a:latin typeface="Calibri" panose="020F0502020204030204" pitchFamily="34" charset="0"/>
                <a:cs typeface="Calibri" panose="020F0502020204030204" pitchFamily="34" charset="0"/>
              </a:rPr>
              <a:t>. Boffito M, Jackson A, Amara A, et al. </a:t>
            </a:r>
            <a:r>
              <a:rPr lang="en-US" sz="1596" err="1">
                <a:latin typeface="Calibri" panose="020F0502020204030204" pitchFamily="34" charset="0"/>
                <a:cs typeface="Calibri" panose="020F0502020204030204" pitchFamily="34" charset="0"/>
              </a:rPr>
              <a:t>Antimicrob</a:t>
            </a:r>
            <a:r>
              <a:rPr lang="en-US" sz="1596">
                <a:latin typeface="Calibri" panose="020F0502020204030204" pitchFamily="34" charset="0"/>
                <a:cs typeface="Calibri" panose="020F0502020204030204" pitchFamily="34" charset="0"/>
              </a:rPr>
              <a:t> Agents Chemother. 2011;55(9):4218-4223. doi:10.1128/AAC.01747-10</a:t>
            </a:r>
          </a:p>
          <a:p>
            <a:pPr algn="l"/>
            <a:endParaRPr lang="en-US" sz="1596" b="0" i="0" u="none" strike="noStrike" baseline="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429046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FCB84-0035-4171-8D13-B44E8787BAC8}"/>
              </a:ext>
            </a:extLst>
          </p:cNvPr>
          <p:cNvSpPr>
            <a:spLocks noGrp="1"/>
          </p:cNvSpPr>
          <p:nvPr>
            <p:ph type="title"/>
          </p:nvPr>
        </p:nvSpPr>
        <p:spPr/>
        <p:txBody>
          <a:bodyPr/>
          <a:lstStyle/>
          <a:p>
            <a:r>
              <a:rPr lang="en-US"/>
              <a:t>Paxlovid (nirmatrelvir and ritonavir) Product Information</a:t>
            </a:r>
          </a:p>
        </p:txBody>
      </p:sp>
      <p:sp>
        <p:nvSpPr>
          <p:cNvPr id="3" name="Content Placeholder 2">
            <a:extLst>
              <a:ext uri="{FF2B5EF4-FFF2-40B4-BE49-F238E27FC236}">
                <a16:creationId xmlns:a16="http://schemas.microsoft.com/office/drawing/2014/main" id="{0EAB00FD-8300-431B-946A-1D2C815FB48B}"/>
              </a:ext>
            </a:extLst>
          </p:cNvPr>
          <p:cNvSpPr>
            <a:spLocks noGrp="1"/>
          </p:cNvSpPr>
          <p:nvPr>
            <p:ph idx="1"/>
          </p:nvPr>
        </p:nvSpPr>
        <p:spPr>
          <a:xfrm>
            <a:off x="337720" y="1052641"/>
            <a:ext cx="11626303" cy="5258290"/>
          </a:xfrm>
        </p:spPr>
        <p:txBody>
          <a:bodyPr vert="horz" lIns="91214" tIns="45607" rIns="91214" bIns="45607" rtlCol="0" anchor="t">
            <a:normAutofit/>
          </a:bodyPr>
          <a:lstStyle/>
          <a:p>
            <a:pPr marL="228029" lvl="1">
              <a:lnSpc>
                <a:spcPct val="100000"/>
              </a:lnSpc>
              <a:spcBef>
                <a:spcPts val="1197"/>
              </a:spcBef>
              <a:buClr>
                <a:srgbClr val="001642"/>
              </a:buClr>
              <a:buFont typeface="Wingdings"/>
              <a:buChar char=""/>
            </a:pPr>
            <a:r>
              <a:rPr lang="en-US" sz="1795">
                <a:latin typeface="Arial"/>
                <a:cs typeface="Arial"/>
              </a:rPr>
              <a:t>FDA Fact Sheets</a:t>
            </a:r>
          </a:p>
          <a:p>
            <a:pPr marL="684086" lvl="2">
              <a:lnSpc>
                <a:spcPct val="100000"/>
              </a:lnSpc>
              <a:spcBef>
                <a:spcPts val="399"/>
              </a:spcBef>
              <a:buClr>
                <a:srgbClr val="001642"/>
              </a:buClr>
              <a:buFont typeface="Wingdings"/>
              <a:buChar char=""/>
            </a:pPr>
            <a:r>
              <a:rPr lang="en-US" sz="1596">
                <a:latin typeface="Arial"/>
                <a:cs typeface="Arial"/>
                <a:hlinkClick r:id="rId3"/>
              </a:rPr>
              <a:t>Paxlovid provider fact sheet</a:t>
            </a:r>
            <a:r>
              <a:rPr lang="en-US" sz="1596">
                <a:latin typeface="Arial"/>
                <a:cs typeface="Arial"/>
              </a:rPr>
              <a:t>: https://www.fda.gov/media/155050/download</a:t>
            </a:r>
          </a:p>
          <a:p>
            <a:pPr marL="684086" lvl="2">
              <a:spcBef>
                <a:spcPts val="399"/>
              </a:spcBef>
              <a:buClr>
                <a:srgbClr val="001642"/>
              </a:buClr>
              <a:buFont typeface="Wingdings"/>
              <a:buChar char=""/>
            </a:pPr>
            <a:r>
              <a:rPr lang="en-US" sz="1596">
                <a:latin typeface="Arial"/>
                <a:cs typeface="Arial"/>
                <a:hlinkClick r:id="rId4"/>
              </a:rPr>
              <a:t>Paxlovid patient fact sheet</a:t>
            </a:r>
            <a:r>
              <a:rPr lang="en-US" sz="1596">
                <a:latin typeface="Arial"/>
                <a:cs typeface="Arial"/>
              </a:rPr>
              <a:t>:  https://www.fda.gov/media/155051/download </a:t>
            </a:r>
            <a:endParaRPr lang="en-US" sz="1596">
              <a:latin typeface="Arial" panose="020B0604020202020204" pitchFamily="34" charset="0"/>
              <a:cs typeface="Arial" panose="020B0604020202020204" pitchFamily="34" charset="0"/>
            </a:endParaRPr>
          </a:p>
          <a:p>
            <a:pPr marL="684086" lvl="2">
              <a:lnSpc>
                <a:spcPct val="100000"/>
              </a:lnSpc>
              <a:spcBef>
                <a:spcPts val="399"/>
              </a:spcBef>
              <a:buClr>
                <a:srgbClr val="001642"/>
              </a:buClr>
              <a:buFont typeface="Wingdings"/>
              <a:buChar char=""/>
            </a:pPr>
            <a:r>
              <a:rPr lang="en-US" sz="1596">
                <a:latin typeface="Arial"/>
                <a:cs typeface="Arial"/>
                <a:hlinkClick r:id="rId5"/>
              </a:rPr>
              <a:t>Paxlovid patient fact sheet (Spanish)</a:t>
            </a:r>
            <a:r>
              <a:rPr lang="en-US" sz="1596">
                <a:latin typeface="Arial"/>
                <a:cs typeface="Arial"/>
              </a:rPr>
              <a:t>:  https://www.fda.gov/media/155075/download</a:t>
            </a:r>
          </a:p>
          <a:p>
            <a:pPr>
              <a:spcBef>
                <a:spcPts val="1197"/>
              </a:spcBef>
              <a:buFont typeface="Wingdings" panose="05000000000000000000" pitchFamily="2" charset="2"/>
              <a:buChar char="§"/>
            </a:pPr>
            <a:r>
              <a:rPr lang="en-US" sz="1795"/>
              <a:t>Manufacturer’s Resources: </a:t>
            </a:r>
            <a:endParaRPr lang="en-US" sz="1795">
              <a:cs typeface="Arial"/>
            </a:endParaRPr>
          </a:p>
          <a:p>
            <a:pPr lvl="1">
              <a:buFont typeface="Wingdings" panose="05000000000000000000" pitchFamily="2" charset="2"/>
              <a:buChar char="Ø"/>
            </a:pPr>
            <a:r>
              <a:rPr lang="en-US" sz="1596">
                <a:hlinkClick r:id="rId6"/>
              </a:rPr>
              <a:t>Website for Healthcare Providers</a:t>
            </a:r>
            <a:r>
              <a:rPr lang="en-US" sz="1596"/>
              <a:t>: https://www.covid19oralrx-hcp.com/</a:t>
            </a:r>
            <a:endParaRPr lang="en-US" sz="1596">
              <a:cs typeface="Arial"/>
            </a:endParaRPr>
          </a:p>
          <a:p>
            <a:pPr lvl="1">
              <a:buFont typeface="Wingdings" panose="05000000000000000000" pitchFamily="2" charset="2"/>
              <a:buChar char="Ø"/>
            </a:pPr>
            <a:r>
              <a:rPr lang="en-US" sz="1596">
                <a:hlinkClick r:id="rId7"/>
              </a:rPr>
              <a:t>Website for Patients</a:t>
            </a:r>
            <a:r>
              <a:rPr lang="en-US" sz="1596"/>
              <a:t>: https://www.covid19oralrx-patient.com/</a:t>
            </a:r>
            <a:endParaRPr lang="en-US" sz="1596">
              <a:cs typeface="Arial"/>
            </a:endParaRPr>
          </a:p>
          <a:p>
            <a:pPr lvl="1">
              <a:buFont typeface="Wingdings" panose="05000000000000000000" pitchFamily="2" charset="2"/>
              <a:buChar char="Ø"/>
            </a:pPr>
            <a:r>
              <a:rPr lang="en-US" sz="1596">
                <a:hlinkClick r:id="rId8"/>
              </a:rPr>
              <a:t>Pharmacist Instruction Sheet</a:t>
            </a:r>
            <a:r>
              <a:rPr lang="en-US" sz="1596"/>
              <a:t>: https://www.covid19oralrx-hcp.com/files/Clean_EUA-105-mitigation-plan-for-moderate-renal-impairment-01-11-22.pdf</a:t>
            </a:r>
            <a:endParaRPr lang="en-US" sz="1596">
              <a:cs typeface="Arial"/>
            </a:endParaRPr>
          </a:p>
          <a:p>
            <a:pPr>
              <a:spcBef>
                <a:spcPts val="1197"/>
              </a:spcBef>
              <a:buFont typeface="Wingdings" panose="05000000000000000000" pitchFamily="2" charset="2"/>
              <a:buChar char="§"/>
            </a:pPr>
            <a:r>
              <a:rPr lang="en-US" sz="1795"/>
              <a:t>Additional Resources:</a:t>
            </a:r>
            <a:endParaRPr lang="en-US" sz="1795">
              <a:cs typeface="Arial"/>
            </a:endParaRPr>
          </a:p>
          <a:p>
            <a:pPr lvl="1">
              <a:lnSpc>
                <a:spcPct val="100000"/>
              </a:lnSpc>
              <a:spcBef>
                <a:spcPts val="0"/>
              </a:spcBef>
              <a:buFont typeface="Wingdings" panose="05000000000000000000" pitchFamily="2" charset="2"/>
              <a:buChar char="Ø"/>
              <a:defRPr/>
            </a:pPr>
            <a:r>
              <a:rPr lang="en-US" sz="1596">
                <a:hlinkClick r:id="rId9"/>
              </a:rPr>
              <a:t>NIH’s COVID-19 Treatment Guidelines Therapeutic Management of </a:t>
            </a:r>
            <a:r>
              <a:rPr lang="en-US" sz="1596" err="1">
                <a:hlinkClick r:id="rId9"/>
              </a:rPr>
              <a:t>Nonhospitalized</a:t>
            </a:r>
            <a:r>
              <a:rPr lang="en-US" sz="1596">
                <a:hlinkClick r:id="rId9"/>
              </a:rPr>
              <a:t> Adults With COVID-19</a:t>
            </a:r>
            <a:r>
              <a:rPr lang="en-US" sz="1596"/>
              <a:t> (https://www.covid19treatmentguidelines.nih.gov/therapies/statement-on-therapies-for-high-risk-nonhospitalized-patients/)</a:t>
            </a:r>
            <a:endParaRPr lang="en-US" sz="1596">
              <a:cs typeface="Arial"/>
            </a:endParaRPr>
          </a:p>
          <a:p>
            <a:pPr lvl="1">
              <a:buFont typeface="Wingdings" panose="05000000000000000000" pitchFamily="2" charset="2"/>
              <a:buChar char="Ø"/>
            </a:pPr>
            <a:r>
              <a:rPr lang="en-US" sz="1596">
                <a:hlinkClick r:id="rId10"/>
              </a:rPr>
              <a:t>COVID-19 Therapeutics Locator</a:t>
            </a:r>
            <a:r>
              <a:rPr lang="en-US" sz="1596"/>
              <a:t>: https://covid-19-therapeutics-locator-dhhs.hub.arcgis.com/</a:t>
            </a:r>
          </a:p>
          <a:p>
            <a:pPr lvl="1">
              <a:buFont typeface="Wingdings" panose="05000000000000000000" pitchFamily="2" charset="2"/>
              <a:buChar char="Ø"/>
            </a:pPr>
            <a:r>
              <a:rPr lang="en-US" sz="1596">
                <a:cs typeface="Arial"/>
                <a:hlinkClick r:id="rId11"/>
              </a:rPr>
              <a:t>Test to Treat Locator:</a:t>
            </a:r>
            <a:r>
              <a:rPr lang="en-US" sz="1596">
                <a:cs typeface="Arial"/>
              </a:rPr>
              <a:t> https://aspr.hhs.gov/TestToTreat/Pages/default.aspx</a:t>
            </a:r>
            <a:endParaRPr lang="en-US" sz="1596">
              <a:highlight>
                <a:srgbClr val="FFFF00"/>
              </a:highlight>
              <a:cs typeface="Arial"/>
            </a:endParaRPr>
          </a:p>
          <a:p>
            <a:pPr lvl="1">
              <a:buFont typeface="Wingdings" panose="05000000000000000000" pitchFamily="2" charset="2"/>
              <a:buChar char="Ø"/>
            </a:pPr>
            <a:r>
              <a:rPr lang="en-US" sz="1596">
                <a:hlinkClick r:id="rId12"/>
              </a:rPr>
              <a:t>FDA MedWatch</a:t>
            </a:r>
            <a:r>
              <a:rPr lang="en-US" sz="1596"/>
              <a:t>:</a:t>
            </a:r>
            <a:r>
              <a:rPr lang="en-US" sz="1397"/>
              <a:t>  </a:t>
            </a:r>
            <a:r>
              <a:rPr lang="en-US" sz="1596"/>
              <a:t>https://www.accessdata.fda.gov/scripts/medwatch/index.cfm</a:t>
            </a:r>
            <a:endParaRPr lang="en-US" sz="1596">
              <a:cs typeface="Arial"/>
            </a:endParaRPr>
          </a:p>
          <a:p>
            <a:pPr lvl="1">
              <a:buFont typeface="Wingdings" panose="05000000000000000000" pitchFamily="2" charset="2"/>
              <a:buChar char="Ø"/>
            </a:pPr>
            <a:r>
              <a:rPr lang="en-US" sz="1596">
                <a:hlinkClick r:id="rId13"/>
              </a:rPr>
              <a:t>Pfizer Safety Reporting</a:t>
            </a:r>
            <a:r>
              <a:rPr lang="en-US" sz="1596"/>
              <a:t>: http://www.pfizersafetyreporting.com/</a:t>
            </a:r>
            <a:endParaRPr lang="en-US" sz="1596">
              <a:cs typeface="Arial"/>
            </a:endParaRPr>
          </a:p>
          <a:p>
            <a:pPr lvl="1">
              <a:buFont typeface="Wingdings" panose="05000000000000000000" pitchFamily="2" charset="2"/>
              <a:buChar char="Ø"/>
            </a:pPr>
            <a:r>
              <a:rPr lang="en-US" sz="1596">
                <a:hlinkClick r:id="rId14"/>
              </a:rPr>
              <a:t>Module 5 Oral Therapeutics Administration</a:t>
            </a:r>
          </a:p>
        </p:txBody>
      </p:sp>
    </p:spTree>
    <p:extLst>
      <p:ext uri="{BB962C8B-B14F-4D97-AF65-F5344CB8AC3E}">
        <p14:creationId xmlns:p14="http://schemas.microsoft.com/office/powerpoint/2010/main" val="35662595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B8FE9-D0E5-404D-B66D-C19A131C324E}"/>
              </a:ext>
            </a:extLst>
          </p:cNvPr>
          <p:cNvSpPr>
            <a:spLocks noGrp="1"/>
          </p:cNvSpPr>
          <p:nvPr>
            <p:ph type="title"/>
          </p:nvPr>
        </p:nvSpPr>
        <p:spPr>
          <a:xfrm>
            <a:off x="750614" y="2106717"/>
            <a:ext cx="10489585" cy="1322284"/>
          </a:xfrm>
        </p:spPr>
        <p:txBody>
          <a:bodyPr>
            <a:normAutofit/>
          </a:bodyPr>
          <a:lstStyle/>
          <a:p>
            <a:pPr algn="ctr"/>
            <a:r>
              <a:rPr lang="en-US" sz="4788" b="1"/>
              <a:t>Q&amp;A/Discussion</a:t>
            </a:r>
          </a:p>
        </p:txBody>
      </p:sp>
    </p:spTree>
    <p:extLst>
      <p:ext uri="{BB962C8B-B14F-4D97-AF65-F5344CB8AC3E}">
        <p14:creationId xmlns:p14="http://schemas.microsoft.com/office/powerpoint/2010/main" val="2390024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78DF19A-443A-43A6-8EAB-E1AAA68F1E26}"/>
              </a:ext>
            </a:extLst>
          </p:cNvPr>
          <p:cNvSpPr>
            <a:spLocks noGrp="1"/>
          </p:cNvSpPr>
          <p:nvPr>
            <p:ph type="title"/>
          </p:nvPr>
        </p:nvSpPr>
        <p:spPr/>
        <p:txBody>
          <a:bodyPr>
            <a:noAutofit/>
          </a:bodyPr>
          <a:lstStyle/>
          <a:p>
            <a:r>
              <a:rPr lang="en-US" sz="3990">
                <a:solidFill>
                  <a:srgbClr val="FF99FF"/>
                </a:solidFill>
              </a:rPr>
              <a:t>BA2 </a:t>
            </a:r>
            <a:r>
              <a:rPr lang="en-US" sz="3990"/>
              <a:t>now the predominant </a:t>
            </a:r>
            <a:r>
              <a:rPr lang="en-US" sz="3990" err="1"/>
              <a:t>sublineage</a:t>
            </a:r>
            <a:r>
              <a:rPr lang="en-US" sz="3990"/>
              <a:t> in U.S.</a:t>
            </a:r>
          </a:p>
        </p:txBody>
      </p:sp>
      <p:sp>
        <p:nvSpPr>
          <p:cNvPr id="4" name="Text Placeholder 3">
            <a:extLst>
              <a:ext uri="{FF2B5EF4-FFF2-40B4-BE49-F238E27FC236}">
                <a16:creationId xmlns:a16="http://schemas.microsoft.com/office/drawing/2014/main" id="{1BBAB2AC-CFB7-452F-84EB-9884464436DF}"/>
              </a:ext>
            </a:extLst>
          </p:cNvPr>
          <p:cNvSpPr>
            <a:spLocks noGrp="1"/>
          </p:cNvSpPr>
          <p:nvPr>
            <p:ph type="body" sz="quarter" idx="13"/>
          </p:nvPr>
        </p:nvSpPr>
        <p:spPr/>
        <p:txBody>
          <a:bodyPr/>
          <a:lstStyle/>
          <a:p>
            <a:r>
              <a:rPr lang="en-US">
                <a:hlinkClick r:id="rId3"/>
              </a:rPr>
              <a:t>https://covid.cdc.gov/covid-data-tracker/#variant-proportions</a:t>
            </a:r>
            <a:r>
              <a:rPr lang="en-US"/>
              <a:t> </a:t>
            </a:r>
          </a:p>
        </p:txBody>
      </p:sp>
      <p:pic>
        <p:nvPicPr>
          <p:cNvPr id="3" name="Picture 2">
            <a:extLst>
              <a:ext uri="{FF2B5EF4-FFF2-40B4-BE49-F238E27FC236}">
                <a16:creationId xmlns:a16="http://schemas.microsoft.com/office/drawing/2014/main" id="{300E0E1E-5EF2-44F2-B84A-CC2B969405DF}"/>
              </a:ext>
            </a:extLst>
          </p:cNvPr>
          <p:cNvPicPr>
            <a:picLocks noChangeAspect="1"/>
          </p:cNvPicPr>
          <p:nvPr/>
        </p:nvPicPr>
        <p:blipFill rotWithShape="1">
          <a:blip r:embed="rId4"/>
          <a:srcRect b="2873"/>
          <a:stretch/>
        </p:blipFill>
        <p:spPr>
          <a:xfrm>
            <a:off x="1777829" y="1071622"/>
            <a:ext cx="7748904" cy="5371708"/>
          </a:xfrm>
          <a:prstGeom prst="rect">
            <a:avLst/>
          </a:prstGeom>
        </p:spPr>
      </p:pic>
      <p:sp>
        <p:nvSpPr>
          <p:cNvPr id="2" name="Oval 1">
            <a:extLst>
              <a:ext uri="{FF2B5EF4-FFF2-40B4-BE49-F238E27FC236}">
                <a16:creationId xmlns:a16="http://schemas.microsoft.com/office/drawing/2014/main" id="{CBEC287F-2209-45D5-82ED-72E8BFA72F08}"/>
              </a:ext>
            </a:extLst>
          </p:cNvPr>
          <p:cNvSpPr/>
          <p:nvPr/>
        </p:nvSpPr>
        <p:spPr>
          <a:xfrm>
            <a:off x="6513052" y="2385469"/>
            <a:ext cx="2312592" cy="552811"/>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84134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CB97E9-89C9-4EF6-848D-53643D6B9514}"/>
              </a:ext>
            </a:extLst>
          </p:cNvPr>
          <p:cNvPicPr>
            <a:picLocks noChangeAspect="1"/>
          </p:cNvPicPr>
          <p:nvPr/>
        </p:nvPicPr>
        <p:blipFill rotWithShape="1">
          <a:blip r:embed="rId3"/>
          <a:srcRect l="6590" t="12836" r="2579" b="5128"/>
          <a:stretch/>
        </p:blipFill>
        <p:spPr>
          <a:xfrm>
            <a:off x="515277" y="3518804"/>
            <a:ext cx="6089432" cy="3092043"/>
          </a:xfrm>
          <a:prstGeom prst="rect">
            <a:avLst/>
          </a:prstGeom>
          <a:ln>
            <a:solidFill>
              <a:srgbClr val="002060"/>
            </a:solidFill>
          </a:ln>
        </p:spPr>
      </p:pic>
      <p:sp>
        <p:nvSpPr>
          <p:cNvPr id="9" name="TextBox 8">
            <a:extLst>
              <a:ext uri="{FF2B5EF4-FFF2-40B4-BE49-F238E27FC236}">
                <a16:creationId xmlns:a16="http://schemas.microsoft.com/office/drawing/2014/main" id="{7F72A453-14E3-4131-B472-12820850A2CB}"/>
              </a:ext>
            </a:extLst>
          </p:cNvPr>
          <p:cNvSpPr txBox="1"/>
          <p:nvPr/>
        </p:nvSpPr>
        <p:spPr>
          <a:xfrm>
            <a:off x="261693" y="1992189"/>
            <a:ext cx="6821223" cy="921046"/>
          </a:xfrm>
          <a:prstGeom prst="rect">
            <a:avLst/>
          </a:prstGeom>
          <a:noFill/>
        </p:spPr>
        <p:txBody>
          <a:bodyPr wrap="square">
            <a:spAutoFit/>
          </a:bodyPr>
          <a:lstStyle/>
          <a:p>
            <a:pPr algn="ctr" defTabSz="912114">
              <a:defRPr/>
            </a:pPr>
            <a:r>
              <a:rPr lang="en-US" sz="1795" i="1">
                <a:solidFill>
                  <a:srgbClr val="002060"/>
                </a:solidFill>
                <a:latin typeface="Calibri" panose="020F0502020204030204"/>
                <a:ea typeface="Calibri" panose="020F0502020204030204" pitchFamily="34" charset="0"/>
              </a:rPr>
              <a:t>An online community bringing together information and opportunities for discussion on latest research, guidelines, tools and resources from a variety of medical subspecialties around the world. </a:t>
            </a:r>
            <a:endParaRPr lang="en-US" sz="1795" i="1">
              <a:solidFill>
                <a:srgbClr val="002060"/>
              </a:solidFill>
              <a:latin typeface="Calibri" panose="020F0502020204030204"/>
            </a:endParaRPr>
          </a:p>
        </p:txBody>
      </p:sp>
      <p:sp>
        <p:nvSpPr>
          <p:cNvPr id="8" name="TextBox 7">
            <a:extLst>
              <a:ext uri="{FF2B5EF4-FFF2-40B4-BE49-F238E27FC236}">
                <a16:creationId xmlns:a16="http://schemas.microsoft.com/office/drawing/2014/main" id="{3C7F5D8A-5DA4-4A63-BFB8-6FF1538692A8}"/>
              </a:ext>
            </a:extLst>
          </p:cNvPr>
          <p:cNvSpPr txBox="1"/>
          <p:nvPr/>
        </p:nvSpPr>
        <p:spPr>
          <a:xfrm>
            <a:off x="6766422" y="782225"/>
            <a:ext cx="5020345" cy="4927375"/>
          </a:xfrm>
          <a:prstGeom prst="rect">
            <a:avLst/>
          </a:prstGeom>
          <a:noFill/>
        </p:spPr>
        <p:txBody>
          <a:bodyPr wrap="square" rtlCol="0">
            <a:spAutoFit/>
          </a:bodyPr>
          <a:lstStyle/>
          <a:p>
            <a:pPr defTabSz="912114">
              <a:defRPr/>
            </a:pPr>
            <a:endParaRPr lang="en-US" sz="2394" b="1">
              <a:solidFill>
                <a:prstClr val="black"/>
              </a:solidFill>
              <a:latin typeface="Nunito Sans"/>
            </a:endParaRPr>
          </a:p>
          <a:p>
            <a:pPr defTabSz="912114">
              <a:defRPr/>
            </a:pPr>
            <a:endParaRPr lang="en-US" sz="2394" b="1">
              <a:solidFill>
                <a:prstClr val="black"/>
              </a:solidFill>
              <a:latin typeface="Nunito Sans"/>
            </a:endParaRPr>
          </a:p>
          <a:p>
            <a:pPr algn="ctr" defTabSz="912114">
              <a:defRPr/>
            </a:pPr>
            <a:r>
              <a:rPr lang="en-US" sz="1995" b="1">
                <a:solidFill>
                  <a:srgbClr val="4983F2"/>
                </a:solidFill>
                <a:latin typeface="Nunito Sans"/>
              </a:rPr>
              <a:t>Specialty Society Collaborators</a:t>
            </a:r>
          </a:p>
          <a:p>
            <a:pPr defTabSz="912114">
              <a:defRPr/>
            </a:pPr>
            <a:r>
              <a:rPr lang="en-US" sz="1596">
                <a:solidFill>
                  <a:prstClr val="black"/>
                </a:solidFill>
                <a:latin typeface="Nunito Sans"/>
              </a:rPr>
              <a:t> </a:t>
            </a:r>
          </a:p>
          <a:p>
            <a:pPr marL="102613" algn="ctr" defTabSz="912114">
              <a:defRPr/>
            </a:pPr>
            <a:r>
              <a:rPr lang="en-US" sz="1596">
                <a:solidFill>
                  <a:srgbClr val="002060"/>
                </a:solidFill>
                <a:latin typeface="Nunito Sans"/>
              </a:rPr>
              <a:t>  American Academy of Family Physicians</a:t>
            </a:r>
          </a:p>
          <a:p>
            <a:pPr marL="102613" algn="ctr" defTabSz="912114">
              <a:defRPr/>
            </a:pPr>
            <a:r>
              <a:rPr lang="en-US" sz="1596">
                <a:solidFill>
                  <a:srgbClr val="002060"/>
                </a:solidFill>
                <a:latin typeface="Nunito Sans"/>
              </a:rPr>
              <a:t>  American Academy of Pediatrics</a:t>
            </a:r>
          </a:p>
          <a:p>
            <a:pPr marL="102613" algn="ctr" defTabSz="912114">
              <a:defRPr/>
            </a:pPr>
            <a:r>
              <a:rPr lang="en-US" sz="1596">
                <a:solidFill>
                  <a:srgbClr val="002060"/>
                </a:solidFill>
                <a:latin typeface="Nunito Sans"/>
              </a:rPr>
              <a:t>  American College of Emergency Physicians</a:t>
            </a:r>
          </a:p>
          <a:p>
            <a:pPr marL="102613" algn="ctr" defTabSz="912114">
              <a:defRPr/>
            </a:pPr>
            <a:r>
              <a:rPr lang="en-US" sz="1596">
                <a:solidFill>
                  <a:srgbClr val="002060"/>
                </a:solidFill>
                <a:latin typeface="Nunito Sans"/>
              </a:rPr>
              <a:t>American College of Obstetricians and Gynecologists </a:t>
            </a:r>
          </a:p>
          <a:p>
            <a:pPr marL="102613" algn="ctr" defTabSz="912114">
              <a:defRPr/>
            </a:pPr>
            <a:r>
              <a:rPr lang="en-US" sz="1596">
                <a:solidFill>
                  <a:srgbClr val="002060"/>
                </a:solidFill>
                <a:latin typeface="Nunito Sans"/>
              </a:rPr>
              <a:t>  American College of Physicians</a:t>
            </a:r>
          </a:p>
          <a:p>
            <a:pPr marL="102613" algn="ctr" defTabSz="912114">
              <a:defRPr/>
            </a:pPr>
            <a:r>
              <a:rPr lang="en-US" sz="1596">
                <a:solidFill>
                  <a:srgbClr val="002060"/>
                </a:solidFill>
                <a:latin typeface="Nunito Sans"/>
              </a:rPr>
              <a:t>  American Geriatrics Society</a:t>
            </a:r>
          </a:p>
          <a:p>
            <a:pPr marL="102613" algn="ctr" defTabSz="912114">
              <a:defRPr/>
            </a:pPr>
            <a:r>
              <a:rPr lang="en-US" sz="1596">
                <a:solidFill>
                  <a:srgbClr val="002060"/>
                </a:solidFill>
                <a:latin typeface="Nunito Sans"/>
              </a:rPr>
              <a:t>  American Thoracic Society</a:t>
            </a:r>
          </a:p>
          <a:p>
            <a:pPr marL="102613" algn="ctr" defTabSz="912114">
              <a:defRPr/>
            </a:pPr>
            <a:r>
              <a:rPr lang="en-US" sz="1596">
                <a:solidFill>
                  <a:srgbClr val="002060"/>
                </a:solidFill>
                <a:latin typeface="Nunito Sans"/>
              </a:rPr>
              <a:t>  Pediatric Infectious Diseases Society  </a:t>
            </a:r>
          </a:p>
          <a:p>
            <a:pPr marL="102613" algn="ctr" defTabSz="912114">
              <a:defRPr/>
            </a:pPr>
            <a:r>
              <a:rPr lang="en-US" sz="1596">
                <a:solidFill>
                  <a:srgbClr val="002060"/>
                </a:solidFill>
                <a:latin typeface="Nunito Sans"/>
              </a:rPr>
              <a:t>  Society for Critical Care Medicine</a:t>
            </a:r>
          </a:p>
          <a:p>
            <a:pPr marL="102613" algn="ctr" defTabSz="912114">
              <a:defRPr/>
            </a:pPr>
            <a:r>
              <a:rPr lang="en-US" sz="1596">
                <a:solidFill>
                  <a:srgbClr val="002060"/>
                </a:solidFill>
                <a:latin typeface="Nunito Sans"/>
              </a:rPr>
              <a:t>  Society for Healthcare Epidemiology of America</a:t>
            </a:r>
          </a:p>
          <a:p>
            <a:pPr marL="102613" algn="ctr" defTabSz="912114">
              <a:defRPr/>
            </a:pPr>
            <a:r>
              <a:rPr lang="en-US" sz="1596">
                <a:solidFill>
                  <a:srgbClr val="002060"/>
                </a:solidFill>
                <a:latin typeface="Nunito Sans"/>
              </a:rPr>
              <a:t>  Society of Hospital Medicine</a:t>
            </a:r>
          </a:p>
          <a:p>
            <a:pPr marL="102613" algn="ctr" defTabSz="912114">
              <a:defRPr/>
            </a:pPr>
            <a:r>
              <a:rPr lang="en-US" sz="1596">
                <a:solidFill>
                  <a:srgbClr val="002060"/>
                </a:solidFill>
                <a:latin typeface="Nunito Sans"/>
              </a:rPr>
              <a:t>  Society of Infectious Diseases Pharmacists</a:t>
            </a:r>
          </a:p>
          <a:p>
            <a:pPr defTabSz="912114">
              <a:defRPr/>
            </a:pPr>
            <a:endParaRPr lang="en-US" sz="1795">
              <a:solidFill>
                <a:prstClr val="black"/>
              </a:solidFill>
              <a:latin typeface="Calibri" panose="020F0502020204030204"/>
            </a:endParaRPr>
          </a:p>
          <a:p>
            <a:pPr defTabSz="912114">
              <a:defRPr/>
            </a:pPr>
            <a:endParaRPr lang="en-US" sz="499">
              <a:solidFill>
                <a:prstClr val="black"/>
              </a:solidFill>
              <a:latin typeface="Calibri" panose="020F0502020204030204"/>
            </a:endParaRPr>
          </a:p>
        </p:txBody>
      </p:sp>
      <p:pic>
        <p:nvPicPr>
          <p:cNvPr id="4" name="Picture 3">
            <a:extLst>
              <a:ext uri="{FF2B5EF4-FFF2-40B4-BE49-F238E27FC236}">
                <a16:creationId xmlns:a16="http://schemas.microsoft.com/office/drawing/2014/main" id="{BF2FCBB7-1839-4ED7-8C4C-A338DB3F34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2305" y="87318"/>
            <a:ext cx="4817228" cy="1510728"/>
          </a:xfrm>
          <a:prstGeom prst="rect">
            <a:avLst/>
          </a:prstGeom>
        </p:spPr>
      </p:pic>
      <p:sp>
        <p:nvSpPr>
          <p:cNvPr id="11" name="TextBox 10">
            <a:extLst>
              <a:ext uri="{FF2B5EF4-FFF2-40B4-BE49-F238E27FC236}">
                <a16:creationId xmlns:a16="http://schemas.microsoft.com/office/drawing/2014/main" id="{B4EAC20C-FC5F-4B11-9313-2D524388D833}"/>
              </a:ext>
            </a:extLst>
          </p:cNvPr>
          <p:cNvSpPr txBox="1"/>
          <p:nvPr/>
        </p:nvSpPr>
        <p:spPr>
          <a:xfrm>
            <a:off x="7356161" y="5447792"/>
            <a:ext cx="3963535" cy="986862"/>
          </a:xfrm>
          <a:prstGeom prst="rect">
            <a:avLst/>
          </a:prstGeom>
          <a:noFill/>
          <a:ln>
            <a:solidFill>
              <a:schemeClr val="accent1"/>
            </a:solidFill>
          </a:ln>
        </p:spPr>
        <p:txBody>
          <a:bodyPr wrap="square">
            <a:spAutoFit/>
          </a:bodyPr>
          <a:lstStyle/>
          <a:p>
            <a:pPr algn="ctr" defTabSz="912114">
              <a:lnSpc>
                <a:spcPct val="110000"/>
              </a:lnSpc>
              <a:defRPr/>
            </a:pPr>
            <a:r>
              <a:rPr lang="en-US" sz="1795">
                <a:solidFill>
                  <a:srgbClr val="002060"/>
                </a:solidFill>
                <a:latin typeface="Lato"/>
                <a:hlinkClick r:id="rId5"/>
              </a:rPr>
              <a:t>www.COVID19LearningNetwork.org</a:t>
            </a:r>
            <a:endParaRPr lang="en-US" sz="1795">
              <a:solidFill>
                <a:srgbClr val="002060"/>
              </a:solidFill>
              <a:latin typeface="Lato"/>
            </a:endParaRPr>
          </a:p>
          <a:p>
            <a:pPr algn="ctr" defTabSz="912114">
              <a:lnSpc>
                <a:spcPct val="110000"/>
              </a:lnSpc>
              <a:defRPr/>
            </a:pPr>
            <a:r>
              <a:rPr lang="en-US" sz="1795">
                <a:solidFill>
                  <a:srgbClr val="002060"/>
                </a:solidFill>
                <a:latin typeface="Lato"/>
              </a:rPr>
              <a:t>@RealTimeCOVID19</a:t>
            </a:r>
            <a:br>
              <a:rPr lang="en-US" sz="1795">
                <a:solidFill>
                  <a:srgbClr val="002060"/>
                </a:solidFill>
                <a:latin typeface="Lato"/>
              </a:rPr>
            </a:br>
            <a:r>
              <a:rPr lang="en-US" sz="1795">
                <a:solidFill>
                  <a:srgbClr val="002060"/>
                </a:solidFill>
                <a:latin typeface="Lato"/>
              </a:rPr>
              <a:t>#RealTimeCOVID19</a:t>
            </a:r>
            <a:endParaRPr lang="en-US" sz="1795">
              <a:solidFill>
                <a:prstClr val="black"/>
              </a:solidFill>
              <a:latin typeface="Calibri" panose="020F0502020204030204"/>
            </a:endParaRPr>
          </a:p>
        </p:txBody>
      </p:sp>
      <p:sp>
        <p:nvSpPr>
          <p:cNvPr id="6" name="Slide Number Placeholder 5">
            <a:extLst>
              <a:ext uri="{FF2B5EF4-FFF2-40B4-BE49-F238E27FC236}">
                <a16:creationId xmlns:a16="http://schemas.microsoft.com/office/drawing/2014/main" id="{B35E2B53-2CFE-4BCD-B0D9-A51977964134}"/>
              </a:ext>
            </a:extLst>
          </p:cNvPr>
          <p:cNvSpPr>
            <a:spLocks noGrp="1"/>
          </p:cNvSpPr>
          <p:nvPr>
            <p:ph type="sldNum" sz="quarter" idx="12"/>
          </p:nvPr>
        </p:nvSpPr>
        <p:spPr/>
        <p:txBody>
          <a:bodyPr/>
          <a:lstStyle/>
          <a:p>
            <a:pPr defTabSz="912114"/>
            <a:fld id="{EA0767B3-3AB1-4EC1-A27D-0115838DEF0D}" type="slidenum">
              <a:rPr lang="en-US" sz="1795">
                <a:solidFill>
                  <a:srgbClr val="0F56DC"/>
                </a:solidFill>
                <a:latin typeface="Myriad Web Pro"/>
              </a:rPr>
              <a:pPr defTabSz="912114"/>
              <a:t>110</a:t>
            </a:fld>
            <a:endParaRPr lang="en-US" sz="1795">
              <a:solidFill>
                <a:srgbClr val="0F56DC"/>
              </a:solidFill>
              <a:latin typeface="Myriad Web Pro"/>
            </a:endParaRPr>
          </a:p>
        </p:txBody>
      </p:sp>
    </p:spTree>
    <p:extLst>
      <p:ext uri="{BB962C8B-B14F-4D97-AF65-F5344CB8AC3E}">
        <p14:creationId xmlns:p14="http://schemas.microsoft.com/office/powerpoint/2010/main" val="183348107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890167F-7F82-431C-A60A-FAE6AD6B487F}"/>
              </a:ext>
            </a:extLst>
          </p:cNvPr>
          <p:cNvSpPr txBox="1"/>
          <p:nvPr/>
        </p:nvSpPr>
        <p:spPr>
          <a:xfrm>
            <a:off x="1917290" y="0"/>
            <a:ext cx="8686799" cy="477054"/>
          </a:xfrm>
          <a:prstGeom prst="rect">
            <a:avLst/>
          </a:prstGeom>
          <a:noFill/>
        </p:spPr>
        <p:txBody>
          <a:bodyPr wrap="square">
            <a:spAutoFit/>
          </a:bodyPr>
          <a:lstStyle/>
          <a:p>
            <a:pPr algn="ctr"/>
            <a:r>
              <a:rPr lang="en-US" sz="2500" b="1" err="1">
                <a:solidFill>
                  <a:schemeClr val="accent1"/>
                </a:solidFill>
              </a:rPr>
              <a:t>Nirmatrelvir</a:t>
            </a:r>
            <a:r>
              <a:rPr lang="en-US" sz="2500" b="1">
                <a:solidFill>
                  <a:schemeClr val="accent1"/>
                </a:solidFill>
              </a:rPr>
              <a:t>/Ritonavir (</a:t>
            </a:r>
            <a:r>
              <a:rPr lang="en-US" sz="2500" b="1" err="1">
                <a:solidFill>
                  <a:schemeClr val="accent1"/>
                </a:solidFill>
              </a:rPr>
              <a:t>Paxlovid</a:t>
            </a:r>
            <a:r>
              <a:rPr lang="en-US" sz="2500" b="1">
                <a:solidFill>
                  <a:schemeClr val="accent1"/>
                </a:solidFill>
              </a:rPr>
              <a:t>™) Point-of-Care Reference</a:t>
            </a:r>
          </a:p>
        </p:txBody>
      </p:sp>
      <p:pic>
        <p:nvPicPr>
          <p:cNvPr id="6" name="Content Placeholder 5">
            <a:extLst>
              <a:ext uri="{FF2B5EF4-FFF2-40B4-BE49-F238E27FC236}">
                <a16:creationId xmlns:a16="http://schemas.microsoft.com/office/drawing/2014/main" id="{1CA83FB7-5EA6-4DBC-AFDB-4B0D8BB17E82}"/>
              </a:ext>
            </a:extLst>
          </p:cNvPr>
          <p:cNvPicPr>
            <a:picLocks noGrp="1" noChangeAspect="1"/>
          </p:cNvPicPr>
          <p:nvPr>
            <p:ph idx="1"/>
          </p:nvPr>
        </p:nvPicPr>
        <p:blipFill>
          <a:blip r:embed="rId2"/>
          <a:stretch>
            <a:fillRect/>
          </a:stretch>
        </p:blipFill>
        <p:spPr>
          <a:xfrm>
            <a:off x="2417134" y="950834"/>
            <a:ext cx="7327570" cy="5669280"/>
          </a:xfrm>
        </p:spPr>
      </p:pic>
      <p:pic>
        <p:nvPicPr>
          <p:cNvPr id="7" name="Picture 6">
            <a:extLst>
              <a:ext uri="{FF2B5EF4-FFF2-40B4-BE49-F238E27FC236}">
                <a16:creationId xmlns:a16="http://schemas.microsoft.com/office/drawing/2014/main" id="{2DA4E895-8C43-400B-B437-5A311C2D73FA}"/>
              </a:ext>
            </a:extLst>
          </p:cNvPr>
          <p:cNvPicPr>
            <a:picLocks noChangeAspect="1"/>
          </p:cNvPicPr>
          <p:nvPr/>
        </p:nvPicPr>
        <p:blipFill>
          <a:blip r:embed="rId3"/>
          <a:stretch>
            <a:fillRect/>
          </a:stretch>
        </p:blipFill>
        <p:spPr>
          <a:xfrm>
            <a:off x="10298787" y="6101909"/>
            <a:ext cx="1652159" cy="518205"/>
          </a:xfrm>
          <a:prstGeom prst="rect">
            <a:avLst/>
          </a:prstGeom>
        </p:spPr>
      </p:pic>
      <p:sp>
        <p:nvSpPr>
          <p:cNvPr id="10" name="TextBox 9">
            <a:extLst>
              <a:ext uri="{FF2B5EF4-FFF2-40B4-BE49-F238E27FC236}">
                <a16:creationId xmlns:a16="http://schemas.microsoft.com/office/drawing/2014/main" id="{5FB3A729-CE6F-4146-B584-A63C3CCB4888}"/>
              </a:ext>
            </a:extLst>
          </p:cNvPr>
          <p:cNvSpPr txBox="1"/>
          <p:nvPr/>
        </p:nvSpPr>
        <p:spPr>
          <a:xfrm>
            <a:off x="2165223" y="575444"/>
            <a:ext cx="8686799" cy="276999"/>
          </a:xfrm>
          <a:prstGeom prst="rect">
            <a:avLst/>
          </a:prstGeom>
          <a:noFill/>
        </p:spPr>
        <p:txBody>
          <a:bodyPr wrap="square">
            <a:spAutoFit/>
          </a:bodyPr>
          <a:lstStyle/>
          <a:p>
            <a:r>
              <a:rPr lang="en-US" sz="1200" dirty="0">
                <a:hlinkClick r:id="rId4"/>
              </a:rPr>
              <a:t>https://www.idsociety.org/globalassets/covid-19-real-time-learning-network/paxlovid-quick-point-of-care-reference-hs-v9.pdf</a:t>
            </a:r>
            <a:r>
              <a:rPr lang="en-US" sz="1200" dirty="0"/>
              <a:t> </a:t>
            </a:r>
          </a:p>
        </p:txBody>
      </p:sp>
      <p:sp>
        <p:nvSpPr>
          <p:cNvPr id="11" name="Slide Number Placeholder 10">
            <a:extLst>
              <a:ext uri="{FF2B5EF4-FFF2-40B4-BE49-F238E27FC236}">
                <a16:creationId xmlns:a16="http://schemas.microsoft.com/office/drawing/2014/main" id="{CAD9C689-8CE5-40DE-8D61-BA2BC82835B2}"/>
              </a:ext>
            </a:extLst>
          </p:cNvPr>
          <p:cNvSpPr>
            <a:spLocks noGrp="1"/>
          </p:cNvSpPr>
          <p:nvPr>
            <p:ph type="sldNum" sz="quarter" idx="12"/>
          </p:nvPr>
        </p:nvSpPr>
        <p:spPr/>
        <p:txBody>
          <a:bodyPr/>
          <a:lstStyle/>
          <a:p>
            <a:fld id="{ECB10E77-A099-4ADA-9823-F36C90EDA288}" type="slidenum">
              <a:rPr lang="en-US" smtClean="0"/>
              <a:t>111</a:t>
            </a:fld>
            <a:endParaRPr lang="en-US"/>
          </a:p>
        </p:txBody>
      </p:sp>
    </p:spTree>
    <p:extLst>
      <p:ext uri="{BB962C8B-B14F-4D97-AF65-F5344CB8AC3E}">
        <p14:creationId xmlns:p14="http://schemas.microsoft.com/office/powerpoint/2010/main" val="47119632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694964" y="20582"/>
            <a:ext cx="11466876" cy="1188436"/>
          </a:xfrm>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609585"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121917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828754"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2438339"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3047924" algn="l" defTabSz="1219170" rtl="0" eaLnBrk="1" latinLnBrk="0" hangingPunct="1">
              <a:defRPr kern="1200">
                <a:solidFill>
                  <a:schemeClr val="tx1"/>
                </a:solidFill>
                <a:latin typeface="Myriad Web Pro" panose="020B0503030403020204" pitchFamily="34" charset="0"/>
                <a:ea typeface="+mn-ea"/>
                <a:cs typeface="+mn-cs"/>
              </a:defRPr>
            </a:lvl6pPr>
            <a:lvl7pPr marL="3657509" algn="l" defTabSz="1219170" rtl="0" eaLnBrk="1" latinLnBrk="0" hangingPunct="1">
              <a:defRPr kern="1200">
                <a:solidFill>
                  <a:schemeClr val="tx1"/>
                </a:solidFill>
                <a:latin typeface="Myriad Web Pro" panose="020B0503030403020204" pitchFamily="34" charset="0"/>
                <a:ea typeface="+mn-ea"/>
                <a:cs typeface="+mn-cs"/>
              </a:defRPr>
            </a:lvl7pPr>
            <a:lvl8pPr marL="4267093" algn="l" defTabSz="1219170" rtl="0" eaLnBrk="1" latinLnBrk="0" hangingPunct="1">
              <a:defRPr kern="1200">
                <a:solidFill>
                  <a:schemeClr val="tx1"/>
                </a:solidFill>
                <a:latin typeface="Myriad Web Pro" panose="020B0503030403020204" pitchFamily="34" charset="0"/>
                <a:ea typeface="+mn-ea"/>
                <a:cs typeface="+mn-cs"/>
              </a:defRPr>
            </a:lvl8pPr>
            <a:lvl9pPr marL="4876678" algn="l" defTabSz="1219170" rtl="0" eaLnBrk="1" latinLnBrk="0" hangingPunct="1">
              <a:defRPr kern="1200">
                <a:solidFill>
                  <a:schemeClr val="tx1"/>
                </a:solidFill>
                <a:latin typeface="Myriad Web Pro" panose="020B0503030403020204" pitchFamily="34" charset="0"/>
                <a:ea typeface="+mn-ea"/>
                <a:cs typeface="+mn-cs"/>
              </a:defRPr>
            </a:lvl9pPr>
          </a:lstStyle>
          <a:p>
            <a:r>
              <a:rPr lang="en-US" altLang="en-US" sz="3591">
                <a:solidFill>
                  <a:srgbClr val="010713"/>
                </a:solidFill>
              </a:rPr>
              <a:t>CDC-IDSA Partnership: Clinical Management Call Support</a:t>
            </a:r>
          </a:p>
        </p:txBody>
      </p:sp>
      <p:sp>
        <p:nvSpPr>
          <p:cNvPr id="2" name="Subtitle 1"/>
          <p:cNvSpPr>
            <a:spLocks noGrp="1"/>
          </p:cNvSpPr>
          <p:nvPr>
            <p:ph type="subTitle" idx="1"/>
          </p:nvPr>
        </p:nvSpPr>
        <p:spPr>
          <a:xfrm>
            <a:off x="456070" y="1134863"/>
            <a:ext cx="6880692" cy="4514119"/>
          </a:xfrm>
        </p:spPr>
        <p:txBody>
          <a:bodyPr/>
          <a:ls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609585"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121917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828754"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2438339"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3047924" algn="l" defTabSz="1219170" rtl="0" eaLnBrk="1" latinLnBrk="0" hangingPunct="1">
              <a:defRPr kern="1200">
                <a:solidFill>
                  <a:schemeClr val="tx1"/>
                </a:solidFill>
                <a:latin typeface="Myriad Web Pro" panose="020B0503030403020204" pitchFamily="34" charset="0"/>
                <a:ea typeface="+mn-ea"/>
                <a:cs typeface="+mn-cs"/>
              </a:defRPr>
            </a:lvl6pPr>
            <a:lvl7pPr marL="3657509" algn="l" defTabSz="1219170" rtl="0" eaLnBrk="1" latinLnBrk="0" hangingPunct="1">
              <a:defRPr kern="1200">
                <a:solidFill>
                  <a:schemeClr val="tx1"/>
                </a:solidFill>
                <a:latin typeface="Myriad Web Pro" panose="020B0503030403020204" pitchFamily="34" charset="0"/>
                <a:ea typeface="+mn-ea"/>
                <a:cs typeface="+mn-cs"/>
              </a:defRPr>
            </a:lvl7pPr>
            <a:lvl8pPr marL="4267093" algn="l" defTabSz="1219170" rtl="0" eaLnBrk="1" latinLnBrk="0" hangingPunct="1">
              <a:defRPr kern="1200">
                <a:solidFill>
                  <a:schemeClr val="tx1"/>
                </a:solidFill>
                <a:latin typeface="Myriad Web Pro" panose="020B0503030403020204" pitchFamily="34" charset="0"/>
                <a:ea typeface="+mn-ea"/>
                <a:cs typeface="+mn-cs"/>
              </a:defRPr>
            </a:lvl8pPr>
            <a:lvl9pPr marL="4876678" algn="l" defTabSz="1219170" rtl="0" eaLnBrk="1" latinLnBrk="0" hangingPunct="1">
              <a:defRPr kern="1200">
                <a:solidFill>
                  <a:schemeClr val="tx1"/>
                </a:solidFill>
                <a:latin typeface="Myriad Web Pro" panose="020B0503030403020204" pitchFamily="34" charset="0"/>
                <a:ea typeface="+mn-ea"/>
                <a:cs typeface="+mn-cs"/>
              </a:defRPr>
            </a:lvl9pPr>
          </a:lstStyle>
          <a:p>
            <a:endParaRPr lang="en-US" sz="1047" b="0" i="1">
              <a:solidFill>
                <a:schemeClr val="accent3"/>
              </a:solidFill>
            </a:endParaRPr>
          </a:p>
          <a:p>
            <a:r>
              <a:rPr lang="en-US" sz="2394" b="0">
                <a:solidFill>
                  <a:srgbClr val="010713"/>
                </a:solidFill>
                <a:latin typeface="Myriad Web Pro"/>
              </a:rPr>
              <a:t>FOR WHOM? </a:t>
            </a:r>
            <a:endParaRPr lang="en-US" sz="2394" b="0">
              <a:solidFill>
                <a:srgbClr val="010713"/>
              </a:solidFill>
            </a:endParaRPr>
          </a:p>
          <a:p>
            <a:pPr marL="455424" indent="-455424">
              <a:buFontTx/>
              <a:buChar char="-"/>
            </a:pPr>
            <a:r>
              <a:rPr lang="en-US" sz="2095" b="0">
                <a:latin typeface="Myriad Web Pro"/>
              </a:rPr>
              <a:t>Clinicians who have questions about the clinical management of COVID-19</a:t>
            </a:r>
          </a:p>
          <a:p>
            <a:endParaRPr lang="en-US" sz="698" b="0">
              <a:solidFill>
                <a:srgbClr val="010713"/>
              </a:solidFill>
            </a:endParaRPr>
          </a:p>
          <a:p>
            <a:r>
              <a:rPr lang="en-US" sz="2394" b="0">
                <a:solidFill>
                  <a:srgbClr val="010713"/>
                </a:solidFill>
                <a:latin typeface="Myriad Web Pro"/>
              </a:rPr>
              <a:t>WHAT?</a:t>
            </a:r>
          </a:p>
          <a:p>
            <a:pPr marL="455424" indent="-455424">
              <a:buFontTx/>
              <a:buChar char="-"/>
            </a:pPr>
            <a:r>
              <a:rPr lang="en-US" sz="2095" b="0">
                <a:latin typeface="Myriad Web Pro"/>
              </a:rPr>
              <a:t>Calls from clinicians will be triaged by CDC to a group of IDSA volunteer clinicians for peer-to-peer support</a:t>
            </a:r>
          </a:p>
          <a:p>
            <a:endParaRPr lang="en-US" sz="1097" b="0">
              <a:solidFill>
                <a:srgbClr val="010713"/>
              </a:solidFill>
            </a:endParaRPr>
          </a:p>
          <a:p>
            <a:r>
              <a:rPr lang="en-US" sz="2394" b="0">
                <a:solidFill>
                  <a:srgbClr val="010713"/>
                </a:solidFill>
                <a:latin typeface="Myriad Web Pro"/>
              </a:rPr>
              <a:t>HOW?</a:t>
            </a:r>
          </a:p>
          <a:p>
            <a:pPr marL="379414" indent="-379414">
              <a:buFontTx/>
              <a:buChar char="-"/>
            </a:pPr>
            <a:r>
              <a:rPr lang="en-US" sz="2095" b="0">
                <a:latin typeface="Myriad Web Pro"/>
              </a:rPr>
              <a:t>Clinicians may call the main CDC information line at 800-CDC-INFO (800-232-4636) </a:t>
            </a:r>
            <a:endParaRPr lang="en-US" sz="2095" b="0"/>
          </a:p>
          <a:p>
            <a:pPr marL="379414" indent="-379414">
              <a:buFontTx/>
              <a:buChar char="-"/>
            </a:pPr>
            <a:r>
              <a:rPr lang="en-US" sz="2095" b="0">
                <a:latin typeface="Myriad Web Pro"/>
              </a:rPr>
              <a:t>To submit your question in writing, go to www.cdc.gov/cdc-info and click on Contact Form</a:t>
            </a:r>
          </a:p>
          <a:p>
            <a:pPr marL="379414" indent="-379414">
              <a:buFontTx/>
              <a:buChar char="-"/>
            </a:pPr>
            <a:endParaRPr lang="en-US"/>
          </a:p>
          <a:p>
            <a:endParaRPr lang="en-US"/>
          </a:p>
        </p:txBody>
      </p:sp>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2697" y="6507466"/>
            <a:ext cx="253372" cy="190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close up of a logo&#10;&#10;Description automatically generated">
            <a:extLst>
              <a:ext uri="{FF2B5EF4-FFF2-40B4-BE49-F238E27FC236}">
                <a16:creationId xmlns:a16="http://schemas.microsoft.com/office/drawing/2014/main" id="{69038C8B-BDFD-4404-9E89-1839E4C1D4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3468" y="5780372"/>
            <a:ext cx="2530960" cy="896508"/>
          </a:xfrm>
          <a:prstGeom prst="rect">
            <a:avLst/>
          </a:prstGeom>
        </p:spPr>
      </p:pic>
    </p:spTree>
    <p:extLst>
      <p:ext uri="{BB962C8B-B14F-4D97-AF65-F5344CB8AC3E}">
        <p14:creationId xmlns:p14="http://schemas.microsoft.com/office/powerpoint/2010/main" val="3832907394"/>
      </p:ext>
    </p:extLst>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466C8-477C-4991-872C-D5B06C3E2F62}"/>
              </a:ext>
            </a:extLst>
          </p:cNvPr>
          <p:cNvSpPr>
            <a:spLocks noGrp="1"/>
          </p:cNvSpPr>
          <p:nvPr>
            <p:ph type="title"/>
          </p:nvPr>
        </p:nvSpPr>
        <p:spPr>
          <a:xfrm>
            <a:off x="403353" y="438776"/>
            <a:ext cx="4490718" cy="4542842"/>
          </a:xfrm>
          <a:ln>
            <a:solidFill>
              <a:schemeClr val="accent4"/>
            </a:solidFill>
          </a:ln>
        </p:spPr>
        <p:txBody>
          <a:bodyPr anchor="ctr">
            <a:normAutofit/>
          </a:bodyPr>
          <a:lstStyle/>
          <a:p>
            <a:pPr>
              <a:lnSpc>
                <a:spcPct val="110000"/>
              </a:lnSpc>
            </a:pPr>
            <a:br>
              <a:rPr lang="en-US" sz="4788">
                <a:solidFill>
                  <a:srgbClr val="002060"/>
                </a:solidFill>
                <a:latin typeface="Lato"/>
              </a:rPr>
            </a:br>
            <a:r>
              <a:rPr lang="en-US" sz="3192">
                <a:solidFill>
                  <a:srgbClr val="002060"/>
                </a:solidFill>
                <a:latin typeface="Lato"/>
              </a:rPr>
              <a:t>Continue the conversation on Twitter</a:t>
            </a:r>
            <a:br>
              <a:rPr lang="en-US" sz="2793">
                <a:solidFill>
                  <a:srgbClr val="002060"/>
                </a:solidFill>
                <a:latin typeface="Lato"/>
              </a:rPr>
            </a:br>
            <a:br>
              <a:rPr lang="en-US" sz="2694">
                <a:solidFill>
                  <a:srgbClr val="002060"/>
                </a:solidFill>
                <a:latin typeface="Lato"/>
              </a:rPr>
            </a:br>
            <a:r>
              <a:rPr lang="en-US" sz="2694">
                <a:solidFill>
                  <a:srgbClr val="002060"/>
                </a:solidFill>
                <a:latin typeface="Lato"/>
              </a:rPr>
              <a:t>@RealTimeCOVID19</a:t>
            </a:r>
            <a:br>
              <a:rPr lang="en-US" sz="2694">
                <a:solidFill>
                  <a:srgbClr val="002060"/>
                </a:solidFill>
                <a:latin typeface="Lato"/>
              </a:rPr>
            </a:br>
            <a:r>
              <a:rPr lang="en-US" sz="2694">
                <a:solidFill>
                  <a:srgbClr val="002060"/>
                </a:solidFill>
                <a:latin typeface="Lato"/>
              </a:rPr>
              <a:t>#RealTimeCOVID19</a:t>
            </a:r>
            <a:br>
              <a:rPr lang="en-US" sz="3791">
                <a:solidFill>
                  <a:srgbClr val="002060"/>
                </a:solidFill>
                <a:latin typeface="Lato"/>
              </a:rPr>
            </a:br>
            <a:endParaRPr lang="en-US" sz="3791">
              <a:solidFill>
                <a:srgbClr val="002060"/>
              </a:solidFill>
              <a:latin typeface="Lato"/>
            </a:endParaRPr>
          </a:p>
        </p:txBody>
      </p:sp>
      <p:sp>
        <p:nvSpPr>
          <p:cNvPr id="3" name="Content Placeholder 2">
            <a:extLst>
              <a:ext uri="{FF2B5EF4-FFF2-40B4-BE49-F238E27FC236}">
                <a16:creationId xmlns:a16="http://schemas.microsoft.com/office/drawing/2014/main" id="{6DF7AD64-54FA-441D-A87A-4EF4BE745558}"/>
              </a:ext>
            </a:extLst>
          </p:cNvPr>
          <p:cNvSpPr>
            <a:spLocks noGrp="1"/>
          </p:cNvSpPr>
          <p:nvPr>
            <p:ph idx="1"/>
          </p:nvPr>
        </p:nvSpPr>
        <p:spPr>
          <a:xfrm>
            <a:off x="5192404" y="438776"/>
            <a:ext cx="6255397" cy="6080832"/>
          </a:xfrm>
          <a:blipFill>
            <a:blip r:embed="rId3"/>
            <a:tile tx="0" ty="0" sx="100000" sy="100000" flip="none" algn="tl"/>
          </a:blipFill>
          <a:ln>
            <a:solidFill>
              <a:schemeClr val="tx2"/>
            </a:solidFill>
          </a:ln>
        </p:spPr>
        <p:txBody>
          <a:bodyPr anchor="ctr">
            <a:normAutofit fontScale="70000" lnSpcReduction="20000"/>
          </a:bodyPr>
          <a:lstStyle/>
          <a:p>
            <a:pPr marL="182441" indent="0" algn="ctr">
              <a:lnSpc>
                <a:spcPct val="120000"/>
              </a:lnSpc>
              <a:buNone/>
            </a:pPr>
            <a:r>
              <a:rPr lang="en-US" sz="2793">
                <a:solidFill>
                  <a:schemeClr val="tx1"/>
                </a:solidFill>
                <a:cs typeface="Calibri" panose="020F0502020204030204" pitchFamily="34" charset="0"/>
              </a:rPr>
              <a:t>We want to hear from you! </a:t>
            </a:r>
          </a:p>
          <a:p>
            <a:pPr marL="182441" indent="0" algn="ctr">
              <a:lnSpc>
                <a:spcPct val="120000"/>
              </a:lnSpc>
              <a:buNone/>
            </a:pPr>
            <a:r>
              <a:rPr lang="en-US" sz="2793">
                <a:solidFill>
                  <a:schemeClr val="tx1"/>
                </a:solidFill>
                <a:cs typeface="Calibri" panose="020F0502020204030204" pitchFamily="34" charset="0"/>
              </a:rPr>
              <a:t>Please complete the post-call survey</a:t>
            </a:r>
            <a:r>
              <a:rPr lang="en-US" sz="2793">
                <a:solidFill>
                  <a:srgbClr val="002060"/>
                </a:solidFill>
                <a:cs typeface="Calibri" panose="020F0502020204030204" pitchFamily="34" charset="0"/>
              </a:rPr>
              <a:t>. </a:t>
            </a:r>
            <a:endParaRPr lang="en-US" sz="2793">
              <a:solidFill>
                <a:schemeClr val="tx2"/>
              </a:solidFill>
              <a:cs typeface="Calibri" panose="020F0502020204030204" pitchFamily="34" charset="0"/>
            </a:endParaRPr>
          </a:p>
          <a:p>
            <a:pPr marL="182441" indent="0" algn="ctr">
              <a:lnSpc>
                <a:spcPct val="120000"/>
              </a:lnSpc>
              <a:buNone/>
            </a:pPr>
            <a:endParaRPr lang="en-US" sz="2793">
              <a:solidFill>
                <a:schemeClr val="tx2"/>
              </a:solidFill>
              <a:cs typeface="Calibri" panose="020F0502020204030204" pitchFamily="34" charset="0"/>
            </a:endParaRPr>
          </a:p>
          <a:p>
            <a:pPr marL="182441" indent="0" algn="ctr">
              <a:lnSpc>
                <a:spcPct val="120000"/>
              </a:lnSpc>
              <a:buNone/>
            </a:pPr>
            <a:r>
              <a:rPr lang="en-US" sz="2793">
                <a:solidFill>
                  <a:schemeClr val="tx2"/>
                </a:solidFill>
                <a:cs typeface="Calibri" panose="020F0502020204030204" pitchFamily="34" charset="0"/>
              </a:rPr>
              <a:t> Next Call </a:t>
            </a:r>
          </a:p>
          <a:p>
            <a:pPr marL="182245" indent="0" algn="ctr">
              <a:lnSpc>
                <a:spcPct val="120000"/>
              </a:lnSpc>
              <a:buNone/>
            </a:pPr>
            <a:r>
              <a:rPr lang="en-US" sz="2900" b="1" u="sng">
                <a:solidFill>
                  <a:schemeClr val="tx2"/>
                </a:solidFill>
                <a:latin typeface="Calibri"/>
                <a:cs typeface="Calibri"/>
              </a:rPr>
              <a:t>Saturday, May 7</a:t>
            </a:r>
            <a:r>
              <a:rPr lang="en-US" sz="2900" b="1" u="sng" baseline="30000">
                <a:solidFill>
                  <a:schemeClr val="tx2"/>
                </a:solidFill>
                <a:latin typeface="Calibri"/>
                <a:cs typeface="Calibri"/>
              </a:rPr>
              <a:t>th</a:t>
            </a:r>
            <a:r>
              <a:rPr lang="en-US" sz="2900" b="1" u="sng">
                <a:solidFill>
                  <a:schemeClr val="tx2"/>
                </a:solidFill>
                <a:latin typeface="Calibri"/>
                <a:cs typeface="Calibri"/>
              </a:rPr>
              <a:t> </a:t>
            </a:r>
            <a:endParaRPr lang="en-US" sz="2900" b="1" u="sng" baseline="30000">
              <a:solidFill>
                <a:schemeClr val="tx2"/>
              </a:solidFill>
              <a:cs typeface="Calibri" panose="020F0502020204030204" pitchFamily="34" charset="0"/>
            </a:endParaRPr>
          </a:p>
          <a:p>
            <a:pPr marL="182441" indent="0" algn="ctr">
              <a:lnSpc>
                <a:spcPct val="120000"/>
              </a:lnSpc>
              <a:buNone/>
            </a:pPr>
            <a:r>
              <a:rPr lang="en-US" sz="2800">
                <a:solidFill>
                  <a:schemeClr val="tx2"/>
                </a:solidFill>
                <a:cs typeface="Calibri" panose="020F0502020204030204" pitchFamily="34" charset="0"/>
              </a:rPr>
              <a:t>The Clinician Calls are moving to once a month at the same time, 3pm ET.  </a:t>
            </a:r>
          </a:p>
          <a:p>
            <a:pPr marL="182441" indent="0" algn="ctr">
              <a:lnSpc>
                <a:spcPct val="120000"/>
              </a:lnSpc>
              <a:buNone/>
            </a:pPr>
            <a:endParaRPr lang="en-US" sz="2800">
              <a:solidFill>
                <a:schemeClr val="tx2"/>
              </a:solidFill>
              <a:cs typeface="Calibri" panose="020F0502020204030204" pitchFamily="34" charset="0"/>
            </a:endParaRPr>
          </a:p>
          <a:p>
            <a:pPr marL="182441" indent="0" algn="ctr">
              <a:lnSpc>
                <a:spcPct val="120000"/>
              </a:lnSpc>
              <a:buNone/>
            </a:pPr>
            <a:r>
              <a:rPr lang="en-US" sz="2793">
                <a:solidFill>
                  <a:schemeClr val="tx2"/>
                </a:solidFill>
                <a:cs typeface="Calibri" panose="020F0502020204030204" pitchFamily="34" charset="0"/>
              </a:rPr>
              <a:t>A recording of this call, slides and the answered Q&amp;A will be posted at </a:t>
            </a:r>
            <a:r>
              <a:rPr lang="en-US" sz="2793" b="1">
                <a:solidFill>
                  <a:schemeClr val="tx2"/>
                </a:solidFill>
                <a:cs typeface="Calibri" panose="020F0502020204030204" pitchFamily="34" charset="0"/>
                <a:hlinkClick r:id="rId4"/>
              </a:rPr>
              <a:t>www.idsociety.org/cliniciancalls</a:t>
            </a:r>
            <a:r>
              <a:rPr lang="en-US" sz="2793" b="1">
                <a:solidFill>
                  <a:schemeClr val="tx2"/>
                </a:solidFill>
                <a:cs typeface="Calibri" panose="020F0502020204030204" pitchFamily="34" charset="0"/>
              </a:rPr>
              <a:t>  </a:t>
            </a:r>
          </a:p>
          <a:p>
            <a:pPr marL="182441" indent="0" algn="ctr">
              <a:lnSpc>
                <a:spcPct val="120000"/>
              </a:lnSpc>
              <a:buNone/>
            </a:pPr>
            <a:r>
              <a:rPr lang="en-US" sz="2793" i="1">
                <a:solidFill>
                  <a:schemeClr val="tx2"/>
                </a:solidFill>
                <a:cs typeface="Calibri" panose="020F0502020204030204" pitchFamily="34" charset="0"/>
              </a:rPr>
              <a:t>-- library of all past calls now available --</a:t>
            </a:r>
          </a:p>
          <a:p>
            <a:pPr marL="182441" indent="0" algn="ctr">
              <a:lnSpc>
                <a:spcPct val="120000"/>
              </a:lnSpc>
              <a:buNone/>
            </a:pPr>
            <a:r>
              <a:rPr lang="en-US" sz="2793">
                <a:solidFill>
                  <a:schemeClr val="tx2"/>
                </a:solidFill>
                <a:cs typeface="Calibri" panose="020F0502020204030204" pitchFamily="34" charset="0"/>
              </a:rPr>
              <a:t> </a:t>
            </a:r>
            <a:endParaRPr lang="en-US" sz="3192" b="1">
              <a:solidFill>
                <a:schemeClr val="tx2"/>
              </a:solidFill>
              <a:cs typeface="Calibri" panose="020F0502020204030204" pitchFamily="34" charset="0"/>
            </a:endParaRPr>
          </a:p>
          <a:p>
            <a:pPr marL="182441" indent="0" algn="ctr">
              <a:buNone/>
            </a:pPr>
            <a:r>
              <a:rPr lang="en-US" sz="3192" b="1">
                <a:solidFill>
                  <a:schemeClr val="tx2"/>
                </a:solidFill>
                <a:cs typeface="Calibri" panose="020F0502020204030204" pitchFamily="34" charset="0"/>
              </a:rPr>
              <a:t>Contact Us:</a:t>
            </a:r>
          </a:p>
          <a:p>
            <a:pPr marL="182441" indent="0" algn="ctr">
              <a:buNone/>
            </a:pPr>
            <a:r>
              <a:rPr lang="en-US" sz="2394">
                <a:solidFill>
                  <a:schemeClr val="tx2"/>
                </a:solidFill>
                <a:cs typeface="Calibri" panose="020F0502020204030204" pitchFamily="34" charset="0"/>
              </a:rPr>
              <a:t>Dana Wollins (</a:t>
            </a:r>
            <a:r>
              <a:rPr lang="en-US" sz="2394">
                <a:solidFill>
                  <a:schemeClr val="tx2"/>
                </a:solidFill>
                <a:cs typeface="Calibri" panose="020F0502020204030204" pitchFamily="34" charset="0"/>
                <a:hlinkClick r:id="rId5"/>
              </a:rPr>
              <a:t>dwollins@idsociety.org</a:t>
            </a:r>
            <a:r>
              <a:rPr lang="en-US" sz="2394">
                <a:solidFill>
                  <a:schemeClr val="tx2"/>
                </a:solidFill>
                <a:cs typeface="Calibri" panose="020F0502020204030204" pitchFamily="34" charset="0"/>
              </a:rPr>
              <a:t>)</a:t>
            </a:r>
          </a:p>
          <a:p>
            <a:pPr marL="182441" indent="0" algn="ctr">
              <a:buNone/>
            </a:pPr>
            <a:r>
              <a:rPr lang="en-US" sz="2394">
                <a:solidFill>
                  <a:schemeClr val="tx2"/>
                </a:solidFill>
                <a:cs typeface="Calibri" panose="020F0502020204030204" pitchFamily="34" charset="0"/>
              </a:rPr>
              <a:t>Deirdre Lewis (</a:t>
            </a:r>
            <a:r>
              <a:rPr lang="en-US" sz="2394">
                <a:solidFill>
                  <a:schemeClr val="tx2"/>
                </a:solidFill>
                <a:cs typeface="Calibri" panose="020F0502020204030204" pitchFamily="34" charset="0"/>
                <a:hlinkClick r:id="rId6"/>
              </a:rPr>
              <a:t>dlewis@idsociety.org</a:t>
            </a:r>
            <a:r>
              <a:rPr lang="en-US" sz="2394">
                <a:solidFill>
                  <a:schemeClr val="tx2"/>
                </a:solidFill>
                <a:cs typeface="Calibri" panose="020F0502020204030204" pitchFamily="34" charset="0"/>
              </a:rPr>
              <a:t>)</a:t>
            </a:r>
          </a:p>
          <a:p>
            <a:pPr marL="182441" indent="0" algn="ctr">
              <a:buNone/>
            </a:pPr>
            <a:r>
              <a:rPr lang="en-US" sz="2394">
                <a:solidFill>
                  <a:schemeClr val="tx2"/>
                </a:solidFill>
                <a:cs typeface="Calibri" panose="020F0502020204030204" pitchFamily="34" charset="0"/>
              </a:rPr>
              <a:t>Jide Ehimika (</a:t>
            </a:r>
            <a:r>
              <a:rPr lang="en-US" sz="2394">
                <a:solidFill>
                  <a:schemeClr val="tx2"/>
                </a:solidFill>
                <a:cs typeface="Calibri" panose="020F0502020204030204" pitchFamily="34" charset="0"/>
                <a:hlinkClick r:id="rId7"/>
              </a:rPr>
              <a:t>jehimika@idsociety.org</a:t>
            </a:r>
            <a:r>
              <a:rPr lang="en-US" sz="2394">
                <a:solidFill>
                  <a:schemeClr val="tx2"/>
                </a:solidFill>
                <a:cs typeface="Calibri" panose="020F0502020204030204" pitchFamily="34" charset="0"/>
              </a:rPr>
              <a:t>)</a:t>
            </a:r>
          </a:p>
        </p:txBody>
      </p:sp>
      <p:pic>
        <p:nvPicPr>
          <p:cNvPr id="13322" name="Picture 10" descr="Who Made That Twitter Bird? - The New York Times">
            <a:extLst>
              <a:ext uri="{FF2B5EF4-FFF2-40B4-BE49-F238E27FC236}">
                <a16:creationId xmlns:a16="http://schemas.microsoft.com/office/drawing/2014/main" id="{D8F58C0B-0517-420E-B03C-88F548FF71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9274" y="4766267"/>
            <a:ext cx="2498878" cy="1814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892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62986736-EA3F-4494-8F49-265DF18DD80D}"/>
              </a:ext>
            </a:extLst>
          </p:cNvPr>
          <p:cNvPicPr>
            <a:picLocks noGrp="1" noChangeAspect="1"/>
          </p:cNvPicPr>
          <p:nvPr>
            <p:ph sz="quarter" idx="14"/>
          </p:nvPr>
        </p:nvPicPr>
        <p:blipFill rotWithShape="1">
          <a:blip r:embed="rId3"/>
          <a:stretch/>
        </p:blipFill>
        <p:spPr>
          <a:xfrm>
            <a:off x="2063716" y="1558801"/>
            <a:ext cx="8034406" cy="4609779"/>
          </a:xfrm>
        </p:spPr>
      </p:pic>
      <p:sp>
        <p:nvSpPr>
          <p:cNvPr id="3" name="Title 2">
            <a:extLst>
              <a:ext uri="{FF2B5EF4-FFF2-40B4-BE49-F238E27FC236}">
                <a16:creationId xmlns:a16="http://schemas.microsoft.com/office/drawing/2014/main" id="{6968BF0C-600A-4C84-A1FA-6C797E1C2136}"/>
              </a:ext>
            </a:extLst>
          </p:cNvPr>
          <p:cNvSpPr>
            <a:spLocks noGrp="1"/>
          </p:cNvSpPr>
          <p:nvPr>
            <p:ph type="title"/>
          </p:nvPr>
        </p:nvSpPr>
        <p:spPr/>
        <p:txBody>
          <a:bodyPr>
            <a:normAutofit/>
          </a:bodyPr>
          <a:lstStyle/>
          <a:p>
            <a:r>
              <a:rPr lang="en-US" sz="3990">
                <a:solidFill>
                  <a:srgbClr val="FF99FF"/>
                </a:solidFill>
              </a:rPr>
              <a:t>BA.2 </a:t>
            </a:r>
            <a:r>
              <a:rPr lang="en-US" sz="3990"/>
              <a:t>now the predominant </a:t>
            </a:r>
            <a:r>
              <a:rPr lang="en-US" sz="3990" err="1"/>
              <a:t>sublineage</a:t>
            </a:r>
            <a:r>
              <a:rPr lang="en-US" sz="3990"/>
              <a:t> in U.S.</a:t>
            </a:r>
            <a:endParaRPr lang="en-US"/>
          </a:p>
        </p:txBody>
      </p:sp>
      <p:sp>
        <p:nvSpPr>
          <p:cNvPr id="4" name="Text Placeholder 3">
            <a:extLst>
              <a:ext uri="{FF2B5EF4-FFF2-40B4-BE49-F238E27FC236}">
                <a16:creationId xmlns:a16="http://schemas.microsoft.com/office/drawing/2014/main" id="{CEBAA9AF-B73D-43F0-92F1-D1B79C6048AB}"/>
              </a:ext>
            </a:extLst>
          </p:cNvPr>
          <p:cNvSpPr>
            <a:spLocks noGrp="1"/>
          </p:cNvSpPr>
          <p:nvPr>
            <p:ph type="body" sz="quarter" idx="13"/>
          </p:nvPr>
        </p:nvSpPr>
        <p:spPr/>
        <p:txBody>
          <a:bodyPr/>
          <a:lstStyle/>
          <a:p>
            <a:r>
              <a:rPr lang="en-US">
                <a:hlinkClick r:id="rId4"/>
              </a:rPr>
              <a:t>https://covid.cdc.gov/covid-data-tracker/#variant-proportions</a:t>
            </a:r>
            <a:r>
              <a:rPr lang="en-US"/>
              <a:t> </a:t>
            </a:r>
          </a:p>
        </p:txBody>
      </p:sp>
    </p:spTree>
    <p:extLst>
      <p:ext uri="{BB962C8B-B14F-4D97-AF65-F5344CB8AC3E}">
        <p14:creationId xmlns:p14="http://schemas.microsoft.com/office/powerpoint/2010/main" val="296742349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78DF19A-443A-43A6-8EAB-E1AAA68F1E26}"/>
              </a:ext>
            </a:extLst>
          </p:cNvPr>
          <p:cNvSpPr>
            <a:spLocks noGrp="1"/>
          </p:cNvSpPr>
          <p:nvPr>
            <p:ph type="title"/>
          </p:nvPr>
        </p:nvSpPr>
        <p:spPr/>
        <p:txBody>
          <a:bodyPr>
            <a:noAutofit/>
          </a:bodyPr>
          <a:lstStyle/>
          <a:p>
            <a:r>
              <a:rPr lang="en-US" sz="3591"/>
              <a:t>U.S. COVID-19 </a:t>
            </a:r>
            <a:r>
              <a:rPr lang="en-US" sz="3591">
                <a:solidFill>
                  <a:srgbClr val="AC1F25"/>
                </a:solidFill>
              </a:rPr>
              <a:t>cases </a:t>
            </a:r>
            <a:r>
              <a:rPr lang="en-US" sz="3591"/>
              <a:t>declined but have now plateaued</a:t>
            </a:r>
          </a:p>
        </p:txBody>
      </p:sp>
      <p:sp>
        <p:nvSpPr>
          <p:cNvPr id="4" name="Text Placeholder 3">
            <a:extLst>
              <a:ext uri="{FF2B5EF4-FFF2-40B4-BE49-F238E27FC236}">
                <a16:creationId xmlns:a16="http://schemas.microsoft.com/office/drawing/2014/main" id="{1BBAB2AC-CFB7-452F-84EB-9884464436DF}"/>
              </a:ext>
            </a:extLst>
          </p:cNvPr>
          <p:cNvSpPr>
            <a:spLocks noGrp="1"/>
          </p:cNvSpPr>
          <p:nvPr>
            <p:ph type="body" sz="quarter" idx="13"/>
          </p:nvPr>
        </p:nvSpPr>
        <p:spPr/>
        <p:txBody>
          <a:bodyPr/>
          <a:lstStyle/>
          <a:p>
            <a:r>
              <a:rPr lang="en-US">
                <a:hlinkClick r:id="rId3"/>
              </a:rPr>
              <a:t>https://covid.cdc.gov/covid-data-tracker/#trends</a:t>
            </a:r>
            <a:endParaRPr lang="en-US"/>
          </a:p>
          <a:p>
            <a:r>
              <a:rPr lang="en-US">
                <a:hlinkClick r:id="rId4"/>
              </a:rPr>
              <a:t>https://www.nytimes.com/interactive/2021/us/covid-cases.html</a:t>
            </a:r>
            <a:r>
              <a:rPr lang="en-US"/>
              <a:t>  </a:t>
            </a:r>
          </a:p>
        </p:txBody>
      </p:sp>
      <p:cxnSp>
        <p:nvCxnSpPr>
          <p:cNvPr id="14" name="Straight Connector 13">
            <a:extLst>
              <a:ext uri="{FF2B5EF4-FFF2-40B4-BE49-F238E27FC236}">
                <a16:creationId xmlns:a16="http://schemas.microsoft.com/office/drawing/2014/main" id="{C30B14E9-551B-4812-A344-192B0920E2B7}"/>
              </a:ext>
            </a:extLst>
          </p:cNvPr>
          <p:cNvCxnSpPr/>
          <p:nvPr/>
        </p:nvCxnSpPr>
        <p:spPr>
          <a:xfrm>
            <a:off x="4671822" y="5864121"/>
            <a:ext cx="513078" cy="0"/>
          </a:xfrm>
          <a:prstGeom prst="line">
            <a:avLst/>
          </a:prstGeom>
          <a:ln w="38100">
            <a:solidFill>
              <a:srgbClr val="AC1F25"/>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2FDD9E4-52DD-43F8-B54F-0C86CBC49C12}"/>
              </a:ext>
            </a:extLst>
          </p:cNvPr>
          <p:cNvSpPr txBox="1"/>
          <p:nvPr/>
        </p:nvSpPr>
        <p:spPr>
          <a:xfrm>
            <a:off x="5184901" y="5710614"/>
            <a:ext cx="3262290" cy="307016"/>
          </a:xfrm>
          <a:prstGeom prst="rect">
            <a:avLst/>
          </a:prstGeom>
          <a:noFill/>
        </p:spPr>
        <p:txBody>
          <a:bodyPr wrap="square" rtlCol="0">
            <a:spAutoFit/>
          </a:bodyPr>
          <a:lstStyle/>
          <a:p>
            <a:r>
              <a:rPr lang="en-US" sz="1397">
                <a:solidFill>
                  <a:srgbClr val="000000"/>
                </a:solidFill>
                <a:latin typeface="Calibri" panose="020F0502020204030204" pitchFamily="34" charset="0"/>
              </a:rPr>
              <a:t>New cases (7-day moving average)</a:t>
            </a:r>
          </a:p>
        </p:txBody>
      </p:sp>
      <p:pic>
        <p:nvPicPr>
          <p:cNvPr id="8" name="Picture 7">
            <a:extLst>
              <a:ext uri="{FF2B5EF4-FFF2-40B4-BE49-F238E27FC236}">
                <a16:creationId xmlns:a16="http://schemas.microsoft.com/office/drawing/2014/main" id="{3BDC9BE8-F8B0-4135-BBE5-ED3603B74406}"/>
              </a:ext>
            </a:extLst>
          </p:cNvPr>
          <p:cNvPicPr>
            <a:picLocks noChangeAspect="1"/>
          </p:cNvPicPr>
          <p:nvPr/>
        </p:nvPicPr>
        <p:blipFill>
          <a:blip r:embed="rId5"/>
          <a:stretch>
            <a:fillRect/>
          </a:stretch>
        </p:blipFill>
        <p:spPr>
          <a:xfrm>
            <a:off x="8694419" y="3875155"/>
            <a:ext cx="3054312" cy="2568176"/>
          </a:xfrm>
          <a:prstGeom prst="rect">
            <a:avLst/>
          </a:prstGeom>
        </p:spPr>
      </p:pic>
      <p:pic>
        <p:nvPicPr>
          <p:cNvPr id="5" name="Picture 4" descr="Chart, histogram&#10;&#10;Description automatically generated">
            <a:extLst>
              <a:ext uri="{FF2B5EF4-FFF2-40B4-BE49-F238E27FC236}">
                <a16:creationId xmlns:a16="http://schemas.microsoft.com/office/drawing/2014/main" id="{CB67EEAA-C468-430B-AB4D-3949770036A6}"/>
              </a:ext>
            </a:extLst>
          </p:cNvPr>
          <p:cNvPicPr>
            <a:picLocks noChangeAspect="1"/>
          </p:cNvPicPr>
          <p:nvPr/>
        </p:nvPicPr>
        <p:blipFill rotWithShape="1">
          <a:blip r:embed="rId6">
            <a:extLst>
              <a:ext uri="{28A0092B-C50C-407E-A947-70E740481C1C}">
                <a14:useLocalDpi xmlns:a14="http://schemas.microsoft.com/office/drawing/2010/main" val="0"/>
              </a:ext>
            </a:extLst>
          </a:blip>
          <a:srcRect l="10450" r="8392" b="3419"/>
          <a:stretch/>
        </p:blipFill>
        <p:spPr>
          <a:xfrm>
            <a:off x="256114" y="1313567"/>
            <a:ext cx="8438304" cy="4397046"/>
          </a:xfrm>
          <a:prstGeom prst="rect">
            <a:avLst/>
          </a:prstGeom>
        </p:spPr>
      </p:pic>
    </p:spTree>
    <p:extLst>
      <p:ext uri="{BB962C8B-B14F-4D97-AF65-F5344CB8AC3E}">
        <p14:creationId xmlns:p14="http://schemas.microsoft.com/office/powerpoint/2010/main" val="32348253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EAC844-A220-4E9C-A0F2-CC6BE265CE71}"/>
              </a:ext>
            </a:extLst>
          </p:cNvPr>
          <p:cNvSpPr>
            <a:spLocks noGrp="1"/>
          </p:cNvSpPr>
          <p:nvPr>
            <p:ph type="title"/>
          </p:nvPr>
        </p:nvSpPr>
        <p:spPr/>
        <p:txBody>
          <a:bodyPr>
            <a:noAutofit/>
          </a:bodyPr>
          <a:lstStyle/>
          <a:p>
            <a:r>
              <a:rPr lang="en-US" sz="3591"/>
              <a:t>U.S. COVID-19 </a:t>
            </a:r>
            <a:r>
              <a:rPr lang="en-US" sz="3591">
                <a:solidFill>
                  <a:srgbClr val="AC1F25"/>
                </a:solidFill>
              </a:rPr>
              <a:t>deaths</a:t>
            </a:r>
            <a:r>
              <a:rPr lang="en-US" sz="3591"/>
              <a:t> decreasing but still high</a:t>
            </a:r>
          </a:p>
        </p:txBody>
      </p:sp>
      <p:sp>
        <p:nvSpPr>
          <p:cNvPr id="9" name="Text Placeholder 3">
            <a:extLst>
              <a:ext uri="{FF2B5EF4-FFF2-40B4-BE49-F238E27FC236}">
                <a16:creationId xmlns:a16="http://schemas.microsoft.com/office/drawing/2014/main" id="{0984337E-409D-4B9C-A0B4-E124A25D9F12}"/>
              </a:ext>
            </a:extLst>
          </p:cNvPr>
          <p:cNvSpPr>
            <a:spLocks noGrp="1"/>
          </p:cNvSpPr>
          <p:nvPr>
            <p:ph type="body" sz="quarter" idx="13"/>
          </p:nvPr>
        </p:nvSpPr>
        <p:spPr/>
        <p:txBody>
          <a:bodyPr/>
          <a:lstStyle/>
          <a:p>
            <a:r>
              <a:rPr lang="en-US">
                <a:hlinkClick r:id="rId3"/>
              </a:rPr>
              <a:t>https://covid.cdc.gov/covid-data-tracker/#trends</a:t>
            </a:r>
            <a:endParaRPr lang="en-US"/>
          </a:p>
        </p:txBody>
      </p:sp>
      <p:sp>
        <p:nvSpPr>
          <p:cNvPr id="11" name="TextBox 10">
            <a:extLst>
              <a:ext uri="{FF2B5EF4-FFF2-40B4-BE49-F238E27FC236}">
                <a16:creationId xmlns:a16="http://schemas.microsoft.com/office/drawing/2014/main" id="{F162CF83-4522-4277-9DEE-19ADCA7991DB}"/>
              </a:ext>
            </a:extLst>
          </p:cNvPr>
          <p:cNvSpPr txBox="1"/>
          <p:nvPr/>
        </p:nvSpPr>
        <p:spPr>
          <a:xfrm>
            <a:off x="8302818" y="6145553"/>
            <a:ext cx="2952354" cy="307016"/>
          </a:xfrm>
          <a:prstGeom prst="rect">
            <a:avLst/>
          </a:prstGeom>
          <a:noFill/>
        </p:spPr>
        <p:txBody>
          <a:bodyPr wrap="square">
            <a:spAutoFit/>
          </a:bodyPr>
          <a:lstStyle/>
          <a:p>
            <a:r>
              <a:rPr lang="en-US" sz="1397">
                <a:solidFill>
                  <a:srgbClr val="000000"/>
                </a:solidFill>
                <a:latin typeface="Calibri" panose="020F0502020204030204" pitchFamily="34" charset="0"/>
              </a:rPr>
              <a:t>Daily deaths (7-day moving average)</a:t>
            </a:r>
          </a:p>
        </p:txBody>
      </p:sp>
      <p:cxnSp>
        <p:nvCxnSpPr>
          <p:cNvPr id="12" name="Straight Connector 11">
            <a:extLst>
              <a:ext uri="{FF2B5EF4-FFF2-40B4-BE49-F238E27FC236}">
                <a16:creationId xmlns:a16="http://schemas.microsoft.com/office/drawing/2014/main" id="{0F08248F-9A99-4909-B97D-728DD097D0B6}"/>
              </a:ext>
            </a:extLst>
          </p:cNvPr>
          <p:cNvCxnSpPr/>
          <p:nvPr/>
        </p:nvCxnSpPr>
        <p:spPr>
          <a:xfrm>
            <a:off x="7789741" y="6299060"/>
            <a:ext cx="513078" cy="0"/>
          </a:xfrm>
          <a:prstGeom prst="line">
            <a:avLst/>
          </a:prstGeom>
          <a:ln w="38100">
            <a:solidFill>
              <a:srgbClr val="AC1F25"/>
            </a:solidFill>
          </a:ln>
        </p:spPr>
        <p:style>
          <a:lnRef idx="1">
            <a:schemeClr val="accent1"/>
          </a:lnRef>
          <a:fillRef idx="0">
            <a:schemeClr val="accent1"/>
          </a:fillRef>
          <a:effectRef idx="0">
            <a:schemeClr val="accent1"/>
          </a:effectRef>
          <a:fontRef idx="minor">
            <a:schemeClr val="tx1"/>
          </a:fontRef>
        </p:style>
      </p:cxnSp>
      <p:pic>
        <p:nvPicPr>
          <p:cNvPr id="4" name="Picture 3" descr="Chart, histogram&#10;&#10;Description automatically generated">
            <a:extLst>
              <a:ext uri="{FF2B5EF4-FFF2-40B4-BE49-F238E27FC236}">
                <a16:creationId xmlns:a16="http://schemas.microsoft.com/office/drawing/2014/main" id="{D7F11AB7-AC07-4157-87F6-F25791AA59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374" y="1292607"/>
            <a:ext cx="10785090" cy="4722466"/>
          </a:xfrm>
          <a:prstGeom prst="rect">
            <a:avLst/>
          </a:prstGeom>
        </p:spPr>
      </p:pic>
    </p:spTree>
    <p:extLst>
      <p:ext uri="{BB962C8B-B14F-4D97-AF65-F5344CB8AC3E}">
        <p14:creationId xmlns:p14="http://schemas.microsoft.com/office/powerpoint/2010/main" val="4314905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221A788-0EA4-4A7B-BA78-5A0A45AA872B}"/>
              </a:ext>
            </a:extLst>
          </p:cNvPr>
          <p:cNvSpPr>
            <a:spLocks noGrp="1"/>
          </p:cNvSpPr>
          <p:nvPr>
            <p:ph idx="1"/>
          </p:nvPr>
        </p:nvSpPr>
        <p:spPr>
          <a:xfrm>
            <a:off x="612499" y="1715748"/>
            <a:ext cx="5229590" cy="4609463"/>
          </a:xfrm>
        </p:spPr>
        <p:txBody>
          <a:bodyPr/>
          <a:lstStyle/>
          <a:p>
            <a:r>
              <a:rPr lang="en-US" sz="2793"/>
              <a:t>South Africa and UK </a:t>
            </a:r>
          </a:p>
          <a:p>
            <a:pPr lvl="1"/>
            <a:r>
              <a:rPr lang="en-US" sz="2693"/>
              <a:t>No differences in hospitalization or severe disease</a:t>
            </a:r>
          </a:p>
          <a:p>
            <a:pPr lvl="1"/>
            <a:endParaRPr lang="en-US"/>
          </a:p>
        </p:txBody>
      </p:sp>
      <p:sp>
        <p:nvSpPr>
          <p:cNvPr id="7" name="Content Placeholder 6">
            <a:extLst>
              <a:ext uri="{FF2B5EF4-FFF2-40B4-BE49-F238E27FC236}">
                <a16:creationId xmlns:a16="http://schemas.microsoft.com/office/drawing/2014/main" id="{7E5159DA-0072-47C2-A13A-66E231E67EA6}"/>
              </a:ext>
            </a:extLst>
          </p:cNvPr>
          <p:cNvSpPr>
            <a:spLocks noGrp="1"/>
          </p:cNvSpPr>
          <p:nvPr>
            <p:ph idx="10"/>
          </p:nvPr>
        </p:nvSpPr>
        <p:spPr>
          <a:xfrm>
            <a:off x="6319751" y="1647242"/>
            <a:ext cx="5229590" cy="4609462"/>
          </a:xfrm>
        </p:spPr>
        <p:txBody>
          <a:bodyPr/>
          <a:lstStyle/>
          <a:p>
            <a:r>
              <a:rPr lang="en-US" sz="2793"/>
              <a:t>Boosted HCP in Sweden with Omicron breakthrough infections (n=71)</a:t>
            </a:r>
          </a:p>
          <a:p>
            <a:endParaRPr lang="en-US"/>
          </a:p>
        </p:txBody>
      </p:sp>
      <p:sp>
        <p:nvSpPr>
          <p:cNvPr id="6" name="Title 2">
            <a:extLst>
              <a:ext uri="{FF2B5EF4-FFF2-40B4-BE49-F238E27FC236}">
                <a16:creationId xmlns:a16="http://schemas.microsoft.com/office/drawing/2014/main" id="{10037CAA-657B-4618-9F81-1124C739D726}"/>
              </a:ext>
            </a:extLst>
          </p:cNvPr>
          <p:cNvSpPr>
            <a:spLocks noGrp="1"/>
          </p:cNvSpPr>
          <p:nvPr>
            <p:ph type="title"/>
          </p:nvPr>
        </p:nvSpPr>
        <p:spPr>
          <a:xfrm>
            <a:off x="608092" y="282125"/>
            <a:ext cx="10413278" cy="1185779"/>
          </a:xfrm>
        </p:spPr>
        <p:txBody>
          <a:bodyPr>
            <a:normAutofit fontScale="90000"/>
          </a:bodyPr>
          <a:lstStyle/>
          <a:p>
            <a:r>
              <a:rPr lang="en-US" sz="3591"/>
              <a:t>Disease severity with BA.2 appears to be similar to BA.1 </a:t>
            </a:r>
            <a:r>
              <a:rPr lang="en-US" sz="3591" err="1"/>
              <a:t>sublineages</a:t>
            </a:r>
            <a:endParaRPr lang="en-US" sz="3591">
              <a:solidFill>
                <a:schemeClr val="bg1">
                  <a:lumMod val="50000"/>
                </a:schemeClr>
              </a:solidFill>
            </a:endParaRPr>
          </a:p>
        </p:txBody>
      </p:sp>
      <p:sp>
        <p:nvSpPr>
          <p:cNvPr id="3" name="Text Placeholder 2">
            <a:extLst>
              <a:ext uri="{FF2B5EF4-FFF2-40B4-BE49-F238E27FC236}">
                <a16:creationId xmlns:a16="http://schemas.microsoft.com/office/drawing/2014/main" id="{1B228E65-2154-4576-A793-89622963F9A2}"/>
              </a:ext>
            </a:extLst>
          </p:cNvPr>
          <p:cNvSpPr>
            <a:spLocks noGrp="1"/>
          </p:cNvSpPr>
          <p:nvPr>
            <p:ph type="body" sz="quarter" idx="13"/>
          </p:nvPr>
        </p:nvSpPr>
        <p:spPr/>
        <p:txBody>
          <a:bodyPr/>
          <a:lstStyle/>
          <a:p>
            <a:r>
              <a:rPr lang="en-US" sz="1197">
                <a:solidFill>
                  <a:srgbClr val="000000"/>
                </a:solidFill>
                <a:effectLst/>
                <a:latin typeface="+mn-lt"/>
                <a:ea typeface="Calibri" panose="020F0502020204030204" pitchFamily="34" charset="0"/>
                <a:cs typeface="Times New Roman" panose="02020603050405020304" pitchFamily="18" charset="0"/>
              </a:rPr>
              <a:t>Wolter N et al. </a:t>
            </a:r>
            <a:r>
              <a:rPr lang="en-US" sz="1197" i="1">
                <a:solidFill>
                  <a:srgbClr val="000000"/>
                </a:solidFill>
                <a:effectLst/>
                <a:latin typeface="+mn-lt"/>
                <a:ea typeface="Calibri" panose="020F0502020204030204" pitchFamily="34" charset="0"/>
                <a:cs typeface="Times New Roman" panose="02020603050405020304" pitchFamily="18" charset="0"/>
              </a:rPr>
              <a:t>Clinical severity of Omicron sub-lineage BA.2 compared to BA.1 in South Africa</a:t>
            </a:r>
            <a:r>
              <a:rPr lang="en-US" sz="1197">
                <a:solidFill>
                  <a:srgbClr val="000000"/>
                </a:solidFill>
                <a:effectLst/>
                <a:latin typeface="+mn-lt"/>
                <a:ea typeface="Calibri" panose="020F0502020204030204" pitchFamily="34" charset="0"/>
                <a:cs typeface="Times New Roman" panose="02020603050405020304" pitchFamily="18" charset="0"/>
              </a:rPr>
              <a:t>. </a:t>
            </a:r>
            <a:r>
              <a:rPr lang="en-US" sz="1197">
                <a:solidFill>
                  <a:srgbClr val="000000"/>
                </a:solidFill>
                <a:effectLst/>
                <a:latin typeface="+mn-lt"/>
                <a:ea typeface="Calibri" panose="020F0502020204030204" pitchFamily="34" charset="0"/>
                <a:cs typeface="Times New Roman" panose="02020603050405020304" pitchFamily="18" charset="0"/>
                <a:hlinkClick r:id="rId3"/>
              </a:rPr>
              <a:t>https://www.medrxiv.org/content/10.1101/2022.02.17.22271030v1</a:t>
            </a:r>
            <a:r>
              <a:rPr lang="en-US" sz="1197">
                <a:solidFill>
                  <a:srgbClr val="000000"/>
                </a:solidFill>
                <a:effectLst/>
                <a:latin typeface="+mn-lt"/>
                <a:ea typeface="Calibri" panose="020F0502020204030204" pitchFamily="34" charset="0"/>
                <a:cs typeface="Times New Roman" panose="02020603050405020304" pitchFamily="18" charset="0"/>
              </a:rPr>
              <a:t> </a:t>
            </a:r>
            <a:endParaRPr lang="en-US" sz="1197">
              <a:solidFill>
                <a:srgbClr val="000000"/>
              </a:solidFill>
              <a:latin typeface="+mn-lt"/>
              <a:cs typeface="Times New Roman" panose="02020603050405020304" pitchFamily="18" charset="0"/>
            </a:endParaRPr>
          </a:p>
          <a:p>
            <a:r>
              <a:rPr lang="en-US" sz="1197">
                <a:solidFill>
                  <a:srgbClr val="080808"/>
                </a:solidFill>
                <a:latin typeface="+mn-lt"/>
              </a:rPr>
              <a:t>UK Health Security Agency. </a:t>
            </a:r>
            <a:r>
              <a:rPr lang="en-US" sz="1197" i="1">
                <a:solidFill>
                  <a:srgbClr val="080808"/>
                </a:solidFill>
                <a:latin typeface="+mn-lt"/>
              </a:rPr>
              <a:t>SARS-CoV-2 variants of concern and variants under investigation in England</a:t>
            </a:r>
            <a:r>
              <a:rPr lang="en-US" sz="1197">
                <a:solidFill>
                  <a:srgbClr val="080808"/>
                </a:solidFill>
                <a:latin typeface="+mn-lt"/>
              </a:rPr>
              <a:t>. Technical briefing 39. 25 March 2022. </a:t>
            </a:r>
            <a:r>
              <a:rPr lang="en-US" sz="1197">
                <a:solidFill>
                  <a:srgbClr val="080808"/>
                </a:solidFill>
                <a:latin typeface="+mn-lt"/>
                <a:hlinkClick r:id="rId4"/>
              </a:rPr>
              <a:t>https://assets.publishing.service.gov.uk/government/uploads/system/uploads/attachment_data/file/1063424/Tech-Briefing-39-25March2022_FINAL.pdf</a:t>
            </a:r>
            <a:r>
              <a:rPr lang="en-US" sz="1197">
                <a:solidFill>
                  <a:srgbClr val="080808"/>
                </a:solidFill>
                <a:latin typeface="+mn-lt"/>
              </a:rPr>
              <a:t> </a:t>
            </a:r>
          </a:p>
        </p:txBody>
      </p:sp>
      <p:pic>
        <p:nvPicPr>
          <p:cNvPr id="19" name="Picture 18">
            <a:extLst>
              <a:ext uri="{FF2B5EF4-FFF2-40B4-BE49-F238E27FC236}">
                <a16:creationId xmlns:a16="http://schemas.microsoft.com/office/drawing/2014/main" id="{BA55235C-AFDF-41CB-B476-6A2BF3264AEA}"/>
              </a:ext>
            </a:extLst>
          </p:cNvPr>
          <p:cNvPicPr>
            <a:picLocks noChangeAspect="1"/>
          </p:cNvPicPr>
          <p:nvPr/>
        </p:nvPicPr>
        <p:blipFill>
          <a:blip r:embed="rId5"/>
          <a:stretch>
            <a:fillRect/>
          </a:stretch>
        </p:blipFill>
        <p:spPr>
          <a:xfrm>
            <a:off x="6315346" y="2544897"/>
            <a:ext cx="4367360" cy="3048684"/>
          </a:xfrm>
          <a:prstGeom prst="rect">
            <a:avLst/>
          </a:prstGeom>
        </p:spPr>
      </p:pic>
      <p:sp>
        <p:nvSpPr>
          <p:cNvPr id="20" name="TextBox 19">
            <a:extLst>
              <a:ext uri="{FF2B5EF4-FFF2-40B4-BE49-F238E27FC236}">
                <a16:creationId xmlns:a16="http://schemas.microsoft.com/office/drawing/2014/main" id="{F199115B-56DA-4AD1-AE44-65F3CB10F2B2}"/>
              </a:ext>
            </a:extLst>
          </p:cNvPr>
          <p:cNvSpPr txBox="1"/>
          <p:nvPr/>
        </p:nvSpPr>
        <p:spPr>
          <a:xfrm>
            <a:off x="10007571" y="4741615"/>
            <a:ext cx="1108453" cy="614030"/>
          </a:xfrm>
          <a:prstGeom prst="rect">
            <a:avLst/>
          </a:prstGeom>
          <a:noFill/>
        </p:spPr>
        <p:txBody>
          <a:bodyPr wrap="square" rtlCol="0">
            <a:spAutoFit/>
          </a:bodyPr>
          <a:lstStyle/>
          <a:p>
            <a:pPr algn="r"/>
            <a:r>
              <a:rPr lang="en-US" sz="1696">
                <a:solidFill>
                  <a:srgbClr val="000000"/>
                </a:solidFill>
                <a:latin typeface="Calibri" panose="020F0502020204030204" pitchFamily="34" charset="0"/>
              </a:rPr>
              <a:t>*p ≤ 0.05</a:t>
            </a:r>
          </a:p>
          <a:p>
            <a:pPr algn="r"/>
            <a:r>
              <a:rPr lang="en-US" sz="1696">
                <a:solidFill>
                  <a:srgbClr val="000000"/>
                </a:solidFill>
                <a:latin typeface="Calibri" panose="020F0502020204030204" pitchFamily="34" charset="0"/>
              </a:rPr>
              <a:t>**p ≤ 0.01</a:t>
            </a:r>
          </a:p>
        </p:txBody>
      </p:sp>
      <p:sp>
        <p:nvSpPr>
          <p:cNvPr id="2" name="TextBox 1">
            <a:extLst>
              <a:ext uri="{FF2B5EF4-FFF2-40B4-BE49-F238E27FC236}">
                <a16:creationId xmlns:a16="http://schemas.microsoft.com/office/drawing/2014/main" id="{22D1DF34-C99A-4DAB-8720-CCDE8617C1E5}"/>
              </a:ext>
            </a:extLst>
          </p:cNvPr>
          <p:cNvSpPr txBox="1"/>
          <p:nvPr/>
        </p:nvSpPr>
        <p:spPr>
          <a:xfrm>
            <a:off x="2497144" y="5455425"/>
            <a:ext cx="9499176" cy="276314"/>
          </a:xfrm>
          <a:prstGeom prst="rect">
            <a:avLst/>
          </a:prstGeom>
          <a:noFill/>
        </p:spPr>
        <p:txBody>
          <a:bodyPr wrap="square" rtlCol="0">
            <a:spAutoFit/>
          </a:bodyPr>
          <a:lstStyle/>
          <a:p>
            <a:r>
              <a:rPr lang="en-US" sz="1197">
                <a:solidFill>
                  <a:srgbClr val="080808"/>
                </a:solidFill>
                <a:latin typeface="+mn-lt"/>
              </a:rPr>
              <a:t>Marking U et al. </a:t>
            </a:r>
            <a:r>
              <a:rPr lang="en-US" sz="1197" i="1">
                <a:solidFill>
                  <a:srgbClr val="080808"/>
                </a:solidFill>
                <a:latin typeface="+mn-lt"/>
              </a:rPr>
              <a:t>High rate of BA.1, BA.1.1 and BA.2 infection in triple vaccinated</a:t>
            </a:r>
            <a:r>
              <a:rPr lang="en-US" sz="1197">
                <a:solidFill>
                  <a:srgbClr val="080808"/>
                </a:solidFill>
                <a:latin typeface="+mn-lt"/>
              </a:rPr>
              <a:t>. </a:t>
            </a:r>
            <a:r>
              <a:rPr lang="en-US" sz="1197">
                <a:latin typeface="+mn-lt"/>
                <a:hlinkClick r:id="rId6"/>
              </a:rPr>
              <a:t>https://www.medrxiv.org/content/10.1101/2022.04.02.22273333v1</a:t>
            </a:r>
            <a:r>
              <a:rPr lang="en-US" sz="1197">
                <a:solidFill>
                  <a:srgbClr val="080808"/>
                </a:solidFill>
                <a:latin typeface="+mn-lt"/>
              </a:rPr>
              <a:t> </a:t>
            </a:r>
            <a:endParaRPr lang="en-US" sz="1197">
              <a:latin typeface="+mn-lt"/>
            </a:endParaRPr>
          </a:p>
        </p:txBody>
      </p:sp>
    </p:spTree>
    <p:extLst>
      <p:ext uri="{BB962C8B-B14F-4D97-AF65-F5344CB8AC3E}">
        <p14:creationId xmlns:p14="http://schemas.microsoft.com/office/powerpoint/2010/main" val="24963705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91D655C-3E5C-4CD6-B6F2-FCE821C84520}"/>
              </a:ext>
            </a:extLst>
          </p:cNvPr>
          <p:cNvSpPr>
            <a:spLocks noGrp="1"/>
          </p:cNvSpPr>
          <p:nvPr>
            <p:ph idx="1"/>
          </p:nvPr>
        </p:nvSpPr>
        <p:spPr/>
        <p:txBody>
          <a:bodyPr/>
          <a:lstStyle/>
          <a:p>
            <a:r>
              <a:rPr lang="en-US"/>
              <a:t>Secondary attack rates higher for BA.2 compared with BA.1</a:t>
            </a:r>
          </a:p>
          <a:p>
            <a:pPr lvl="1"/>
            <a:r>
              <a:rPr lang="en-US" sz="1995"/>
              <a:t>Danish household transmission study</a:t>
            </a:r>
          </a:p>
          <a:p>
            <a:pPr lvl="1"/>
            <a:r>
              <a:rPr lang="en-US" sz="1995"/>
              <a:t>UK household and non-household contacts</a:t>
            </a:r>
          </a:p>
          <a:p>
            <a:r>
              <a:rPr lang="en-US"/>
              <a:t>Difference still smaller than between BA.1 and Delta</a:t>
            </a:r>
          </a:p>
          <a:p>
            <a:endParaRPr lang="en-US"/>
          </a:p>
        </p:txBody>
      </p:sp>
      <p:sp>
        <p:nvSpPr>
          <p:cNvPr id="2" name="Title 1">
            <a:extLst>
              <a:ext uri="{FF2B5EF4-FFF2-40B4-BE49-F238E27FC236}">
                <a16:creationId xmlns:a16="http://schemas.microsoft.com/office/drawing/2014/main" id="{1FE2391A-E29A-442B-A9C9-68E7DBDA62D7}"/>
              </a:ext>
            </a:extLst>
          </p:cNvPr>
          <p:cNvSpPr>
            <a:spLocks noGrp="1"/>
          </p:cNvSpPr>
          <p:nvPr>
            <p:ph type="title"/>
          </p:nvPr>
        </p:nvSpPr>
        <p:spPr/>
        <p:txBody>
          <a:bodyPr>
            <a:normAutofit/>
          </a:bodyPr>
          <a:lstStyle/>
          <a:p>
            <a:r>
              <a:rPr lang="en-US" sz="3591"/>
              <a:t>Evidence suggests BA.2 more transmissible than BA.1</a:t>
            </a:r>
          </a:p>
        </p:txBody>
      </p:sp>
      <p:sp>
        <p:nvSpPr>
          <p:cNvPr id="3" name="Text Placeholder 2">
            <a:extLst>
              <a:ext uri="{FF2B5EF4-FFF2-40B4-BE49-F238E27FC236}">
                <a16:creationId xmlns:a16="http://schemas.microsoft.com/office/drawing/2014/main" id="{ED356AC8-D522-4817-B55E-ED9832E880DB}"/>
              </a:ext>
            </a:extLst>
          </p:cNvPr>
          <p:cNvSpPr>
            <a:spLocks noGrp="1"/>
          </p:cNvSpPr>
          <p:nvPr>
            <p:ph type="body" sz="quarter" idx="13"/>
          </p:nvPr>
        </p:nvSpPr>
        <p:spPr/>
        <p:txBody>
          <a:bodyPr/>
          <a:lstStyle/>
          <a:p>
            <a:r>
              <a:rPr lang="en-US" sz="1197">
                <a:solidFill>
                  <a:srgbClr val="080808"/>
                </a:solidFill>
              </a:rPr>
              <a:t>UK Health Security Agency. </a:t>
            </a:r>
            <a:r>
              <a:rPr lang="en-US" sz="1197" i="1">
                <a:solidFill>
                  <a:srgbClr val="080808"/>
                </a:solidFill>
              </a:rPr>
              <a:t>SARS-CoV-2 variants of concern and variants under investigation in England</a:t>
            </a:r>
            <a:r>
              <a:rPr lang="en-US" sz="1197">
                <a:solidFill>
                  <a:srgbClr val="080808"/>
                </a:solidFill>
              </a:rPr>
              <a:t>. Technical briefing 38. 11 March 2022. </a:t>
            </a:r>
            <a:r>
              <a:rPr lang="en-US" sz="1197">
                <a:solidFill>
                  <a:srgbClr val="080808"/>
                </a:solidFill>
                <a:hlinkClick r:id="rId3"/>
              </a:rPr>
              <a:t>https://assets.publishing.service.gov.uk/government/uploads/system/uploads/attachment_data/file/1060337/Technical-Briefing-38-11March2022.pdf</a:t>
            </a:r>
            <a:r>
              <a:rPr lang="en-US" sz="1197">
                <a:solidFill>
                  <a:srgbClr val="080808"/>
                </a:solidFill>
              </a:rPr>
              <a:t>  </a:t>
            </a:r>
          </a:p>
        </p:txBody>
      </p:sp>
      <p:pic>
        <p:nvPicPr>
          <p:cNvPr id="109570" name="Picture 2">
            <a:extLst>
              <a:ext uri="{FF2B5EF4-FFF2-40B4-BE49-F238E27FC236}">
                <a16:creationId xmlns:a16="http://schemas.microsoft.com/office/drawing/2014/main" id="{1F9277B4-7A5B-4C2C-962C-D6C2F397268C}"/>
              </a:ext>
            </a:extLst>
          </p:cNvPr>
          <p:cNvPicPr>
            <a:picLocks noGrp="1" noChangeAspect="1" noChangeArrowheads="1"/>
          </p:cNvPicPr>
          <p:nvPr>
            <p:ph idx="10"/>
          </p:nvPr>
        </p:nvPicPr>
        <p:blipFill>
          <a:blip r:embed="rId4">
            <a:extLst>
              <a:ext uri="{28A0092B-C50C-407E-A947-70E740481C1C}">
                <a14:useLocalDpi xmlns:a14="http://schemas.microsoft.com/office/drawing/2010/main" val="0"/>
              </a:ext>
            </a:extLst>
          </a:blip>
          <a:srcRect/>
          <a:stretch>
            <a:fillRect/>
          </a:stretch>
        </p:blipFill>
        <p:spPr bwMode="auto">
          <a:xfrm>
            <a:off x="5837681" y="1559116"/>
            <a:ext cx="5629329" cy="42696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0DB8807-B662-477A-8B60-46C6FCFDFCF9}"/>
              </a:ext>
            </a:extLst>
          </p:cNvPr>
          <p:cNvSpPr txBox="1"/>
          <p:nvPr/>
        </p:nvSpPr>
        <p:spPr>
          <a:xfrm>
            <a:off x="6237421" y="5599543"/>
            <a:ext cx="5229589" cy="399120"/>
          </a:xfrm>
          <a:prstGeom prst="rect">
            <a:avLst/>
          </a:prstGeom>
          <a:noFill/>
        </p:spPr>
        <p:txBody>
          <a:bodyPr wrap="square" rtlCol="0">
            <a:spAutoFit/>
          </a:bodyPr>
          <a:lstStyle/>
          <a:p>
            <a:r>
              <a:rPr lang="en-US" sz="998" err="1">
                <a:solidFill>
                  <a:srgbClr val="080808"/>
                </a:solidFill>
                <a:effectLst/>
                <a:latin typeface="Calibri" panose="020F0502020204030204" pitchFamily="34" charset="0"/>
                <a:ea typeface="Calibri" panose="020F0502020204030204" pitchFamily="34" charset="0"/>
                <a:cs typeface="Times New Roman" panose="02020603050405020304" pitchFamily="18" charset="0"/>
              </a:rPr>
              <a:t>Lyngse</a:t>
            </a:r>
            <a:r>
              <a:rPr lang="en-US" sz="998">
                <a:solidFill>
                  <a:srgbClr val="080808"/>
                </a:solidFill>
                <a:effectLst/>
                <a:latin typeface="Calibri" panose="020F0502020204030204" pitchFamily="34" charset="0"/>
                <a:ea typeface="Calibri" panose="020F0502020204030204" pitchFamily="34" charset="0"/>
                <a:cs typeface="Times New Roman" panose="02020603050405020304" pitchFamily="18" charset="0"/>
              </a:rPr>
              <a:t> FP et al. </a:t>
            </a:r>
            <a:r>
              <a:rPr lang="en-US" sz="998" i="1">
                <a:solidFill>
                  <a:srgbClr val="080808"/>
                </a:solidFill>
                <a:effectLst/>
                <a:latin typeface="Calibri" panose="020F0502020204030204" pitchFamily="34" charset="0"/>
                <a:ea typeface="Calibri" panose="020F0502020204030204" pitchFamily="34" charset="0"/>
                <a:cs typeface="Times New Roman" panose="02020603050405020304" pitchFamily="18" charset="0"/>
              </a:rPr>
              <a:t>Transmission of SARS-CoV-2 Omicron VOC subvariants BA.1 and BA.2: evidence from Danish households. </a:t>
            </a:r>
            <a:r>
              <a:rPr lang="en-US" sz="998">
                <a:solidFill>
                  <a:srgbClr val="080808"/>
                </a:solidFill>
                <a:effectLst/>
                <a:latin typeface="Calibri" panose="020F0502020204030204" pitchFamily="34" charset="0"/>
                <a:ea typeface="Calibri" panose="020F0502020204030204" pitchFamily="34" charset="0"/>
                <a:cs typeface="Times New Roman" panose="02020603050405020304" pitchFamily="18" charset="0"/>
                <a:hlinkClick r:id="rId5"/>
              </a:rPr>
              <a:t>https://www.medrxiv.org/content/10.1101/2022.01.28.22270044v1.full</a:t>
            </a:r>
            <a:r>
              <a:rPr lang="en-US" sz="998">
                <a:solidFill>
                  <a:srgbClr val="080808"/>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998">
              <a:solidFill>
                <a:srgbClr val="080808"/>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4731757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41BDE9-D1B0-4A58-BF23-4D32C3709CB7}"/>
              </a:ext>
            </a:extLst>
          </p:cNvPr>
          <p:cNvSpPr>
            <a:spLocks noGrp="1"/>
          </p:cNvSpPr>
          <p:nvPr>
            <p:ph type="title"/>
          </p:nvPr>
        </p:nvSpPr>
        <p:spPr>
          <a:xfrm>
            <a:off x="608092" y="282125"/>
            <a:ext cx="10636708" cy="1185779"/>
          </a:xfrm>
        </p:spPr>
        <p:txBody>
          <a:bodyPr>
            <a:normAutofit fontScale="90000"/>
          </a:bodyPr>
          <a:lstStyle/>
          <a:p>
            <a:r>
              <a:rPr lang="en-US"/>
              <a:t>Rapid increase in SARS-CoV-2 prevalence as BA.2 displaced other subvariants in England, March 2022</a:t>
            </a:r>
          </a:p>
        </p:txBody>
      </p:sp>
      <p:sp>
        <p:nvSpPr>
          <p:cNvPr id="4" name="Text Placeholder 3">
            <a:extLst>
              <a:ext uri="{FF2B5EF4-FFF2-40B4-BE49-F238E27FC236}">
                <a16:creationId xmlns:a16="http://schemas.microsoft.com/office/drawing/2014/main" id="{46C656F4-85F3-4557-9531-504BB6F46773}"/>
              </a:ext>
            </a:extLst>
          </p:cNvPr>
          <p:cNvSpPr>
            <a:spLocks noGrp="1"/>
          </p:cNvSpPr>
          <p:nvPr>
            <p:ph type="body" sz="quarter" idx="13"/>
          </p:nvPr>
        </p:nvSpPr>
        <p:spPr>
          <a:xfrm>
            <a:off x="608092" y="6133362"/>
            <a:ext cx="10945654" cy="549500"/>
          </a:xfrm>
        </p:spPr>
        <p:txBody>
          <a:bodyPr/>
          <a:lstStyle/>
          <a:p>
            <a:r>
              <a:rPr lang="en-US"/>
              <a:t>Elliott P. et al. </a:t>
            </a:r>
            <a:r>
              <a:rPr lang="en-US" i="1"/>
              <a:t>Twin peaks: the Omicron SARS-CoV-2 BA.1 and BA.2 epidemics in England</a:t>
            </a:r>
            <a:r>
              <a:rPr lang="en-US"/>
              <a:t>. </a:t>
            </a:r>
            <a:r>
              <a:rPr lang="en-US">
                <a:hlinkClick r:id="rId2"/>
              </a:rPr>
              <a:t>https://spiral.imperial.ac.uk/bitstream/10044/1/96170/8/REACT-1_R19_Final.pdf</a:t>
            </a:r>
            <a:r>
              <a:rPr lang="en-US"/>
              <a:t>  </a:t>
            </a:r>
          </a:p>
        </p:txBody>
      </p:sp>
      <p:pic>
        <p:nvPicPr>
          <p:cNvPr id="10" name="Content Placeholder 9">
            <a:extLst>
              <a:ext uri="{FF2B5EF4-FFF2-40B4-BE49-F238E27FC236}">
                <a16:creationId xmlns:a16="http://schemas.microsoft.com/office/drawing/2014/main" id="{BACD3BF7-9DB3-4233-A37A-A681C5E10546}"/>
              </a:ext>
            </a:extLst>
          </p:cNvPr>
          <p:cNvPicPr>
            <a:picLocks noGrp="1" noChangeAspect="1"/>
          </p:cNvPicPr>
          <p:nvPr>
            <p:ph sz="quarter" idx="14"/>
          </p:nvPr>
        </p:nvPicPr>
        <p:blipFill rotWithShape="1">
          <a:blip r:embed="rId3"/>
          <a:srcRect b="67140"/>
          <a:stretch/>
        </p:blipFill>
        <p:spPr>
          <a:xfrm>
            <a:off x="449160" y="1548333"/>
            <a:ext cx="8939410" cy="2149595"/>
          </a:xfrm>
        </p:spPr>
      </p:pic>
      <p:pic>
        <p:nvPicPr>
          <p:cNvPr id="12" name="Picture 11">
            <a:extLst>
              <a:ext uri="{FF2B5EF4-FFF2-40B4-BE49-F238E27FC236}">
                <a16:creationId xmlns:a16="http://schemas.microsoft.com/office/drawing/2014/main" id="{D450559D-0A0E-419A-992B-EB02306E800D}"/>
              </a:ext>
            </a:extLst>
          </p:cNvPr>
          <p:cNvPicPr>
            <a:picLocks noChangeAspect="1"/>
          </p:cNvPicPr>
          <p:nvPr/>
        </p:nvPicPr>
        <p:blipFill rotWithShape="1">
          <a:blip r:embed="rId3"/>
          <a:srcRect l="1872" t="93297" r="3030"/>
          <a:stretch/>
        </p:blipFill>
        <p:spPr>
          <a:xfrm>
            <a:off x="565180" y="3592737"/>
            <a:ext cx="8522575" cy="439562"/>
          </a:xfrm>
          <a:prstGeom prst="rect">
            <a:avLst/>
          </a:prstGeom>
        </p:spPr>
      </p:pic>
      <p:pic>
        <p:nvPicPr>
          <p:cNvPr id="14" name="Picture 13">
            <a:extLst>
              <a:ext uri="{FF2B5EF4-FFF2-40B4-BE49-F238E27FC236}">
                <a16:creationId xmlns:a16="http://schemas.microsoft.com/office/drawing/2014/main" id="{C5F2CB18-93A7-4F64-9D48-774A1C680DB2}"/>
              </a:ext>
            </a:extLst>
          </p:cNvPr>
          <p:cNvPicPr>
            <a:picLocks noChangeAspect="1"/>
          </p:cNvPicPr>
          <p:nvPr/>
        </p:nvPicPr>
        <p:blipFill rotWithShape="1">
          <a:blip r:embed="rId4"/>
          <a:srcRect l="16530" t="5163" b="48847"/>
          <a:stretch/>
        </p:blipFill>
        <p:spPr>
          <a:xfrm>
            <a:off x="9108870" y="2213004"/>
            <a:ext cx="2856328" cy="2771863"/>
          </a:xfrm>
          <a:prstGeom prst="rect">
            <a:avLst/>
          </a:prstGeom>
        </p:spPr>
      </p:pic>
      <p:pic>
        <p:nvPicPr>
          <p:cNvPr id="16" name="Picture 15">
            <a:extLst>
              <a:ext uri="{FF2B5EF4-FFF2-40B4-BE49-F238E27FC236}">
                <a16:creationId xmlns:a16="http://schemas.microsoft.com/office/drawing/2014/main" id="{0ABD4576-5A6F-4C9F-93BC-DFE344BD031F}"/>
              </a:ext>
            </a:extLst>
          </p:cNvPr>
          <p:cNvPicPr>
            <a:picLocks noChangeAspect="1"/>
          </p:cNvPicPr>
          <p:nvPr/>
        </p:nvPicPr>
        <p:blipFill rotWithShape="1">
          <a:blip r:embed="rId4"/>
          <a:srcRect l="31724" t="53093" r="14955" b="15921"/>
          <a:stretch/>
        </p:blipFill>
        <p:spPr>
          <a:xfrm>
            <a:off x="6731463" y="3997905"/>
            <a:ext cx="2042105" cy="2090247"/>
          </a:xfrm>
          <a:prstGeom prst="rect">
            <a:avLst/>
          </a:prstGeom>
        </p:spPr>
      </p:pic>
      <p:sp>
        <p:nvSpPr>
          <p:cNvPr id="19" name="TextBox 18">
            <a:extLst>
              <a:ext uri="{FF2B5EF4-FFF2-40B4-BE49-F238E27FC236}">
                <a16:creationId xmlns:a16="http://schemas.microsoft.com/office/drawing/2014/main" id="{2A481704-5DBC-4C9E-BDFA-716E55BC7C24}"/>
              </a:ext>
            </a:extLst>
          </p:cNvPr>
          <p:cNvSpPr txBox="1"/>
          <p:nvPr/>
        </p:nvSpPr>
        <p:spPr>
          <a:xfrm>
            <a:off x="5417547" y="4854067"/>
            <a:ext cx="1188543" cy="644732"/>
          </a:xfrm>
          <a:prstGeom prst="rect">
            <a:avLst/>
          </a:prstGeom>
          <a:noFill/>
        </p:spPr>
        <p:txBody>
          <a:bodyPr wrap="square" rtlCol="0">
            <a:spAutoFit/>
          </a:bodyPr>
          <a:lstStyle/>
          <a:p>
            <a:r>
              <a:rPr lang="en-US">
                <a:solidFill>
                  <a:srgbClr val="000000"/>
                </a:solidFill>
                <a:latin typeface="Calibri" panose="020F0502020204030204" pitchFamily="34" charset="0"/>
              </a:rPr>
              <a:t>Proportion of BA.2</a:t>
            </a:r>
          </a:p>
        </p:txBody>
      </p:sp>
      <p:sp>
        <p:nvSpPr>
          <p:cNvPr id="20" name="TextBox 19">
            <a:extLst>
              <a:ext uri="{FF2B5EF4-FFF2-40B4-BE49-F238E27FC236}">
                <a16:creationId xmlns:a16="http://schemas.microsoft.com/office/drawing/2014/main" id="{2B4884AE-8C4B-4EB7-9A8B-9A10E33AB272}"/>
              </a:ext>
            </a:extLst>
          </p:cNvPr>
          <p:cNvSpPr txBox="1"/>
          <p:nvPr/>
        </p:nvSpPr>
        <p:spPr>
          <a:xfrm rot="16200000">
            <a:off x="-333154" y="2582316"/>
            <a:ext cx="1564626" cy="368418"/>
          </a:xfrm>
          <a:prstGeom prst="rect">
            <a:avLst/>
          </a:prstGeom>
          <a:solidFill>
            <a:schemeClr val="bg1"/>
          </a:solidFill>
        </p:spPr>
        <p:txBody>
          <a:bodyPr wrap="square" rtlCol="0">
            <a:spAutoFit/>
          </a:bodyPr>
          <a:lstStyle/>
          <a:p>
            <a:r>
              <a:rPr lang="en-US">
                <a:solidFill>
                  <a:srgbClr val="000000"/>
                </a:solidFill>
                <a:latin typeface="Calibri" panose="020F0502020204030204" pitchFamily="34" charset="0"/>
              </a:rPr>
              <a:t>Prevalence (%)</a:t>
            </a:r>
          </a:p>
        </p:txBody>
      </p:sp>
      <p:sp>
        <p:nvSpPr>
          <p:cNvPr id="21" name="TextBox 20">
            <a:extLst>
              <a:ext uri="{FF2B5EF4-FFF2-40B4-BE49-F238E27FC236}">
                <a16:creationId xmlns:a16="http://schemas.microsoft.com/office/drawing/2014/main" id="{C1DEECFA-0504-4585-83B0-A413DFD0E6BA}"/>
              </a:ext>
            </a:extLst>
          </p:cNvPr>
          <p:cNvSpPr txBox="1"/>
          <p:nvPr/>
        </p:nvSpPr>
        <p:spPr>
          <a:xfrm>
            <a:off x="9829268" y="5165394"/>
            <a:ext cx="1415532" cy="368418"/>
          </a:xfrm>
          <a:prstGeom prst="rect">
            <a:avLst/>
          </a:prstGeom>
          <a:noFill/>
        </p:spPr>
        <p:txBody>
          <a:bodyPr wrap="square" rtlCol="0">
            <a:spAutoFit/>
          </a:bodyPr>
          <a:lstStyle/>
          <a:p>
            <a:r>
              <a:rPr lang="en-US">
                <a:latin typeface="Calibri" panose="020F0502020204030204" pitchFamily="34" charset="0"/>
              </a:rPr>
              <a:t>“Twin peaks”</a:t>
            </a:r>
          </a:p>
        </p:txBody>
      </p:sp>
    </p:spTree>
    <p:extLst>
      <p:ext uri="{BB962C8B-B14F-4D97-AF65-F5344CB8AC3E}">
        <p14:creationId xmlns:p14="http://schemas.microsoft.com/office/powerpoint/2010/main" val="177493398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9E552F3-317B-4D0B-8050-193E8DBCFE69}"/>
              </a:ext>
            </a:extLst>
          </p:cNvPr>
          <p:cNvPicPr>
            <a:picLocks noGrp="1" noChangeAspect="1"/>
          </p:cNvPicPr>
          <p:nvPr>
            <p:ph sz="quarter" idx="14"/>
          </p:nvPr>
        </p:nvPicPr>
        <p:blipFill>
          <a:blip r:embed="rId2"/>
          <a:stretch>
            <a:fillRect/>
          </a:stretch>
        </p:blipFill>
        <p:spPr>
          <a:xfrm>
            <a:off x="613170" y="2169853"/>
            <a:ext cx="11311285" cy="1943250"/>
          </a:xfrm>
        </p:spPr>
      </p:pic>
      <p:sp>
        <p:nvSpPr>
          <p:cNvPr id="3" name="Title 2">
            <a:extLst>
              <a:ext uri="{FF2B5EF4-FFF2-40B4-BE49-F238E27FC236}">
                <a16:creationId xmlns:a16="http://schemas.microsoft.com/office/drawing/2014/main" id="{BAA34FF8-D0D8-491F-A731-BCB96680C284}"/>
              </a:ext>
            </a:extLst>
          </p:cNvPr>
          <p:cNvSpPr>
            <a:spLocks noGrp="1"/>
          </p:cNvSpPr>
          <p:nvPr>
            <p:ph type="title"/>
          </p:nvPr>
        </p:nvSpPr>
        <p:spPr>
          <a:xfrm>
            <a:off x="608092" y="420927"/>
            <a:ext cx="10945654" cy="1185779"/>
          </a:xfrm>
        </p:spPr>
        <p:txBody>
          <a:bodyPr>
            <a:normAutofit fontScale="90000"/>
          </a:bodyPr>
          <a:lstStyle/>
          <a:p>
            <a:r>
              <a:rPr lang="en-US"/>
              <a:t>Transmission advantage of each successive variant during epidemic in England</a:t>
            </a:r>
          </a:p>
        </p:txBody>
      </p:sp>
      <p:sp>
        <p:nvSpPr>
          <p:cNvPr id="8" name="Rectangle 7">
            <a:extLst>
              <a:ext uri="{FF2B5EF4-FFF2-40B4-BE49-F238E27FC236}">
                <a16:creationId xmlns:a16="http://schemas.microsoft.com/office/drawing/2014/main" id="{F3205383-A12F-4402-BC99-D6E6D745C9CC}"/>
              </a:ext>
            </a:extLst>
          </p:cNvPr>
          <p:cNvSpPr/>
          <p:nvPr/>
        </p:nvSpPr>
        <p:spPr>
          <a:xfrm>
            <a:off x="752335" y="3576028"/>
            <a:ext cx="10976567" cy="348700"/>
          </a:xfrm>
          <a:prstGeom prst="rect">
            <a:avLst/>
          </a:prstGeom>
          <a:noFill/>
          <a:ln w="190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9" name="Text Placeholder 3">
            <a:extLst>
              <a:ext uri="{FF2B5EF4-FFF2-40B4-BE49-F238E27FC236}">
                <a16:creationId xmlns:a16="http://schemas.microsoft.com/office/drawing/2014/main" id="{90EC6C55-92E3-45B0-8EB2-B41B948E5B25}"/>
              </a:ext>
            </a:extLst>
          </p:cNvPr>
          <p:cNvSpPr>
            <a:spLocks noGrp="1"/>
          </p:cNvSpPr>
          <p:nvPr>
            <p:ph type="body" sz="quarter" idx="13"/>
          </p:nvPr>
        </p:nvSpPr>
        <p:spPr>
          <a:xfrm>
            <a:off x="608092" y="6122081"/>
            <a:ext cx="10945654" cy="549500"/>
          </a:xfrm>
        </p:spPr>
        <p:txBody>
          <a:bodyPr/>
          <a:lstStyle/>
          <a:p>
            <a:r>
              <a:rPr lang="en-US"/>
              <a:t>Elliott P. et al. </a:t>
            </a:r>
            <a:r>
              <a:rPr lang="en-US" i="1"/>
              <a:t>Twin peaks: the Omicron SARS-CoV-2 BA.1 and BA.2 epidemics in England</a:t>
            </a:r>
            <a:r>
              <a:rPr lang="en-US"/>
              <a:t>. </a:t>
            </a:r>
            <a:r>
              <a:rPr lang="en-US">
                <a:hlinkClick r:id="rId3"/>
              </a:rPr>
              <a:t>https://spiral.imperial.ac.uk/bitstream/10044/1/96170/8/REACT-1_R19_Final.pdf</a:t>
            </a:r>
            <a:r>
              <a:rPr lang="en-US"/>
              <a:t>  </a:t>
            </a:r>
          </a:p>
        </p:txBody>
      </p:sp>
    </p:spTree>
    <p:extLst>
      <p:ext uri="{BB962C8B-B14F-4D97-AF65-F5344CB8AC3E}">
        <p14:creationId xmlns:p14="http://schemas.microsoft.com/office/powerpoint/2010/main" val="383303313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6">
            <a:extLst>
              <a:ext uri="{FF2B5EF4-FFF2-40B4-BE49-F238E27FC236}">
                <a16:creationId xmlns:a16="http://schemas.microsoft.com/office/drawing/2014/main" id="{195A3B09-C53E-4356-8088-AB27542EAB21}"/>
              </a:ext>
            </a:extLst>
          </p:cNvPr>
          <p:cNvPicPr>
            <a:picLocks noGrp="1" noChangeAspect="1"/>
          </p:cNvPicPr>
          <p:nvPr>
            <p:ph sz="quarter" idx="14"/>
          </p:nvPr>
        </p:nvPicPr>
        <p:blipFill rotWithShape="1">
          <a:blip r:embed="rId3"/>
          <a:srcRect t="2938"/>
          <a:stretch/>
        </p:blipFill>
        <p:spPr>
          <a:xfrm>
            <a:off x="1434717" y="1741546"/>
            <a:ext cx="8793525" cy="4127957"/>
          </a:xfrm>
        </p:spPr>
      </p:pic>
      <p:sp>
        <p:nvSpPr>
          <p:cNvPr id="3" name="Title 2">
            <a:extLst>
              <a:ext uri="{FF2B5EF4-FFF2-40B4-BE49-F238E27FC236}">
                <a16:creationId xmlns:a16="http://schemas.microsoft.com/office/drawing/2014/main" id="{914FCFFF-5729-4D0F-AA19-4ADA25A1BF44}"/>
              </a:ext>
            </a:extLst>
          </p:cNvPr>
          <p:cNvSpPr>
            <a:spLocks noGrp="1"/>
          </p:cNvSpPr>
          <p:nvPr>
            <p:ph type="title"/>
          </p:nvPr>
        </p:nvSpPr>
        <p:spPr/>
        <p:txBody>
          <a:bodyPr>
            <a:normAutofit fontScale="90000"/>
          </a:bodyPr>
          <a:lstStyle/>
          <a:p>
            <a:r>
              <a:rPr lang="en-US" sz="3990">
                <a:solidFill>
                  <a:srgbClr val="3453A5"/>
                </a:solidFill>
                <a:latin typeface="Calibri" panose="020F0502020204030204" pitchFamily="34" charset="0"/>
                <a:ea typeface="Times New Roman" panose="02020603050405020304" pitchFamily="18" charset="0"/>
              </a:rPr>
              <a:t>Early data s</a:t>
            </a:r>
            <a:r>
              <a:rPr lang="en-US" sz="3990">
                <a:solidFill>
                  <a:srgbClr val="3453A5"/>
                </a:solidFill>
                <a:effectLst/>
                <a:latin typeface="Calibri" panose="020F0502020204030204" pitchFamily="34" charset="0"/>
                <a:ea typeface="Times New Roman" panose="02020603050405020304" pitchFamily="18" charset="0"/>
              </a:rPr>
              <a:t>uggest infection with BA.1 provides protection against reinfection with BA.2</a:t>
            </a:r>
            <a:endParaRPr lang="en-US">
              <a:solidFill>
                <a:srgbClr val="3453A5"/>
              </a:solidFill>
            </a:endParaRPr>
          </a:p>
        </p:txBody>
      </p:sp>
      <p:sp>
        <p:nvSpPr>
          <p:cNvPr id="2" name="Text Placeholder 1">
            <a:extLst>
              <a:ext uri="{FF2B5EF4-FFF2-40B4-BE49-F238E27FC236}">
                <a16:creationId xmlns:a16="http://schemas.microsoft.com/office/drawing/2014/main" id="{DD365CBC-E4D7-4613-9257-8B833C9AF2F2}"/>
              </a:ext>
            </a:extLst>
          </p:cNvPr>
          <p:cNvSpPr>
            <a:spLocks noGrp="1"/>
          </p:cNvSpPr>
          <p:nvPr>
            <p:ph type="body" sz="quarter" idx="13"/>
          </p:nvPr>
        </p:nvSpPr>
        <p:spPr/>
        <p:txBody>
          <a:bodyPr/>
          <a:lstStyle/>
          <a:p>
            <a:r>
              <a:rPr lang="en-US" err="1"/>
              <a:t>Stegger</a:t>
            </a:r>
            <a:r>
              <a:rPr lang="en-US"/>
              <a:t> M et al. </a:t>
            </a:r>
            <a:r>
              <a:rPr lang="en-US" i="1"/>
              <a:t>Occurrence and significance of Omicron BA.1 infection followed by BA.2 reinfection</a:t>
            </a:r>
            <a:r>
              <a:rPr lang="en-US"/>
              <a:t>. </a:t>
            </a:r>
            <a:r>
              <a:rPr lang="en-US">
                <a:hlinkClick r:id="rId4"/>
              </a:rPr>
              <a:t>https://www.medrxiv.org/content/10.1101/2022.02.19.22271112v1</a:t>
            </a:r>
            <a:r>
              <a:rPr lang="en-US"/>
              <a:t> </a:t>
            </a:r>
          </a:p>
        </p:txBody>
      </p:sp>
      <p:sp>
        <p:nvSpPr>
          <p:cNvPr id="5" name="TextBox 4">
            <a:extLst>
              <a:ext uri="{FF2B5EF4-FFF2-40B4-BE49-F238E27FC236}">
                <a16:creationId xmlns:a16="http://schemas.microsoft.com/office/drawing/2014/main" id="{DBD17840-4446-4E8B-9FF8-711DD548E864}"/>
              </a:ext>
            </a:extLst>
          </p:cNvPr>
          <p:cNvSpPr txBox="1"/>
          <p:nvPr/>
        </p:nvSpPr>
        <p:spPr>
          <a:xfrm>
            <a:off x="1434718" y="5791870"/>
            <a:ext cx="9467195" cy="276314"/>
          </a:xfrm>
          <a:prstGeom prst="rect">
            <a:avLst/>
          </a:prstGeom>
          <a:noFill/>
        </p:spPr>
        <p:txBody>
          <a:bodyPr wrap="square" rtlCol="0">
            <a:spAutoFit/>
          </a:bodyPr>
          <a:lstStyle/>
          <a:p>
            <a:r>
              <a:rPr lang="en-US" sz="1197">
                <a:solidFill>
                  <a:srgbClr val="080808"/>
                </a:solidFill>
                <a:latin typeface="+mn-lt"/>
              </a:rPr>
              <a:t>Zou J et al. </a:t>
            </a:r>
            <a:r>
              <a:rPr lang="en-US" sz="1197" i="1">
                <a:solidFill>
                  <a:srgbClr val="080808"/>
                </a:solidFill>
                <a:latin typeface="+mn-lt"/>
              </a:rPr>
              <a:t>Cross-neutralization of Omicron BA.1 against BA.2 and BA.3 SARS-CoV-2</a:t>
            </a:r>
            <a:r>
              <a:rPr lang="en-US" sz="1197">
                <a:solidFill>
                  <a:srgbClr val="080808"/>
                </a:solidFill>
                <a:latin typeface="+mn-lt"/>
              </a:rPr>
              <a:t>. </a:t>
            </a:r>
            <a:r>
              <a:rPr lang="en-US" sz="1197">
                <a:latin typeface="+mn-lt"/>
                <a:hlinkClick r:id="rId5"/>
              </a:rPr>
              <a:t>https://www.biorxiv.org/content/10.1101/2022.03.30.486409v1</a:t>
            </a:r>
            <a:r>
              <a:rPr lang="en-US" sz="1197">
                <a:latin typeface="+mn-lt"/>
              </a:rPr>
              <a:t> </a:t>
            </a:r>
          </a:p>
        </p:txBody>
      </p:sp>
    </p:spTree>
    <p:extLst>
      <p:ext uri="{BB962C8B-B14F-4D97-AF65-F5344CB8AC3E}">
        <p14:creationId xmlns:p14="http://schemas.microsoft.com/office/powerpoint/2010/main" val="47693884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D4EC0DB-6939-4AA4-B647-B6446C98A53F}"/>
              </a:ext>
            </a:extLst>
          </p:cNvPr>
          <p:cNvSpPr>
            <a:spLocks noGrp="1"/>
          </p:cNvSpPr>
          <p:nvPr>
            <p:ph type="sldNum" sz="quarter" idx="12"/>
          </p:nvPr>
        </p:nvSpPr>
        <p:spPr/>
        <p:txBody>
          <a:bodyPr/>
          <a:lstStyle/>
          <a:p>
            <a:fld id="{221967DE-AA84-4DFD-815B-4215F81F8E8F}" type="slidenum">
              <a:rPr lang="en-US" smtClean="0"/>
              <a:t>2</a:t>
            </a:fld>
            <a:endParaRPr lang="en-US"/>
          </a:p>
        </p:txBody>
      </p:sp>
      <p:sp>
        <p:nvSpPr>
          <p:cNvPr id="6" name="TextBox 5">
            <a:extLst>
              <a:ext uri="{FF2B5EF4-FFF2-40B4-BE49-F238E27FC236}">
                <a16:creationId xmlns:a16="http://schemas.microsoft.com/office/drawing/2014/main" id="{8E92ACED-7DAE-49A7-BC7F-214270562159}"/>
              </a:ext>
            </a:extLst>
          </p:cNvPr>
          <p:cNvSpPr txBox="1"/>
          <p:nvPr/>
        </p:nvSpPr>
        <p:spPr>
          <a:xfrm>
            <a:off x="323851" y="648989"/>
            <a:ext cx="11455400" cy="6340197"/>
          </a:xfrm>
          <a:prstGeom prst="rect">
            <a:avLst/>
          </a:prstGeom>
          <a:noFill/>
        </p:spPr>
        <p:txBody>
          <a:bodyPr wrap="square">
            <a:spAutoFit/>
          </a:bodyPr>
          <a:lstStyle/>
          <a:p>
            <a:pPr marR="0" algn="ctr">
              <a:lnSpc>
                <a:spcPct val="98000"/>
              </a:lnSpc>
              <a:spcBef>
                <a:spcPts val="0"/>
              </a:spcBef>
            </a:pPr>
            <a:r>
              <a:rPr lang="en-US" sz="1400" b="1" u="sng">
                <a:effectLst/>
                <a:latin typeface="Calibri" panose="020F0502020204030204" pitchFamily="34" charset="0"/>
                <a:ea typeface="Times New Roman" panose="02020603050405020304" pitchFamily="18" charset="0"/>
              </a:rPr>
              <a:t>Variants Update</a:t>
            </a:r>
          </a:p>
          <a:p>
            <a:pPr marR="0" lvl="0" algn="ctr">
              <a:lnSpc>
                <a:spcPct val="98000"/>
              </a:lnSpc>
              <a:spcBef>
                <a:spcPts val="0"/>
              </a:spcBef>
            </a:pPr>
            <a:r>
              <a:rPr lang="en-US" sz="1400" b="1">
                <a:effectLst/>
                <a:latin typeface="Calibri" panose="020F0502020204030204" pitchFamily="34" charset="0"/>
                <a:ea typeface="Times New Roman" panose="02020603050405020304" pitchFamily="18" charset="0"/>
              </a:rPr>
              <a:t>Carolyn Gould, MD, MSCR</a:t>
            </a:r>
          </a:p>
          <a:p>
            <a:pPr marR="0" lvl="0" algn="ctr">
              <a:lnSpc>
                <a:spcPct val="98000"/>
              </a:lnSpc>
              <a:spcBef>
                <a:spcPts val="0"/>
              </a:spcBef>
            </a:pPr>
            <a:r>
              <a:rPr lang="en-US" sz="1400">
                <a:effectLst/>
                <a:latin typeface="Calibri" panose="020F0502020204030204" pitchFamily="34" charset="0"/>
                <a:ea typeface="Times New Roman" panose="02020603050405020304" pitchFamily="18" charset="0"/>
              </a:rPr>
              <a:t>CAPT, U.S. Public Health Service and Chief Medical Officer, CDC COVID-19 Response</a:t>
            </a:r>
          </a:p>
          <a:p>
            <a:pPr marR="0" lvl="0" algn="ctr">
              <a:lnSpc>
                <a:spcPct val="98000"/>
              </a:lnSpc>
              <a:spcBef>
                <a:spcPts val="0"/>
              </a:spcBef>
            </a:pPr>
            <a:r>
              <a:rPr lang="en-US" sz="1400">
                <a:effectLst/>
                <a:latin typeface="Calibri" panose="020F0502020204030204" pitchFamily="34" charset="0"/>
                <a:ea typeface="Times New Roman" panose="02020603050405020304" pitchFamily="18" charset="0"/>
              </a:rPr>
              <a:t>U.S. Centers for Disease Control and Prevention</a:t>
            </a:r>
          </a:p>
          <a:p>
            <a:pPr marR="0" lvl="0" algn="ctr">
              <a:lnSpc>
                <a:spcPct val="98000"/>
              </a:lnSpc>
              <a:spcBef>
                <a:spcPts val="0"/>
              </a:spcBef>
            </a:pPr>
            <a:endParaRPr lang="en-US" sz="1400">
              <a:effectLst/>
              <a:latin typeface="Calibri" panose="020F0502020204030204" pitchFamily="34" charset="0"/>
              <a:ea typeface="Calibri" panose="020F0502020204030204" pitchFamily="34" charset="0"/>
            </a:endParaRPr>
          </a:p>
          <a:p>
            <a:pPr marR="0" lvl="0" algn="ctr">
              <a:lnSpc>
                <a:spcPct val="98000"/>
              </a:lnSpc>
              <a:spcBef>
                <a:spcPts val="0"/>
              </a:spcBef>
            </a:pPr>
            <a:r>
              <a:rPr lang="en-US" sz="1400" b="1" u="sng">
                <a:effectLst/>
                <a:latin typeface="Calibri" panose="020F0502020204030204" pitchFamily="34" charset="0"/>
                <a:ea typeface="Times New Roman" panose="02020603050405020304" pitchFamily="18" charset="0"/>
              </a:rPr>
              <a:t>All About </a:t>
            </a:r>
            <a:r>
              <a:rPr lang="en-US" sz="1400" b="1" u="sng" err="1">
                <a:effectLst/>
                <a:latin typeface="Calibri" panose="020F0502020204030204" pitchFamily="34" charset="0"/>
                <a:ea typeface="Times New Roman" panose="02020603050405020304" pitchFamily="18" charset="0"/>
              </a:rPr>
              <a:t>Paxlovid</a:t>
            </a:r>
            <a:endParaRPr lang="en-US" sz="1400" b="1" u="sng">
              <a:latin typeface="Calibri" panose="020F0502020204030204" pitchFamily="34" charset="0"/>
              <a:ea typeface="Times New Roman" panose="02020603050405020304" pitchFamily="18" charset="0"/>
            </a:endParaRPr>
          </a:p>
          <a:p>
            <a:pPr marR="0" lvl="0" algn="ctr">
              <a:lnSpc>
                <a:spcPct val="98000"/>
              </a:lnSpc>
              <a:spcBef>
                <a:spcPts val="0"/>
              </a:spcBef>
            </a:pPr>
            <a:endParaRPr lang="en-US" sz="1400">
              <a:effectLst/>
              <a:latin typeface="Calibri" panose="020F0502020204030204" pitchFamily="34" charset="0"/>
              <a:ea typeface="Times New Roman" panose="02020603050405020304" pitchFamily="18" charset="0"/>
            </a:endParaRPr>
          </a:p>
          <a:p>
            <a:pPr marR="0" lvl="0" algn="ctr">
              <a:lnSpc>
                <a:spcPct val="98000"/>
              </a:lnSpc>
              <a:spcBef>
                <a:spcPts val="0"/>
              </a:spcBef>
            </a:pPr>
            <a:r>
              <a:rPr lang="en-US" sz="1400" i="1">
                <a:effectLst/>
                <a:latin typeface="Calibri" panose="020F0502020204030204" pitchFamily="34" charset="0"/>
                <a:ea typeface="Times New Roman" panose="02020603050405020304" pitchFamily="18" charset="0"/>
              </a:rPr>
              <a:t>Introduction &amp; Background</a:t>
            </a:r>
            <a:endParaRPr lang="en-US" sz="1400" i="1">
              <a:latin typeface="Calibri" panose="020F0502020204030204" pitchFamily="34" charset="0"/>
              <a:ea typeface="Times New Roman" panose="02020603050405020304" pitchFamily="18" charset="0"/>
            </a:endParaRPr>
          </a:p>
          <a:p>
            <a:pPr marR="0" lvl="0" algn="ctr">
              <a:lnSpc>
                <a:spcPct val="98000"/>
              </a:lnSpc>
              <a:spcBef>
                <a:spcPts val="0"/>
              </a:spcBef>
            </a:pPr>
            <a:r>
              <a:rPr lang="en-US" sz="1400" b="1">
                <a:effectLst/>
                <a:latin typeface="Calibri" panose="020F0502020204030204" pitchFamily="34" charset="0"/>
                <a:ea typeface="Calibri" panose="020F0502020204030204" pitchFamily="34" charset="0"/>
              </a:rPr>
              <a:t>Derek Eisnor, MD</a:t>
            </a:r>
          </a:p>
          <a:p>
            <a:pPr marR="0" lvl="0" algn="ctr">
              <a:lnSpc>
                <a:spcPct val="98000"/>
              </a:lnSpc>
              <a:spcBef>
                <a:spcPts val="0"/>
              </a:spcBef>
            </a:pPr>
            <a:r>
              <a:rPr lang="en-US" sz="1400">
                <a:effectLst/>
                <a:latin typeface="Calibri" panose="020F0502020204030204" pitchFamily="34" charset="0"/>
                <a:ea typeface="Calibri" panose="020F0502020204030204" pitchFamily="34" charset="0"/>
              </a:rPr>
              <a:t>Medical Officer, Division of Clinical Development, Biomedical Advanced Research and Development Authority </a:t>
            </a:r>
            <a:endParaRPr lang="en-US" sz="1400">
              <a:latin typeface="Calibri" panose="020F0502020204030204" pitchFamily="34" charset="0"/>
              <a:ea typeface="Calibri" panose="020F0502020204030204" pitchFamily="34" charset="0"/>
            </a:endParaRPr>
          </a:p>
          <a:p>
            <a:pPr marR="0" lvl="0" algn="ctr">
              <a:lnSpc>
                <a:spcPct val="98000"/>
              </a:lnSpc>
              <a:spcBef>
                <a:spcPts val="0"/>
              </a:spcBef>
            </a:pPr>
            <a:r>
              <a:rPr lang="en-US" sz="1400">
                <a:effectLst/>
                <a:latin typeface="Calibri" panose="020F0502020204030204" pitchFamily="34" charset="0"/>
                <a:ea typeface="Calibri" panose="020F0502020204030204" pitchFamily="34" charset="0"/>
              </a:rPr>
              <a:t>COVID-19 Allocation and Distribution Lead, U.S. Department of Health and Human Services</a:t>
            </a:r>
            <a:endParaRPr lang="en-US" sz="1400">
              <a:latin typeface="Calibri" panose="020F0502020204030204" pitchFamily="34" charset="0"/>
              <a:ea typeface="Calibri" panose="020F0502020204030204" pitchFamily="34" charset="0"/>
            </a:endParaRPr>
          </a:p>
          <a:p>
            <a:pPr marR="0" lvl="0" algn="ctr">
              <a:lnSpc>
                <a:spcPct val="98000"/>
              </a:lnSpc>
              <a:spcBef>
                <a:spcPts val="0"/>
              </a:spcBef>
            </a:pPr>
            <a:endParaRPr lang="en-US" sz="1400">
              <a:effectLst/>
              <a:latin typeface="Calibri" panose="020F0502020204030204" pitchFamily="34" charset="0"/>
              <a:ea typeface="Times New Roman" panose="02020603050405020304" pitchFamily="18" charset="0"/>
            </a:endParaRPr>
          </a:p>
          <a:p>
            <a:pPr marR="0" lvl="0" algn="ctr">
              <a:lnSpc>
                <a:spcPct val="98000"/>
              </a:lnSpc>
              <a:spcBef>
                <a:spcPts val="0"/>
              </a:spcBef>
            </a:pPr>
            <a:r>
              <a:rPr lang="en-US" sz="1400" i="1">
                <a:effectLst/>
                <a:latin typeface="Calibri" panose="020F0502020204030204" pitchFamily="34" charset="0"/>
                <a:ea typeface="Times New Roman" panose="02020603050405020304" pitchFamily="18" charset="0"/>
              </a:rPr>
              <a:t>Clinical Case Scenarios</a:t>
            </a:r>
          </a:p>
          <a:p>
            <a:pPr marR="0" lvl="0" algn="ctr">
              <a:lnSpc>
                <a:spcPct val="98000"/>
              </a:lnSpc>
              <a:spcBef>
                <a:spcPts val="0"/>
              </a:spcBef>
            </a:pPr>
            <a:r>
              <a:rPr lang="en-US" sz="1400" b="1">
                <a:effectLst/>
                <a:latin typeface="Calibri" panose="020F0502020204030204" pitchFamily="34" charset="0"/>
                <a:ea typeface="Times New Roman" panose="02020603050405020304" pitchFamily="18" charset="0"/>
              </a:rPr>
              <a:t>George A. Diaz, MD- </a:t>
            </a:r>
            <a:r>
              <a:rPr lang="en-US" sz="1400">
                <a:effectLst/>
                <a:latin typeface="Calibri" panose="020F0502020204030204" pitchFamily="34" charset="0"/>
                <a:ea typeface="Times New Roman" panose="02020603050405020304" pitchFamily="18" charset="0"/>
              </a:rPr>
              <a:t>Infectious Diseases, Providence Regional Medical Center</a:t>
            </a:r>
          </a:p>
          <a:p>
            <a:pPr marR="0" lvl="0" algn="ctr">
              <a:lnSpc>
                <a:spcPct val="98000"/>
              </a:lnSpc>
              <a:spcBef>
                <a:spcPts val="0"/>
              </a:spcBef>
            </a:pPr>
            <a:r>
              <a:rPr lang="en-US" sz="1400" b="1">
                <a:effectLst/>
                <a:latin typeface="Calibri" panose="020F0502020204030204" pitchFamily="34" charset="0"/>
                <a:ea typeface="Times New Roman" panose="02020603050405020304" pitchFamily="18" charset="0"/>
              </a:rPr>
              <a:t>Benjamin A. Miko, MD- </a:t>
            </a:r>
            <a:r>
              <a:rPr lang="en-US" sz="1400">
                <a:effectLst/>
                <a:latin typeface="Calibri" panose="020F0502020204030204" pitchFamily="34" charset="0"/>
                <a:ea typeface="Times New Roman" panose="02020603050405020304" pitchFamily="18" charset="0"/>
              </a:rPr>
              <a:t>Assistant Professor of Medicine, Columbia University Medical Center</a:t>
            </a:r>
          </a:p>
          <a:p>
            <a:pPr marR="0" lvl="0" algn="ctr">
              <a:lnSpc>
                <a:spcPct val="98000"/>
              </a:lnSpc>
              <a:spcBef>
                <a:spcPts val="0"/>
              </a:spcBef>
            </a:pPr>
            <a:r>
              <a:rPr lang="en-US" sz="1400" b="1">
                <a:effectLst/>
                <a:latin typeface="Calibri" panose="020F0502020204030204" pitchFamily="34" charset="0"/>
                <a:ea typeface="Times New Roman" panose="02020603050405020304" pitchFamily="18" charset="0"/>
              </a:rPr>
              <a:t>Kimberly Scarsi, PharmD, MS, FCCP, BCPS- </a:t>
            </a:r>
            <a:r>
              <a:rPr lang="en-US" sz="1400">
                <a:effectLst/>
                <a:latin typeface="Calibri" panose="020F0502020204030204" pitchFamily="34" charset="0"/>
                <a:ea typeface="Times New Roman" panose="02020603050405020304" pitchFamily="18" charset="0"/>
              </a:rPr>
              <a:t>Department of Pharmacy Practice and Science, College of Pharmacy, </a:t>
            </a:r>
          </a:p>
          <a:p>
            <a:pPr marR="0" lvl="0" algn="ctr">
              <a:lnSpc>
                <a:spcPct val="98000"/>
              </a:lnSpc>
              <a:spcBef>
                <a:spcPts val="0"/>
              </a:spcBef>
            </a:pPr>
            <a:r>
              <a:rPr lang="en-US" sz="1400">
                <a:effectLst/>
                <a:latin typeface="Calibri" panose="020F0502020204030204" pitchFamily="34" charset="0"/>
                <a:ea typeface="Times New Roman" panose="02020603050405020304" pitchFamily="18" charset="0"/>
              </a:rPr>
              <a:t>University of Nebraska Medical Center</a:t>
            </a:r>
            <a:endParaRPr lang="en-US" sz="1400">
              <a:effectLst/>
              <a:latin typeface="Calibri" panose="020F0502020204030204" pitchFamily="34" charset="0"/>
              <a:ea typeface="Calibri" panose="020F0502020204030204" pitchFamily="34" charset="0"/>
            </a:endParaRPr>
          </a:p>
          <a:p>
            <a:pPr marL="457200" marR="0" algn="ctr">
              <a:lnSpc>
                <a:spcPct val="98000"/>
              </a:lnSpc>
              <a:spcBef>
                <a:spcPts val="0"/>
              </a:spcBef>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p>
            <a:pPr marR="0" lvl="0" algn="ctr">
              <a:lnSpc>
                <a:spcPct val="98000"/>
              </a:lnSpc>
              <a:spcBef>
                <a:spcPts val="0"/>
              </a:spcBef>
            </a:pPr>
            <a:r>
              <a:rPr lang="en-US" sz="1400" i="1">
                <a:effectLst/>
                <a:latin typeface="Calibri" panose="020F0502020204030204" pitchFamily="34" charset="0"/>
                <a:ea typeface="Times New Roman" panose="02020603050405020304" pitchFamily="18" charset="0"/>
              </a:rPr>
              <a:t>Lessons Learned from the HIV/Ritonavir Experience</a:t>
            </a:r>
            <a:endParaRPr lang="en-US" sz="1400" i="1">
              <a:latin typeface="Calibri" panose="020F0502020204030204" pitchFamily="34" charset="0"/>
              <a:ea typeface="Times New Roman" panose="02020603050405020304" pitchFamily="18" charset="0"/>
            </a:endParaRPr>
          </a:p>
          <a:p>
            <a:pPr marR="0" lvl="0" algn="ctr">
              <a:lnSpc>
                <a:spcPct val="98000"/>
              </a:lnSpc>
              <a:spcBef>
                <a:spcPts val="0"/>
              </a:spcBef>
            </a:pPr>
            <a:r>
              <a:rPr lang="en-US" sz="1400" b="1">
                <a:effectLst/>
                <a:latin typeface="Calibri" panose="020F0502020204030204" pitchFamily="34" charset="0"/>
                <a:ea typeface="Times New Roman" panose="02020603050405020304" pitchFamily="18" charset="0"/>
              </a:rPr>
              <a:t>Melanie A. Thompson, MD</a:t>
            </a:r>
          </a:p>
          <a:p>
            <a:pPr marR="0" lvl="0" algn="ctr">
              <a:lnSpc>
                <a:spcPct val="98000"/>
              </a:lnSpc>
              <a:spcBef>
                <a:spcPts val="0"/>
              </a:spcBef>
            </a:pPr>
            <a:r>
              <a:rPr lang="en-US" sz="1400">
                <a:effectLst/>
                <a:latin typeface="Calibri" panose="020F0502020204030204" pitchFamily="34" charset="0"/>
                <a:ea typeface="Times New Roman" panose="02020603050405020304" pitchFamily="18" charset="0"/>
              </a:rPr>
              <a:t>Co-Chair, HIVMA/IDSA HIV Primary Care Guidance Panel; AIDS Research Consortium of Atlanta</a:t>
            </a:r>
            <a:endParaRPr lang="en-US" sz="1400">
              <a:effectLst/>
              <a:latin typeface="Calibri" panose="020F0502020204030204" pitchFamily="34" charset="0"/>
              <a:ea typeface="Calibri" panose="020F0502020204030204" pitchFamily="34" charset="0"/>
            </a:endParaRPr>
          </a:p>
          <a:p>
            <a:pPr marL="457200" marR="0" algn="ctr">
              <a:lnSpc>
                <a:spcPct val="98000"/>
              </a:lnSpc>
              <a:spcBef>
                <a:spcPts val="0"/>
              </a:spcBef>
            </a:pPr>
            <a:r>
              <a:rPr lang="en-US" sz="1400">
                <a:effectLst/>
                <a:latin typeface="Calibri" panose="020F0502020204030204" pitchFamily="34" charset="0"/>
                <a:ea typeface="Calibri" panose="020F0502020204030204" pitchFamily="34" charset="0"/>
              </a:rPr>
              <a:t> </a:t>
            </a:r>
          </a:p>
          <a:p>
            <a:pPr marR="0" lvl="0" algn="ctr">
              <a:lnSpc>
                <a:spcPct val="98000"/>
              </a:lnSpc>
              <a:spcBef>
                <a:spcPts val="0"/>
              </a:spcBef>
            </a:pPr>
            <a:r>
              <a:rPr lang="en-US" sz="1400" i="1">
                <a:effectLst/>
                <a:latin typeface="Calibri" panose="020F0502020204030204" pitchFamily="34" charset="0"/>
                <a:ea typeface="Times New Roman" panose="02020603050405020304" pitchFamily="18" charset="0"/>
              </a:rPr>
              <a:t>Additional Considerations</a:t>
            </a:r>
            <a:endParaRPr lang="en-US" sz="1400" i="1">
              <a:latin typeface="Calibri" panose="020F0502020204030204" pitchFamily="34" charset="0"/>
              <a:ea typeface="Times New Roman" panose="02020603050405020304" pitchFamily="18" charset="0"/>
            </a:endParaRPr>
          </a:p>
          <a:p>
            <a:pPr marR="0" lvl="0" algn="ctr">
              <a:lnSpc>
                <a:spcPct val="98000"/>
              </a:lnSpc>
              <a:spcBef>
                <a:spcPts val="0"/>
              </a:spcBef>
            </a:pPr>
            <a:r>
              <a:rPr lang="en-US" sz="1400" b="1">
                <a:effectLst/>
                <a:latin typeface="Calibri" panose="020F0502020204030204" pitchFamily="34" charset="0"/>
                <a:ea typeface="Times New Roman" panose="02020603050405020304" pitchFamily="18" charset="0"/>
              </a:rPr>
              <a:t>Derek Eisnor, MD</a:t>
            </a:r>
            <a:endParaRPr lang="en-US" sz="1400" b="1">
              <a:effectLst/>
              <a:latin typeface="Calibri" panose="020F0502020204030204" pitchFamily="34" charset="0"/>
              <a:ea typeface="Calibri" panose="020F0502020204030204" pitchFamily="34" charset="0"/>
            </a:endParaRPr>
          </a:p>
          <a:p>
            <a:pPr marR="0" lvl="0" algn="ctr">
              <a:lnSpc>
                <a:spcPct val="98000"/>
              </a:lnSpc>
              <a:spcBef>
                <a:spcPts val="0"/>
              </a:spcBef>
            </a:pPr>
            <a:endParaRPr lang="en-US" sz="1400" b="1" u="sng">
              <a:effectLst/>
              <a:latin typeface="Calibri" panose="020F0502020204030204" pitchFamily="34" charset="0"/>
              <a:ea typeface="Times New Roman" panose="02020603050405020304" pitchFamily="18" charset="0"/>
            </a:endParaRPr>
          </a:p>
          <a:p>
            <a:pPr marR="0" lvl="0" algn="ctr">
              <a:lnSpc>
                <a:spcPct val="98000"/>
              </a:lnSpc>
              <a:spcBef>
                <a:spcPts val="0"/>
              </a:spcBef>
            </a:pPr>
            <a:r>
              <a:rPr lang="en-US" sz="1400" b="1" u="sng">
                <a:effectLst/>
                <a:latin typeface="Calibri" panose="020F0502020204030204" pitchFamily="34" charset="0"/>
                <a:ea typeface="Times New Roman" panose="02020603050405020304" pitchFamily="18" charset="0"/>
              </a:rPr>
              <a:t>Q&amp;A and Discussion </a:t>
            </a:r>
            <a:endParaRPr lang="en-US" sz="1400" b="1" u="sng">
              <a:latin typeface="Calibri" panose="020F0502020204030204" pitchFamily="34" charset="0"/>
              <a:ea typeface="Times New Roman" panose="02020603050405020304" pitchFamily="18" charset="0"/>
            </a:endParaRPr>
          </a:p>
          <a:p>
            <a:pPr marR="0" lvl="0" algn="ctr">
              <a:lnSpc>
                <a:spcPct val="98000"/>
              </a:lnSpc>
              <a:spcBef>
                <a:spcPts val="0"/>
              </a:spcBef>
            </a:pPr>
            <a:r>
              <a:rPr lang="en-US" sz="1400" i="1">
                <a:effectLst/>
                <a:latin typeface="Calibri" panose="020F0502020204030204" pitchFamily="34" charset="0"/>
                <a:ea typeface="Times New Roman" panose="02020603050405020304" pitchFamily="18" charset="0"/>
              </a:rPr>
              <a:t>All Presenters Plus:</a:t>
            </a:r>
            <a:r>
              <a:rPr lang="en-US" sz="1400" i="1">
                <a:latin typeface="Calibri" panose="020F0502020204030204" pitchFamily="34" charset="0"/>
                <a:ea typeface="Times New Roman" panose="02020603050405020304" pitchFamily="18" charset="0"/>
              </a:rPr>
              <a:t> </a:t>
            </a:r>
          </a:p>
          <a:p>
            <a:pPr marR="0" lvl="0" algn="ctr">
              <a:lnSpc>
                <a:spcPct val="98000"/>
              </a:lnSpc>
              <a:spcBef>
                <a:spcPts val="0"/>
              </a:spcBef>
            </a:pPr>
            <a:r>
              <a:rPr lang="en-US" sz="1400" b="1">
                <a:effectLst/>
                <a:latin typeface="Calibri" panose="020F0502020204030204" pitchFamily="34" charset="0"/>
                <a:ea typeface="Times New Roman" panose="02020603050405020304" pitchFamily="18" charset="0"/>
              </a:rPr>
              <a:t>Cristina Miglis, PharmD, MSc, BCPS- </a:t>
            </a:r>
            <a:r>
              <a:rPr lang="en-US" sz="1400">
                <a:effectLst/>
                <a:latin typeface="Calibri" panose="020F0502020204030204" pitchFamily="34" charset="0"/>
                <a:ea typeface="Times New Roman" panose="02020603050405020304" pitchFamily="18" charset="0"/>
              </a:rPr>
              <a:t>Clinical Pharmacologist, U.S. Food and Drug Administration</a:t>
            </a:r>
            <a:endParaRPr lang="en-US" sz="1400">
              <a:latin typeface="Calibri" panose="020F0502020204030204" pitchFamily="34" charset="0"/>
              <a:ea typeface="Times New Roman" panose="02020603050405020304" pitchFamily="18" charset="0"/>
            </a:endParaRPr>
          </a:p>
          <a:p>
            <a:pPr marR="0" lvl="0" algn="ctr">
              <a:lnSpc>
                <a:spcPct val="98000"/>
              </a:lnSpc>
              <a:spcBef>
                <a:spcPts val="0"/>
              </a:spcBef>
            </a:pPr>
            <a:r>
              <a:rPr lang="en-US" sz="1400" b="1">
                <a:effectLst/>
                <a:latin typeface="Calibri" panose="020F0502020204030204" pitchFamily="34" charset="0"/>
                <a:ea typeface="Calibri" panose="020F0502020204030204" pitchFamily="34" charset="0"/>
              </a:rPr>
              <a:t>Mario Sampson, PharmD- </a:t>
            </a:r>
            <a:r>
              <a:rPr lang="en-US" sz="1400">
                <a:effectLst/>
                <a:latin typeface="Calibri" panose="020F0502020204030204" pitchFamily="34" charset="0"/>
                <a:ea typeface="Calibri" panose="020F0502020204030204" pitchFamily="34" charset="0"/>
              </a:rPr>
              <a:t>Clinical Pharmacology Reviewer, U.S. Food and Drug Administration</a:t>
            </a:r>
          </a:p>
        </p:txBody>
      </p:sp>
      <p:sp>
        <p:nvSpPr>
          <p:cNvPr id="9" name="TextBox 8">
            <a:extLst>
              <a:ext uri="{FF2B5EF4-FFF2-40B4-BE49-F238E27FC236}">
                <a16:creationId xmlns:a16="http://schemas.microsoft.com/office/drawing/2014/main" id="{C4C506FE-A84F-466A-ABCF-D78646779F9E}"/>
              </a:ext>
            </a:extLst>
          </p:cNvPr>
          <p:cNvSpPr txBox="1"/>
          <p:nvPr/>
        </p:nvSpPr>
        <p:spPr>
          <a:xfrm>
            <a:off x="431803" y="187324"/>
            <a:ext cx="11239497" cy="461665"/>
          </a:xfrm>
          <a:prstGeom prst="rect">
            <a:avLst/>
          </a:prstGeom>
          <a:noFill/>
        </p:spPr>
        <p:txBody>
          <a:bodyPr wrap="square">
            <a:spAutoFit/>
          </a:bodyPr>
          <a:lstStyle/>
          <a:p>
            <a:pPr algn="ctr"/>
            <a:r>
              <a:rPr lang="en-US" sz="2400" b="1">
                <a:solidFill>
                  <a:srgbClr val="002060"/>
                </a:solidFill>
                <a:latin typeface="Calibri"/>
                <a:cs typeface="Calibri"/>
              </a:rPr>
              <a:t>All About </a:t>
            </a:r>
            <a:r>
              <a:rPr lang="en-US" sz="2400" b="1" err="1">
                <a:solidFill>
                  <a:srgbClr val="002060"/>
                </a:solidFill>
                <a:latin typeface="Calibri"/>
                <a:cs typeface="Calibri"/>
              </a:rPr>
              <a:t>Paxlovid</a:t>
            </a:r>
            <a:r>
              <a:rPr lang="en-US" sz="2400" b="1">
                <a:solidFill>
                  <a:srgbClr val="002060"/>
                </a:solidFill>
                <a:latin typeface="Calibri"/>
                <a:cs typeface="Calibri"/>
              </a:rPr>
              <a:t>; Plus Update on </a:t>
            </a:r>
            <a:r>
              <a:rPr lang="en-US" sz="2400" b="1" err="1">
                <a:solidFill>
                  <a:srgbClr val="002060"/>
                </a:solidFill>
                <a:latin typeface="Calibri"/>
                <a:cs typeface="Calibri"/>
              </a:rPr>
              <a:t>Sotrovimab</a:t>
            </a:r>
            <a:endParaRPr lang="en-US" sz="2400">
              <a:solidFill>
                <a:srgbClr val="002060"/>
              </a:solidFill>
            </a:endParaRPr>
          </a:p>
        </p:txBody>
      </p:sp>
    </p:spTree>
    <p:extLst>
      <p:ext uri="{BB962C8B-B14F-4D97-AF65-F5344CB8AC3E}">
        <p14:creationId xmlns:p14="http://schemas.microsoft.com/office/powerpoint/2010/main" val="2662096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6">
            <a:extLst>
              <a:ext uri="{FF2B5EF4-FFF2-40B4-BE49-F238E27FC236}">
                <a16:creationId xmlns:a16="http://schemas.microsoft.com/office/drawing/2014/main" id="{AC701820-84D7-401D-99E4-4A97E72A600A}"/>
              </a:ext>
            </a:extLst>
          </p:cNvPr>
          <p:cNvPicPr>
            <a:picLocks noGrp="1" noChangeAspect="1"/>
          </p:cNvPicPr>
          <p:nvPr>
            <p:ph sz="quarter" idx="14"/>
          </p:nvPr>
        </p:nvPicPr>
        <p:blipFill>
          <a:blip r:embed="rId3"/>
          <a:stretch>
            <a:fillRect/>
          </a:stretch>
        </p:blipFill>
        <p:spPr>
          <a:xfrm>
            <a:off x="1605574" y="1228085"/>
            <a:ext cx="8950690" cy="5042378"/>
          </a:xfrm>
        </p:spPr>
      </p:pic>
      <p:sp>
        <p:nvSpPr>
          <p:cNvPr id="2" name="Title 1">
            <a:extLst>
              <a:ext uri="{FF2B5EF4-FFF2-40B4-BE49-F238E27FC236}">
                <a16:creationId xmlns:a16="http://schemas.microsoft.com/office/drawing/2014/main" id="{85A9B944-CC79-4B2F-89BF-5D9CB563AE8D}"/>
              </a:ext>
            </a:extLst>
          </p:cNvPr>
          <p:cNvSpPr>
            <a:spLocks noGrp="1"/>
          </p:cNvSpPr>
          <p:nvPr>
            <p:ph type="title"/>
          </p:nvPr>
        </p:nvSpPr>
        <p:spPr/>
        <p:txBody>
          <a:bodyPr>
            <a:noAutofit/>
          </a:bodyPr>
          <a:lstStyle/>
          <a:p>
            <a:r>
              <a:rPr lang="en-US" sz="3192"/>
              <a:t>Vaccine effectiveness for </a:t>
            </a:r>
            <a:r>
              <a:rPr lang="en-US" sz="3192" u="sng"/>
              <a:t>symptomatic infection</a:t>
            </a:r>
            <a:r>
              <a:rPr lang="en-US" sz="3192"/>
              <a:t> does </a:t>
            </a:r>
            <a:br>
              <a:rPr lang="en-US" sz="3192"/>
            </a:br>
            <a:r>
              <a:rPr lang="en-US" sz="3192"/>
              <a:t>not appear to be reduced against BA.2 compared to BA.1</a:t>
            </a:r>
            <a:endParaRPr lang="en-US" sz="3192">
              <a:solidFill>
                <a:srgbClr val="000000"/>
              </a:solidFill>
            </a:endParaRPr>
          </a:p>
        </p:txBody>
      </p:sp>
      <p:sp>
        <p:nvSpPr>
          <p:cNvPr id="3" name="Text Placeholder 2">
            <a:extLst>
              <a:ext uri="{FF2B5EF4-FFF2-40B4-BE49-F238E27FC236}">
                <a16:creationId xmlns:a16="http://schemas.microsoft.com/office/drawing/2014/main" id="{E2BFFAC7-1408-40CA-924A-B60700CCA37C}"/>
              </a:ext>
            </a:extLst>
          </p:cNvPr>
          <p:cNvSpPr>
            <a:spLocks noGrp="1"/>
          </p:cNvSpPr>
          <p:nvPr>
            <p:ph type="body" sz="quarter" idx="13"/>
          </p:nvPr>
        </p:nvSpPr>
        <p:spPr/>
        <p:txBody>
          <a:bodyPr/>
          <a:lstStyle/>
          <a:p>
            <a:r>
              <a:rPr lang="en-US" err="1"/>
              <a:t>Kirsebom</a:t>
            </a:r>
            <a:r>
              <a:rPr lang="en-US"/>
              <a:t> FCM et al. </a:t>
            </a:r>
            <a:r>
              <a:rPr lang="en-US" i="1"/>
              <a:t>COVID-19 vaccine effectiveness against the Omicron BA.2 variant in England</a:t>
            </a:r>
            <a:r>
              <a:rPr lang="en-US"/>
              <a:t>. </a:t>
            </a:r>
            <a:r>
              <a:rPr lang="en-US">
                <a:hlinkClick r:id="rId4"/>
              </a:rPr>
              <a:t>https://doi.org/10.1101/2022.03.22.22272691</a:t>
            </a:r>
            <a:r>
              <a:rPr lang="en-US"/>
              <a:t> </a:t>
            </a:r>
          </a:p>
        </p:txBody>
      </p:sp>
    </p:spTree>
    <p:extLst>
      <p:ext uri="{BB962C8B-B14F-4D97-AF65-F5344CB8AC3E}">
        <p14:creationId xmlns:p14="http://schemas.microsoft.com/office/powerpoint/2010/main" val="11724030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2A26-946D-448B-AE96-6AB37DF7055B}"/>
              </a:ext>
            </a:extLst>
          </p:cNvPr>
          <p:cNvSpPr>
            <a:spLocks noGrp="1"/>
          </p:cNvSpPr>
          <p:nvPr>
            <p:ph type="title"/>
          </p:nvPr>
        </p:nvSpPr>
        <p:spPr>
          <a:xfrm>
            <a:off x="688327" y="282124"/>
            <a:ext cx="10257328" cy="1185779"/>
          </a:xfrm>
        </p:spPr>
        <p:txBody>
          <a:bodyPr>
            <a:noAutofit/>
          </a:bodyPr>
          <a:lstStyle/>
          <a:p>
            <a:r>
              <a:rPr lang="en-US"/>
              <a:t>Reduced activity of </a:t>
            </a:r>
            <a:r>
              <a:rPr lang="en-US" err="1"/>
              <a:t>sotrovimab</a:t>
            </a:r>
            <a:r>
              <a:rPr lang="en-US"/>
              <a:t> against BA.2</a:t>
            </a:r>
          </a:p>
        </p:txBody>
      </p:sp>
      <p:sp>
        <p:nvSpPr>
          <p:cNvPr id="3" name="Text Placeholder 2">
            <a:extLst>
              <a:ext uri="{FF2B5EF4-FFF2-40B4-BE49-F238E27FC236}">
                <a16:creationId xmlns:a16="http://schemas.microsoft.com/office/drawing/2014/main" id="{90119B7B-3014-45EB-98D4-C8A6499C5F0C}"/>
              </a:ext>
            </a:extLst>
          </p:cNvPr>
          <p:cNvSpPr>
            <a:spLocks noGrp="1"/>
          </p:cNvSpPr>
          <p:nvPr>
            <p:ph type="body" sz="quarter" idx="13"/>
          </p:nvPr>
        </p:nvSpPr>
        <p:spPr>
          <a:xfrm>
            <a:off x="688326" y="6279431"/>
            <a:ext cx="10653377" cy="435921"/>
          </a:xfrm>
        </p:spPr>
        <p:txBody>
          <a:bodyPr/>
          <a:lstStyle/>
          <a:p>
            <a:r>
              <a:rPr lang="en-US" err="1">
                <a:solidFill>
                  <a:srgbClr val="080808"/>
                </a:solidFill>
                <a:effectLst/>
                <a:latin typeface="Calibri" panose="020F0502020204030204" pitchFamily="34" charset="0"/>
                <a:ea typeface="Calibri" panose="020F0502020204030204" pitchFamily="34" charset="0"/>
                <a:cs typeface="Times New Roman" panose="02020603050405020304" pitchFamily="18" charset="0"/>
              </a:rPr>
              <a:t>Iketani</a:t>
            </a:r>
            <a:r>
              <a:rPr lang="en-US">
                <a:solidFill>
                  <a:srgbClr val="080808"/>
                </a:solidFill>
                <a:effectLst/>
                <a:latin typeface="Calibri" panose="020F0502020204030204" pitchFamily="34" charset="0"/>
                <a:ea typeface="Calibri" panose="020F0502020204030204" pitchFamily="34" charset="0"/>
                <a:cs typeface="Times New Roman" panose="02020603050405020304" pitchFamily="18" charset="0"/>
              </a:rPr>
              <a:t> S. </a:t>
            </a:r>
            <a:r>
              <a:rPr lang="en-US" i="1">
                <a:solidFill>
                  <a:srgbClr val="080808"/>
                </a:solidFill>
                <a:effectLst/>
                <a:latin typeface="Calibri" panose="020F0502020204030204" pitchFamily="34" charset="0"/>
                <a:ea typeface="Calibri" panose="020F0502020204030204" pitchFamily="34" charset="0"/>
                <a:cs typeface="Times New Roman" panose="02020603050405020304" pitchFamily="18" charset="0"/>
              </a:rPr>
              <a:t>Antibody evasion properties of SARS-CoV-2 Omicron </a:t>
            </a:r>
            <a:r>
              <a:rPr lang="en-US" i="1" err="1">
                <a:solidFill>
                  <a:srgbClr val="080808"/>
                </a:solidFill>
                <a:effectLst/>
                <a:latin typeface="Calibri" panose="020F0502020204030204" pitchFamily="34" charset="0"/>
                <a:ea typeface="Calibri" panose="020F0502020204030204" pitchFamily="34" charset="0"/>
                <a:cs typeface="Times New Roman" panose="02020603050405020304" pitchFamily="18" charset="0"/>
              </a:rPr>
              <a:t>sublineages</a:t>
            </a:r>
            <a:r>
              <a:rPr lang="en-US">
                <a:solidFill>
                  <a:srgbClr val="080808"/>
                </a:solidFill>
                <a:effectLst/>
                <a:latin typeface="Calibri" panose="020F0502020204030204" pitchFamily="34" charset="0"/>
                <a:ea typeface="Calibri" panose="020F0502020204030204" pitchFamily="34" charset="0"/>
                <a:cs typeface="Times New Roman" panose="02020603050405020304" pitchFamily="18" charset="0"/>
              </a:rPr>
              <a:t>. </a:t>
            </a:r>
            <a:r>
              <a:rPr lang="en-US">
                <a:effectLst/>
                <a:latin typeface="Calibri" panose="020F0502020204030204" pitchFamily="34" charset="0"/>
                <a:ea typeface="Calibri" panose="020F0502020204030204" pitchFamily="34" charset="0"/>
                <a:cs typeface="Times New Roman" panose="02020603050405020304" pitchFamily="18" charset="0"/>
                <a:hlinkClick r:id="rId3"/>
              </a:rPr>
              <a:t>https://www.biorxiv.org/content/10.1101/2022.02.07.479306v1</a:t>
            </a:r>
            <a:r>
              <a:rPr lang="en-US">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TextBox 4">
            <a:extLst>
              <a:ext uri="{FF2B5EF4-FFF2-40B4-BE49-F238E27FC236}">
                <a16:creationId xmlns:a16="http://schemas.microsoft.com/office/drawing/2014/main" id="{4AA95F96-E571-4C03-A995-06C302475630}"/>
              </a:ext>
            </a:extLst>
          </p:cNvPr>
          <p:cNvSpPr txBox="1"/>
          <p:nvPr/>
        </p:nvSpPr>
        <p:spPr>
          <a:xfrm>
            <a:off x="1472654" y="6003117"/>
            <a:ext cx="9216531" cy="276314"/>
          </a:xfrm>
          <a:prstGeom prst="rect">
            <a:avLst/>
          </a:prstGeom>
          <a:noFill/>
        </p:spPr>
        <p:txBody>
          <a:bodyPr wrap="square" rtlCol="0">
            <a:spAutoFit/>
          </a:bodyPr>
          <a:lstStyle/>
          <a:p>
            <a:r>
              <a:rPr lang="en-US" sz="1197" err="1">
                <a:solidFill>
                  <a:srgbClr val="000000"/>
                </a:solidFill>
                <a:latin typeface="Calibri" panose="020F0502020204030204" pitchFamily="34" charset="0"/>
              </a:rPr>
              <a:t>Takashita</a:t>
            </a:r>
            <a:r>
              <a:rPr lang="en-US" sz="1197">
                <a:solidFill>
                  <a:srgbClr val="000000"/>
                </a:solidFill>
                <a:latin typeface="Calibri" panose="020F0502020204030204" pitchFamily="34" charset="0"/>
              </a:rPr>
              <a:t> E</a:t>
            </a:r>
            <a:r>
              <a:rPr lang="en-US" sz="1197" i="1">
                <a:solidFill>
                  <a:srgbClr val="000000"/>
                </a:solidFill>
                <a:latin typeface="Calibri" panose="020F0502020204030204" pitchFamily="34" charset="0"/>
              </a:rPr>
              <a:t>. Efficacy of antiviral agents against the SARS-CoV-2 Omicron subvariant BA.2</a:t>
            </a:r>
            <a:r>
              <a:rPr lang="en-US" sz="1197">
                <a:solidFill>
                  <a:srgbClr val="000000"/>
                </a:solidFill>
                <a:latin typeface="Calibri" panose="020F0502020204030204" pitchFamily="34" charset="0"/>
              </a:rPr>
              <a:t>. </a:t>
            </a:r>
            <a:r>
              <a:rPr lang="en-US" sz="1197">
                <a:solidFill>
                  <a:srgbClr val="000000"/>
                </a:solidFill>
                <a:latin typeface="Calibri" panose="020F0502020204030204" pitchFamily="34" charset="0"/>
                <a:hlinkClick r:id="rId4"/>
              </a:rPr>
              <a:t>https://www.nejm.org/doi/full/10.1056/NEJMc2201933</a:t>
            </a:r>
            <a:r>
              <a:rPr lang="en-US" sz="1197">
                <a:solidFill>
                  <a:srgbClr val="000000"/>
                </a:solidFill>
                <a:latin typeface="Calibri" panose="020F0502020204030204" pitchFamily="34" charset="0"/>
              </a:rPr>
              <a:t> </a:t>
            </a:r>
          </a:p>
        </p:txBody>
      </p:sp>
      <p:pic>
        <p:nvPicPr>
          <p:cNvPr id="71682" name="Picture 2">
            <a:extLst>
              <a:ext uri="{FF2B5EF4-FFF2-40B4-BE49-F238E27FC236}">
                <a16:creationId xmlns:a16="http://schemas.microsoft.com/office/drawing/2014/main" id="{36284830-4159-4B3D-8325-AAE84C7DC06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3033"/>
          <a:stretch/>
        </p:blipFill>
        <p:spPr bwMode="auto">
          <a:xfrm>
            <a:off x="2603456" y="1272894"/>
            <a:ext cx="6804611" cy="458118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5CFB845-CDB7-4F64-8B43-A0DDAFC7A85D}"/>
              </a:ext>
            </a:extLst>
          </p:cNvPr>
          <p:cNvSpPr/>
          <p:nvPr/>
        </p:nvSpPr>
        <p:spPr>
          <a:xfrm>
            <a:off x="2685169" y="3970178"/>
            <a:ext cx="6641183" cy="23572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271D792-BBD0-4E8A-9337-E61B04084E32}"/>
              </a:ext>
            </a:extLst>
          </p:cNvPr>
          <p:cNvSpPr txBox="1"/>
          <p:nvPr/>
        </p:nvSpPr>
        <p:spPr>
          <a:xfrm>
            <a:off x="240945" y="4615520"/>
            <a:ext cx="2444224" cy="276314"/>
          </a:xfrm>
          <a:prstGeom prst="rect">
            <a:avLst/>
          </a:prstGeom>
          <a:noFill/>
        </p:spPr>
        <p:txBody>
          <a:bodyPr wrap="square" rtlCol="0">
            <a:spAutoFit/>
          </a:bodyPr>
          <a:lstStyle/>
          <a:p>
            <a:r>
              <a:rPr lang="en-US" sz="1197" err="1">
                <a:solidFill>
                  <a:srgbClr val="000000"/>
                </a:solidFill>
                <a:latin typeface="Calibri" panose="020F0502020204030204" pitchFamily="34" charset="0"/>
              </a:rPr>
              <a:t>tixagevimab</a:t>
            </a:r>
            <a:r>
              <a:rPr lang="en-US" sz="1197">
                <a:solidFill>
                  <a:srgbClr val="000000"/>
                </a:solidFill>
                <a:latin typeface="Calibri" panose="020F0502020204030204" pitchFamily="34" charset="0"/>
              </a:rPr>
              <a:t> + </a:t>
            </a:r>
            <a:r>
              <a:rPr lang="en-US" sz="1197" err="1">
                <a:solidFill>
                  <a:srgbClr val="000000"/>
                </a:solidFill>
                <a:latin typeface="Calibri" panose="020F0502020204030204" pitchFamily="34" charset="0"/>
              </a:rPr>
              <a:t>cilgavimab</a:t>
            </a:r>
            <a:r>
              <a:rPr lang="en-US" sz="1197">
                <a:solidFill>
                  <a:srgbClr val="000000"/>
                </a:solidFill>
                <a:latin typeface="Calibri" panose="020F0502020204030204" pitchFamily="34" charset="0"/>
              </a:rPr>
              <a:t> (</a:t>
            </a:r>
            <a:r>
              <a:rPr lang="en-US" sz="1197" err="1">
                <a:solidFill>
                  <a:srgbClr val="000000"/>
                </a:solidFill>
                <a:latin typeface="Calibri" panose="020F0502020204030204" pitchFamily="34" charset="0"/>
              </a:rPr>
              <a:t>Evusheld</a:t>
            </a:r>
            <a:r>
              <a:rPr lang="en-US" sz="1197">
                <a:solidFill>
                  <a:srgbClr val="000000"/>
                </a:solidFill>
                <a:latin typeface="Calibri" panose="020F0502020204030204" pitchFamily="34" charset="0"/>
              </a:rPr>
              <a:t>)</a:t>
            </a:r>
          </a:p>
        </p:txBody>
      </p:sp>
      <p:sp>
        <p:nvSpPr>
          <p:cNvPr id="14" name="Rectangle 13">
            <a:extLst>
              <a:ext uri="{FF2B5EF4-FFF2-40B4-BE49-F238E27FC236}">
                <a16:creationId xmlns:a16="http://schemas.microsoft.com/office/drawing/2014/main" id="{DD6E7574-C2AA-4F8D-8A6D-39362B891CF7}"/>
              </a:ext>
            </a:extLst>
          </p:cNvPr>
          <p:cNvSpPr/>
          <p:nvPr/>
        </p:nvSpPr>
        <p:spPr>
          <a:xfrm>
            <a:off x="2685169" y="4663976"/>
            <a:ext cx="6641183" cy="23572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3C4F1DF-9769-43A4-8CA6-93FF6B8414C3}"/>
              </a:ext>
            </a:extLst>
          </p:cNvPr>
          <p:cNvSpPr txBox="1"/>
          <p:nvPr/>
        </p:nvSpPr>
        <p:spPr>
          <a:xfrm>
            <a:off x="568780" y="5100575"/>
            <a:ext cx="2069475" cy="276314"/>
          </a:xfrm>
          <a:prstGeom prst="rect">
            <a:avLst/>
          </a:prstGeom>
          <a:noFill/>
        </p:spPr>
        <p:txBody>
          <a:bodyPr wrap="square" rtlCol="0">
            <a:spAutoFit/>
          </a:bodyPr>
          <a:lstStyle/>
          <a:p>
            <a:r>
              <a:rPr lang="en-US" sz="1197">
                <a:solidFill>
                  <a:srgbClr val="000000"/>
                </a:solidFill>
                <a:latin typeface="Calibri" panose="020F0502020204030204" pitchFamily="34" charset="0"/>
              </a:rPr>
              <a:t>main metabolite of remdesivir</a:t>
            </a:r>
          </a:p>
        </p:txBody>
      </p:sp>
      <p:sp>
        <p:nvSpPr>
          <p:cNvPr id="17" name="TextBox 16">
            <a:extLst>
              <a:ext uri="{FF2B5EF4-FFF2-40B4-BE49-F238E27FC236}">
                <a16:creationId xmlns:a16="http://schemas.microsoft.com/office/drawing/2014/main" id="{38C9B02D-906C-4EFD-8934-2E0808A6D1CC}"/>
              </a:ext>
            </a:extLst>
          </p:cNvPr>
          <p:cNvSpPr txBox="1"/>
          <p:nvPr/>
        </p:nvSpPr>
        <p:spPr>
          <a:xfrm>
            <a:off x="758234" y="5312197"/>
            <a:ext cx="1880020" cy="276314"/>
          </a:xfrm>
          <a:prstGeom prst="rect">
            <a:avLst/>
          </a:prstGeom>
          <a:noFill/>
        </p:spPr>
        <p:txBody>
          <a:bodyPr wrap="square" rtlCol="0">
            <a:spAutoFit/>
          </a:bodyPr>
          <a:lstStyle/>
          <a:p>
            <a:r>
              <a:rPr lang="en-US" sz="1197">
                <a:solidFill>
                  <a:srgbClr val="000000"/>
                </a:solidFill>
                <a:latin typeface="Calibri" panose="020F0502020204030204" pitchFamily="34" charset="0"/>
              </a:rPr>
              <a:t>active form of </a:t>
            </a:r>
            <a:r>
              <a:rPr lang="en-US" sz="1197" err="1">
                <a:solidFill>
                  <a:srgbClr val="000000"/>
                </a:solidFill>
                <a:latin typeface="Calibri" panose="020F0502020204030204" pitchFamily="34" charset="0"/>
              </a:rPr>
              <a:t>molnupiravir</a:t>
            </a:r>
            <a:endParaRPr lang="en-US" sz="1197">
              <a:solidFill>
                <a:srgbClr val="000000"/>
              </a:solidFill>
              <a:latin typeface="Calibri" panose="020F0502020204030204" pitchFamily="34" charset="0"/>
            </a:endParaRPr>
          </a:p>
        </p:txBody>
      </p:sp>
      <p:sp>
        <p:nvSpPr>
          <p:cNvPr id="18" name="TextBox 17">
            <a:extLst>
              <a:ext uri="{FF2B5EF4-FFF2-40B4-BE49-F238E27FC236}">
                <a16:creationId xmlns:a16="http://schemas.microsoft.com/office/drawing/2014/main" id="{876B440F-370D-4418-9777-38BC77DB2DB0}"/>
              </a:ext>
            </a:extLst>
          </p:cNvPr>
          <p:cNvSpPr txBox="1"/>
          <p:nvPr/>
        </p:nvSpPr>
        <p:spPr>
          <a:xfrm>
            <a:off x="1720343" y="5551846"/>
            <a:ext cx="917911" cy="276314"/>
          </a:xfrm>
          <a:prstGeom prst="rect">
            <a:avLst/>
          </a:prstGeom>
          <a:noFill/>
        </p:spPr>
        <p:txBody>
          <a:bodyPr wrap="square" rtlCol="0">
            <a:spAutoFit/>
          </a:bodyPr>
          <a:lstStyle/>
          <a:p>
            <a:r>
              <a:rPr lang="en-US" sz="1197" err="1">
                <a:solidFill>
                  <a:srgbClr val="000000"/>
                </a:solidFill>
                <a:latin typeface="Calibri" panose="020F0502020204030204" pitchFamily="34" charset="0"/>
              </a:rPr>
              <a:t>nirmatrelvir</a:t>
            </a:r>
            <a:endParaRPr lang="en-US" sz="1197">
              <a:solidFill>
                <a:srgbClr val="000000"/>
              </a:solidFill>
              <a:latin typeface="Calibri" panose="020F0502020204030204" pitchFamily="34" charset="0"/>
            </a:endParaRPr>
          </a:p>
        </p:txBody>
      </p:sp>
    </p:spTree>
    <p:extLst>
      <p:ext uri="{BB962C8B-B14F-4D97-AF65-F5344CB8AC3E}">
        <p14:creationId xmlns:p14="http://schemas.microsoft.com/office/powerpoint/2010/main" val="194251041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0D27C31-A821-4E95-827E-036FEF0DE0E3}"/>
              </a:ext>
            </a:extLst>
          </p:cNvPr>
          <p:cNvSpPr>
            <a:spLocks noGrp="1"/>
          </p:cNvSpPr>
          <p:nvPr>
            <p:ph type="body" sz="quarter" idx="13"/>
          </p:nvPr>
        </p:nvSpPr>
        <p:spPr/>
        <p:txBody>
          <a:bodyPr/>
          <a:lstStyle/>
          <a:p>
            <a:r>
              <a:rPr lang="en-US">
                <a:hlinkClick r:id="rId2"/>
              </a:rPr>
              <a:t>https://www.fda.gov/drugs/drug-safety-and-availability/fda-updates-sotrovimab-emergency-use-authorization</a:t>
            </a:r>
            <a:endParaRPr lang="en-US"/>
          </a:p>
          <a:p>
            <a:r>
              <a:rPr lang="en-US">
                <a:hlinkClick r:id="rId3"/>
              </a:rPr>
              <a:t>https://www.covid19treatmentguidelines.nih.gov/</a:t>
            </a:r>
            <a:r>
              <a:rPr lang="en-US"/>
              <a:t>  </a:t>
            </a:r>
          </a:p>
        </p:txBody>
      </p:sp>
      <p:pic>
        <p:nvPicPr>
          <p:cNvPr id="6" name="Picture 5">
            <a:extLst>
              <a:ext uri="{FF2B5EF4-FFF2-40B4-BE49-F238E27FC236}">
                <a16:creationId xmlns:a16="http://schemas.microsoft.com/office/drawing/2014/main" id="{3FAB5F7E-E12C-47A2-897D-B6F97F68BFD8}"/>
              </a:ext>
            </a:extLst>
          </p:cNvPr>
          <p:cNvPicPr>
            <a:picLocks noChangeAspect="1"/>
          </p:cNvPicPr>
          <p:nvPr/>
        </p:nvPicPr>
        <p:blipFill rotWithShape="1">
          <a:blip r:embed="rId4"/>
          <a:srcRect b="60572"/>
          <a:stretch/>
        </p:blipFill>
        <p:spPr>
          <a:xfrm>
            <a:off x="608092" y="625683"/>
            <a:ext cx="9558444" cy="1505977"/>
          </a:xfrm>
          <a:prstGeom prst="rect">
            <a:avLst/>
          </a:prstGeom>
        </p:spPr>
      </p:pic>
      <p:pic>
        <p:nvPicPr>
          <p:cNvPr id="14" name="Picture 13">
            <a:extLst>
              <a:ext uri="{FF2B5EF4-FFF2-40B4-BE49-F238E27FC236}">
                <a16:creationId xmlns:a16="http://schemas.microsoft.com/office/drawing/2014/main" id="{8F9F88AB-A911-4DE1-8D86-FEFDAB689F35}"/>
              </a:ext>
            </a:extLst>
          </p:cNvPr>
          <p:cNvPicPr>
            <a:picLocks noChangeAspect="1"/>
          </p:cNvPicPr>
          <p:nvPr/>
        </p:nvPicPr>
        <p:blipFill rotWithShape="1">
          <a:blip r:embed="rId5"/>
          <a:srcRect t="22313"/>
          <a:stretch/>
        </p:blipFill>
        <p:spPr>
          <a:xfrm>
            <a:off x="608092" y="1913208"/>
            <a:ext cx="9415923" cy="1350787"/>
          </a:xfrm>
          <a:prstGeom prst="rect">
            <a:avLst/>
          </a:prstGeom>
        </p:spPr>
      </p:pic>
      <p:pic>
        <p:nvPicPr>
          <p:cNvPr id="5" name="Picture 4">
            <a:extLst>
              <a:ext uri="{FF2B5EF4-FFF2-40B4-BE49-F238E27FC236}">
                <a16:creationId xmlns:a16="http://schemas.microsoft.com/office/drawing/2014/main" id="{FFDC88E9-ADE0-4446-A8EB-053CC45EF07F}"/>
              </a:ext>
            </a:extLst>
          </p:cNvPr>
          <p:cNvPicPr>
            <a:picLocks noChangeAspect="1"/>
          </p:cNvPicPr>
          <p:nvPr/>
        </p:nvPicPr>
        <p:blipFill>
          <a:blip r:embed="rId6"/>
          <a:stretch>
            <a:fillRect/>
          </a:stretch>
        </p:blipFill>
        <p:spPr>
          <a:xfrm>
            <a:off x="4642680" y="3439294"/>
            <a:ext cx="6907651" cy="2378690"/>
          </a:xfrm>
          <a:prstGeom prst="rect">
            <a:avLst/>
          </a:prstGeom>
        </p:spPr>
      </p:pic>
      <p:pic>
        <p:nvPicPr>
          <p:cNvPr id="8" name="Picture 7">
            <a:extLst>
              <a:ext uri="{FF2B5EF4-FFF2-40B4-BE49-F238E27FC236}">
                <a16:creationId xmlns:a16="http://schemas.microsoft.com/office/drawing/2014/main" id="{9D4DE105-C76C-491D-AF53-2155751F01B1}"/>
              </a:ext>
            </a:extLst>
          </p:cNvPr>
          <p:cNvPicPr>
            <a:picLocks noChangeAspect="1"/>
          </p:cNvPicPr>
          <p:nvPr/>
        </p:nvPicPr>
        <p:blipFill>
          <a:blip r:embed="rId7"/>
          <a:stretch>
            <a:fillRect/>
          </a:stretch>
        </p:blipFill>
        <p:spPr>
          <a:xfrm>
            <a:off x="399060" y="3573898"/>
            <a:ext cx="4095864" cy="2399352"/>
          </a:xfrm>
          <a:prstGeom prst="rect">
            <a:avLst/>
          </a:prstGeom>
        </p:spPr>
      </p:pic>
    </p:spTree>
    <p:extLst>
      <p:ext uri="{BB962C8B-B14F-4D97-AF65-F5344CB8AC3E}">
        <p14:creationId xmlns:p14="http://schemas.microsoft.com/office/powerpoint/2010/main" val="177941904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E1BAE-1D43-4E5E-BC7A-DCBE6511EF0E}"/>
              </a:ext>
            </a:extLst>
          </p:cNvPr>
          <p:cNvSpPr>
            <a:spLocks noGrp="1"/>
          </p:cNvSpPr>
          <p:nvPr>
            <p:ph type="title"/>
          </p:nvPr>
        </p:nvSpPr>
        <p:spPr/>
        <p:txBody>
          <a:bodyPr/>
          <a:lstStyle/>
          <a:p>
            <a:r>
              <a:rPr lang="en-US"/>
              <a:t>COVID-19 Community Levels</a:t>
            </a:r>
          </a:p>
        </p:txBody>
      </p:sp>
      <p:sp>
        <p:nvSpPr>
          <p:cNvPr id="3" name="Text Placeholder 2">
            <a:extLst>
              <a:ext uri="{FF2B5EF4-FFF2-40B4-BE49-F238E27FC236}">
                <a16:creationId xmlns:a16="http://schemas.microsoft.com/office/drawing/2014/main" id="{7C00095E-7ECF-4BC7-BC56-B9E82AE0D34C}"/>
              </a:ext>
            </a:extLst>
          </p:cNvPr>
          <p:cNvSpPr>
            <a:spLocks noGrp="1"/>
          </p:cNvSpPr>
          <p:nvPr>
            <p:ph type="body" sz="quarter" idx="13"/>
          </p:nvPr>
        </p:nvSpPr>
        <p:spPr/>
        <p:txBody>
          <a:bodyPr/>
          <a:lstStyle/>
          <a:p>
            <a:r>
              <a:rPr lang="en-US">
                <a:hlinkClick r:id="rId2"/>
              </a:rPr>
              <a:t>https://www.cdc.gov/coronavirus/2019-ncov/science/community-levels.html</a:t>
            </a:r>
            <a:r>
              <a:rPr lang="en-US"/>
              <a:t> </a:t>
            </a:r>
          </a:p>
          <a:p>
            <a:r>
              <a:rPr lang="en-US">
                <a:hlinkClick r:id="rId3"/>
              </a:rPr>
              <a:t>https://www.cdc.gov/coronavirus/2019-ncov/science/science-briefs/indicators-monitoring-community-levels.html</a:t>
            </a:r>
            <a:r>
              <a:rPr lang="en-US"/>
              <a:t> </a:t>
            </a:r>
          </a:p>
        </p:txBody>
      </p:sp>
      <p:pic>
        <p:nvPicPr>
          <p:cNvPr id="6" name="Picture 5">
            <a:extLst>
              <a:ext uri="{FF2B5EF4-FFF2-40B4-BE49-F238E27FC236}">
                <a16:creationId xmlns:a16="http://schemas.microsoft.com/office/drawing/2014/main" id="{02510EB9-0431-440C-AB66-51C96985D507}"/>
              </a:ext>
            </a:extLst>
          </p:cNvPr>
          <p:cNvPicPr>
            <a:picLocks noChangeAspect="1"/>
          </p:cNvPicPr>
          <p:nvPr/>
        </p:nvPicPr>
        <p:blipFill>
          <a:blip r:embed="rId4"/>
          <a:stretch>
            <a:fillRect/>
          </a:stretch>
        </p:blipFill>
        <p:spPr>
          <a:xfrm>
            <a:off x="1847357" y="899526"/>
            <a:ext cx="8467125" cy="5178791"/>
          </a:xfrm>
          <a:prstGeom prst="rect">
            <a:avLst/>
          </a:prstGeom>
        </p:spPr>
      </p:pic>
    </p:spTree>
    <p:extLst>
      <p:ext uri="{BB962C8B-B14F-4D97-AF65-F5344CB8AC3E}">
        <p14:creationId xmlns:p14="http://schemas.microsoft.com/office/powerpoint/2010/main" val="144975963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E1BAE-1D43-4E5E-BC7A-DCBE6511EF0E}"/>
              </a:ext>
            </a:extLst>
          </p:cNvPr>
          <p:cNvSpPr>
            <a:spLocks noGrp="1"/>
          </p:cNvSpPr>
          <p:nvPr>
            <p:ph type="title"/>
          </p:nvPr>
        </p:nvSpPr>
        <p:spPr/>
        <p:txBody>
          <a:bodyPr>
            <a:normAutofit fontScale="90000"/>
          </a:bodyPr>
          <a:lstStyle/>
          <a:p>
            <a:r>
              <a:rPr lang="en-US"/>
              <a:t>COVID-19 Community Levels in all counties in United States (updated 4/7/2022)</a:t>
            </a:r>
          </a:p>
        </p:txBody>
      </p:sp>
      <p:sp>
        <p:nvSpPr>
          <p:cNvPr id="3" name="Text Placeholder 2">
            <a:extLst>
              <a:ext uri="{FF2B5EF4-FFF2-40B4-BE49-F238E27FC236}">
                <a16:creationId xmlns:a16="http://schemas.microsoft.com/office/drawing/2014/main" id="{7C00095E-7ECF-4BC7-BC56-B9E82AE0D34C}"/>
              </a:ext>
            </a:extLst>
          </p:cNvPr>
          <p:cNvSpPr>
            <a:spLocks noGrp="1"/>
          </p:cNvSpPr>
          <p:nvPr>
            <p:ph type="body" sz="quarter" idx="13"/>
          </p:nvPr>
        </p:nvSpPr>
        <p:spPr/>
        <p:txBody>
          <a:bodyPr/>
          <a:lstStyle/>
          <a:p>
            <a:r>
              <a:rPr lang="en-US">
                <a:hlinkClick r:id="rId2"/>
              </a:rPr>
              <a:t>https://www.cdc.gov/coronavirus/2019-ncov/science/community-levels.html</a:t>
            </a:r>
            <a:r>
              <a:rPr lang="en-US"/>
              <a:t> </a:t>
            </a:r>
          </a:p>
        </p:txBody>
      </p:sp>
      <p:pic>
        <p:nvPicPr>
          <p:cNvPr id="6" name="Picture 5" descr="Map&#10;&#10;Description automatically generated">
            <a:extLst>
              <a:ext uri="{FF2B5EF4-FFF2-40B4-BE49-F238E27FC236}">
                <a16:creationId xmlns:a16="http://schemas.microsoft.com/office/drawing/2014/main" id="{CA5F7AF6-02ED-4672-888A-2926E122F773}"/>
              </a:ext>
            </a:extLst>
          </p:cNvPr>
          <p:cNvPicPr>
            <a:picLocks noChangeAspect="1"/>
          </p:cNvPicPr>
          <p:nvPr/>
        </p:nvPicPr>
        <p:blipFill rotWithShape="1">
          <a:blip r:embed="rId3">
            <a:extLst>
              <a:ext uri="{28A0092B-C50C-407E-A947-70E740481C1C}">
                <a14:useLocalDpi xmlns:a14="http://schemas.microsoft.com/office/drawing/2010/main" val="0"/>
              </a:ext>
            </a:extLst>
          </a:blip>
          <a:srcRect l="1077" t="17673" r="49111" b="26826"/>
          <a:stretch/>
        </p:blipFill>
        <p:spPr>
          <a:xfrm>
            <a:off x="325520" y="1556419"/>
            <a:ext cx="7580896" cy="4704172"/>
          </a:xfrm>
          <a:prstGeom prst="rect">
            <a:avLst/>
          </a:prstGeom>
        </p:spPr>
      </p:pic>
      <p:pic>
        <p:nvPicPr>
          <p:cNvPr id="10" name="Picture 9" descr="Map&#10;&#10;Description automatically generated">
            <a:extLst>
              <a:ext uri="{FF2B5EF4-FFF2-40B4-BE49-F238E27FC236}">
                <a16:creationId xmlns:a16="http://schemas.microsoft.com/office/drawing/2014/main" id="{14EEF83F-1B22-4693-8774-E99D35A582A7}"/>
              </a:ext>
            </a:extLst>
          </p:cNvPr>
          <p:cNvPicPr>
            <a:picLocks noChangeAspect="1"/>
          </p:cNvPicPr>
          <p:nvPr/>
        </p:nvPicPr>
        <p:blipFill rotWithShape="1">
          <a:blip r:embed="rId3">
            <a:extLst>
              <a:ext uri="{28A0092B-C50C-407E-A947-70E740481C1C}">
                <a14:useLocalDpi xmlns:a14="http://schemas.microsoft.com/office/drawing/2010/main" val="0"/>
              </a:ext>
            </a:extLst>
          </a:blip>
          <a:srcRect l="54908" t="6222" r="5707" b="73718"/>
          <a:stretch/>
        </p:blipFill>
        <p:spPr>
          <a:xfrm>
            <a:off x="7409840" y="3429001"/>
            <a:ext cx="4619431" cy="1310329"/>
          </a:xfrm>
          <a:prstGeom prst="rect">
            <a:avLst/>
          </a:prstGeom>
        </p:spPr>
      </p:pic>
    </p:spTree>
    <p:extLst>
      <p:ext uri="{BB962C8B-B14F-4D97-AF65-F5344CB8AC3E}">
        <p14:creationId xmlns:p14="http://schemas.microsoft.com/office/powerpoint/2010/main" val="386773982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4CF52-B5B1-4970-8BA8-D8092A077BDC}"/>
              </a:ext>
            </a:extLst>
          </p:cNvPr>
          <p:cNvSpPr>
            <a:spLocks noGrp="1"/>
          </p:cNvSpPr>
          <p:nvPr>
            <p:ph type="title"/>
          </p:nvPr>
        </p:nvSpPr>
        <p:spPr/>
        <p:txBody>
          <a:bodyPr>
            <a:normAutofit fontScale="90000"/>
          </a:bodyPr>
          <a:lstStyle/>
          <a:p>
            <a:r>
              <a:rPr lang="en-US"/>
              <a:t>How community metrics and actions should inform prevention decisions of local authorities</a:t>
            </a:r>
          </a:p>
        </p:txBody>
      </p:sp>
      <p:sp>
        <p:nvSpPr>
          <p:cNvPr id="3" name="Text Placeholder 2">
            <a:extLst>
              <a:ext uri="{FF2B5EF4-FFF2-40B4-BE49-F238E27FC236}">
                <a16:creationId xmlns:a16="http://schemas.microsoft.com/office/drawing/2014/main" id="{609823E4-AA84-48D5-B9CC-668AA2EA178A}"/>
              </a:ext>
            </a:extLst>
          </p:cNvPr>
          <p:cNvSpPr>
            <a:spLocks noGrp="1"/>
          </p:cNvSpPr>
          <p:nvPr>
            <p:ph type="body" sz="quarter" idx="13"/>
          </p:nvPr>
        </p:nvSpPr>
        <p:spPr/>
        <p:txBody>
          <a:bodyPr/>
          <a:lstStyle/>
          <a:p>
            <a:r>
              <a:rPr lang="en-US">
                <a:hlinkClick r:id="rId2"/>
              </a:rPr>
              <a:t>https://www.cdc.gov/coronavirus/2019-ncov/science/science-briefs/indicators-monitoring-community-levels.html</a:t>
            </a:r>
            <a:r>
              <a:rPr lang="en-US"/>
              <a:t> </a:t>
            </a:r>
          </a:p>
        </p:txBody>
      </p:sp>
      <p:pic>
        <p:nvPicPr>
          <p:cNvPr id="6" name="Picture 5">
            <a:extLst>
              <a:ext uri="{FF2B5EF4-FFF2-40B4-BE49-F238E27FC236}">
                <a16:creationId xmlns:a16="http://schemas.microsoft.com/office/drawing/2014/main" id="{F8D5B64E-794F-456A-AA68-B8FC01837E31}"/>
              </a:ext>
            </a:extLst>
          </p:cNvPr>
          <p:cNvPicPr>
            <a:picLocks noChangeAspect="1"/>
          </p:cNvPicPr>
          <p:nvPr/>
        </p:nvPicPr>
        <p:blipFill>
          <a:blip r:embed="rId3"/>
          <a:stretch>
            <a:fillRect/>
          </a:stretch>
        </p:blipFill>
        <p:spPr>
          <a:xfrm>
            <a:off x="1815628" y="1626531"/>
            <a:ext cx="7830543" cy="4717826"/>
          </a:xfrm>
          <a:prstGeom prst="rect">
            <a:avLst/>
          </a:prstGeom>
        </p:spPr>
      </p:pic>
    </p:spTree>
    <p:extLst>
      <p:ext uri="{BB962C8B-B14F-4D97-AF65-F5344CB8AC3E}">
        <p14:creationId xmlns:p14="http://schemas.microsoft.com/office/powerpoint/2010/main" val="316364189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393347"/>
      </p:ext>
    </p:extLst>
  </p:cSld>
  <p:clrMapOvr>
    <a:masterClrMapping/>
  </p:clrMapOvr>
  <mc:AlternateContent xmlns:mc="http://schemas.openxmlformats.org/markup-compatibility/2006">
    <mc:Choice xmlns:p14="http://schemas.microsoft.com/office/powerpoint/2010/main" Requires="p14">
      <p:transition p14:dur="0" advTm="6106"/>
    </mc:Choice>
    <mc:Fallback>
      <p:transition advTm="6106"/>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3B9F18D0-EB9C-4441-8B78-087C096BF84F}"/>
              </a:ext>
            </a:extLst>
          </p:cNvPr>
          <p:cNvSpPr txBox="1"/>
          <p:nvPr/>
        </p:nvSpPr>
        <p:spPr>
          <a:xfrm>
            <a:off x="802681" y="2046369"/>
            <a:ext cx="3584702" cy="926197"/>
          </a:xfrm>
          <a:prstGeom prst="rect">
            <a:avLst/>
          </a:prstGeom>
        </p:spPr>
        <p:txBody>
          <a:bodyPr vert="horz" lIns="91214" tIns="45607" rIns="91214" bIns="45607" rtlCol="0" anchor="b">
            <a:normAutofit/>
          </a:bodyPr>
          <a:lstStyle/>
          <a:p>
            <a:pPr marL="0" marR="0" lvl="0" indent="0" algn="l" defTabSz="912205" rtl="0" eaLnBrk="1" fontAlgn="auto" latinLnBrk="0" hangingPunct="1">
              <a:lnSpc>
                <a:spcPct val="90000"/>
              </a:lnSpc>
              <a:spcBef>
                <a:spcPts val="998"/>
              </a:spcBef>
              <a:spcAft>
                <a:spcPts val="0"/>
              </a:spcAft>
              <a:buClrTx/>
              <a:buSzTx/>
              <a:buFontTx/>
              <a:buNone/>
              <a:tabLst/>
              <a:defRPr/>
            </a:pPr>
            <a:endParaRPr kumimoji="0" lang="en-US" sz="798" b="0" i="0" u="none" strike="noStrike" kern="1200" cap="none" spc="0" normalizeH="0" baseline="0" noProof="0">
              <a:ln>
                <a:noFill/>
              </a:ln>
              <a:solidFill>
                <a:prstClr val="white"/>
              </a:solidFill>
              <a:effectLst/>
              <a:uLnTx/>
              <a:uFillTx/>
              <a:latin typeface="Calibri" panose="020F0502020204030204"/>
              <a:ea typeface="+mn-ea"/>
              <a:cs typeface="+mn-cs"/>
              <a:sym typeface="Helvetica Neue Medium"/>
            </a:endParaRPr>
          </a:p>
        </p:txBody>
      </p:sp>
      <p:sp>
        <p:nvSpPr>
          <p:cNvPr id="79" name="Freeform: Shape 65">
            <a:extLst>
              <a:ext uri="{FF2B5EF4-FFF2-40B4-BE49-F238E27FC236}">
                <a16:creationId xmlns:a16="http://schemas.microsoft.com/office/drawing/2014/main" id="{F27E9F68-4C6B-44CF-905B-98EC49DD3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00103" y="8483"/>
            <a:ext cx="6561735" cy="6841034"/>
          </a:xfrm>
          <a:custGeom>
            <a:avLst/>
            <a:gdLst>
              <a:gd name="connsiteX0" fmla="*/ 73610 w 6578009"/>
              <a:gd name="connsiteY0" fmla="*/ 0 h 6858000"/>
              <a:gd name="connsiteX1" fmla="*/ 6578009 w 6578009"/>
              <a:gd name="connsiteY1" fmla="*/ 0 h 6858000"/>
              <a:gd name="connsiteX2" fmla="*/ 6578009 w 6578009"/>
              <a:gd name="connsiteY2" fmla="*/ 6858000 h 6858000"/>
              <a:gd name="connsiteX3" fmla="*/ 2947297 w 6578009"/>
              <a:gd name="connsiteY3" fmla="*/ 6858000 h 6858000"/>
              <a:gd name="connsiteX4" fmla="*/ 2740229 w 6578009"/>
              <a:gd name="connsiteY4" fmla="*/ 6703632 h 6858000"/>
              <a:gd name="connsiteX5" fmla="*/ 0 w 6578009"/>
              <a:gd name="connsiteY5" fmla="*/ 1026053 h 6858000"/>
              <a:gd name="connsiteX6" fmla="*/ 37438 w 6578009"/>
              <a:gd name="connsiteY6" fmla="*/ 2846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8009" h="6858000">
                <a:moveTo>
                  <a:pt x="73610" y="0"/>
                </a:moveTo>
                <a:lnTo>
                  <a:pt x="6578009" y="0"/>
                </a:lnTo>
                <a:lnTo>
                  <a:pt x="6578009" y="6858000"/>
                </a:lnTo>
                <a:lnTo>
                  <a:pt x="2947297" y="6858000"/>
                </a:lnTo>
                <a:lnTo>
                  <a:pt x="2740229" y="6703632"/>
                </a:lnTo>
                <a:cubicBezTo>
                  <a:pt x="1070445" y="5375192"/>
                  <a:pt x="0" y="3325631"/>
                  <a:pt x="0" y="1026053"/>
                </a:cubicBezTo>
                <a:cubicBezTo>
                  <a:pt x="0" y="775760"/>
                  <a:pt x="12683" y="528427"/>
                  <a:pt x="37438" y="28466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2205" rtl="0" eaLnBrk="1" fontAlgn="auto" latinLnBrk="0" hangingPunct="1">
              <a:lnSpc>
                <a:spcPct val="100000"/>
              </a:lnSpc>
              <a:spcBef>
                <a:spcPts val="0"/>
              </a:spcBef>
              <a:spcAft>
                <a:spcPts val="0"/>
              </a:spcAft>
              <a:buClrTx/>
              <a:buSzTx/>
              <a:buFontTx/>
              <a:buNone/>
              <a:tabLst/>
              <a:defRPr/>
            </a:pPr>
            <a:endParaRPr kumimoji="0" lang="en-US" sz="1796" b="0" i="0" u="none" strike="noStrike" kern="1200" cap="none" spc="0" normalizeH="0" baseline="0" noProof="0">
              <a:ln>
                <a:noFill/>
              </a:ln>
              <a:solidFill>
                <a:prstClr val="white"/>
              </a:solidFill>
              <a:effectLst/>
              <a:uLnTx/>
              <a:uFillTx/>
              <a:latin typeface="Calibri" panose="020F0502020204030204"/>
              <a:ea typeface="+mn-ea"/>
              <a:cs typeface="+mn-cs"/>
              <a:sym typeface="Helvetica Neue Medium"/>
            </a:endParaRPr>
          </a:p>
        </p:txBody>
      </p:sp>
      <p:sp>
        <p:nvSpPr>
          <p:cNvPr id="80" name="Freeform: Shape 67">
            <a:extLst>
              <a:ext uri="{FF2B5EF4-FFF2-40B4-BE49-F238E27FC236}">
                <a16:creationId xmlns:a16="http://schemas.microsoft.com/office/drawing/2014/main" id="{963C26DC-8AFA-4023-B207-F7664781D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58096" y="8483"/>
            <a:ext cx="6403742" cy="6841034"/>
          </a:xfrm>
          <a:custGeom>
            <a:avLst/>
            <a:gdLst>
              <a:gd name="connsiteX0" fmla="*/ 6344630 w 6419624"/>
              <a:gd name="connsiteY0" fmla="*/ 0 h 6858000"/>
              <a:gd name="connsiteX1" fmla="*/ 0 w 6419624"/>
              <a:gd name="connsiteY1" fmla="*/ 0 h 6858000"/>
              <a:gd name="connsiteX2" fmla="*/ 0 w 6419624"/>
              <a:gd name="connsiteY2" fmla="*/ 6858000 h 6858000"/>
              <a:gd name="connsiteX3" fmla="*/ 3344107 w 6419624"/>
              <a:gd name="connsiteY3" fmla="*/ 6858000 h 6858000"/>
              <a:gd name="connsiteX4" fmla="*/ 3509562 w 6419624"/>
              <a:gd name="connsiteY4" fmla="*/ 6745502 h 6858000"/>
              <a:gd name="connsiteX5" fmla="*/ 6419624 w 6419624"/>
              <a:gd name="connsiteY5" fmla="*/ 1026052 h 6858000"/>
              <a:gd name="connsiteX6" fmla="*/ 6383100 w 6419624"/>
              <a:gd name="connsiteY6" fmla="*/ 3027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9624" h="6858000">
                <a:moveTo>
                  <a:pt x="6344630" y="0"/>
                </a:moveTo>
                <a:lnTo>
                  <a:pt x="0" y="0"/>
                </a:lnTo>
                <a:lnTo>
                  <a:pt x="0" y="6858000"/>
                </a:lnTo>
                <a:lnTo>
                  <a:pt x="3344107" y="6858000"/>
                </a:lnTo>
                <a:lnTo>
                  <a:pt x="3509562" y="6745502"/>
                </a:lnTo>
                <a:cubicBezTo>
                  <a:pt x="5273452" y="5459025"/>
                  <a:pt x="6419624" y="3376391"/>
                  <a:pt x="6419624" y="1026052"/>
                </a:cubicBezTo>
                <a:cubicBezTo>
                  <a:pt x="6419624" y="781861"/>
                  <a:pt x="6407252" y="540560"/>
                  <a:pt x="6383100" y="30274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2205" rtl="0" eaLnBrk="1" fontAlgn="auto" latinLnBrk="0" hangingPunct="1">
              <a:lnSpc>
                <a:spcPct val="100000"/>
              </a:lnSpc>
              <a:spcBef>
                <a:spcPts val="0"/>
              </a:spcBef>
              <a:spcAft>
                <a:spcPts val="0"/>
              </a:spcAft>
              <a:buClrTx/>
              <a:buSzTx/>
              <a:buFontTx/>
              <a:buNone/>
              <a:tabLst/>
              <a:defRPr/>
            </a:pPr>
            <a:endParaRPr kumimoji="0" lang="en-US" sz="1796" b="0" i="0" u="none" strike="noStrike" kern="1200" cap="none" spc="0" normalizeH="0" baseline="0" noProof="0">
              <a:ln>
                <a:noFill/>
              </a:ln>
              <a:solidFill>
                <a:prstClr val="white"/>
              </a:solidFill>
              <a:effectLst/>
              <a:uLnTx/>
              <a:uFillTx/>
              <a:latin typeface="Calibri" panose="020F0502020204030204"/>
              <a:ea typeface="+mn-ea"/>
              <a:cs typeface="+mn-cs"/>
              <a:sym typeface="Helvetica Neue Medium"/>
            </a:endParaRPr>
          </a:p>
        </p:txBody>
      </p:sp>
      <p:sp>
        <p:nvSpPr>
          <p:cNvPr id="4" name="Slide Number Placeholder 3">
            <a:extLst>
              <a:ext uri="{FF2B5EF4-FFF2-40B4-BE49-F238E27FC236}">
                <a16:creationId xmlns:a16="http://schemas.microsoft.com/office/drawing/2014/main" id="{95F9ED1C-B359-4E0B-AE43-3B4427297EFF}"/>
              </a:ext>
            </a:extLst>
          </p:cNvPr>
          <p:cNvSpPr>
            <a:spLocks noGrp="1"/>
          </p:cNvSpPr>
          <p:nvPr>
            <p:ph type="sldNum" sz="quarter" idx="12"/>
          </p:nvPr>
        </p:nvSpPr>
        <p:spPr/>
        <p:txBody>
          <a:bodyPr/>
          <a:lstStyle/>
          <a:p>
            <a:pPr marL="0" marR="0" lvl="0" indent="0" algn="r" defTabSz="912205" rtl="0" eaLnBrk="1" fontAlgn="auto" latinLnBrk="0" hangingPunct="1">
              <a:lnSpc>
                <a:spcPct val="100000"/>
              </a:lnSpc>
              <a:spcBef>
                <a:spcPts val="0"/>
              </a:spcBef>
              <a:spcAft>
                <a:spcPts val="0"/>
              </a:spcAft>
              <a:buClrTx/>
              <a:buSzTx/>
              <a:buFontTx/>
              <a:buNone/>
              <a:tabLst/>
              <a:defRPr/>
            </a:pPr>
            <a:fld id="{221967DE-AA84-4DFD-815B-4215F81F8E8F}" type="slidenum">
              <a:rPr kumimoji="0" lang="en-US" sz="1197"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Helvetica Neue Medium"/>
              </a:rPr>
              <a:pPr marL="0" marR="0" lvl="0" indent="0" algn="r" defTabSz="912205" rtl="0" eaLnBrk="1" fontAlgn="auto" latinLnBrk="0" hangingPunct="1">
                <a:lnSpc>
                  <a:spcPct val="100000"/>
                </a:lnSpc>
                <a:spcBef>
                  <a:spcPts val="0"/>
                </a:spcBef>
                <a:spcAft>
                  <a:spcPts val="0"/>
                </a:spcAft>
                <a:buClrTx/>
                <a:buSzTx/>
                <a:buFontTx/>
                <a:buNone/>
                <a:tabLst/>
                <a:defRPr/>
              </a:pPr>
              <a:t>27</a:t>
            </a:fld>
            <a:endParaRPr kumimoji="0" lang="en-US" sz="1197"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Helvetica Neue Medium"/>
            </a:endParaRPr>
          </a:p>
        </p:txBody>
      </p:sp>
      <p:sp>
        <p:nvSpPr>
          <p:cNvPr id="12" name="TextBox 11">
            <a:extLst>
              <a:ext uri="{FF2B5EF4-FFF2-40B4-BE49-F238E27FC236}">
                <a16:creationId xmlns:a16="http://schemas.microsoft.com/office/drawing/2014/main" id="{9DDF1B85-2E3F-4D2E-B9ED-53F3F3D62AF0}"/>
              </a:ext>
            </a:extLst>
          </p:cNvPr>
          <p:cNvSpPr txBox="1"/>
          <p:nvPr/>
        </p:nvSpPr>
        <p:spPr>
          <a:xfrm>
            <a:off x="117987" y="3817194"/>
            <a:ext cx="6665299" cy="1815882"/>
          </a:xfrm>
          <a:prstGeom prst="rect">
            <a:avLst/>
          </a:prstGeom>
          <a:noFill/>
        </p:spPr>
        <p:txBody>
          <a:bodyPr wrap="square" lIns="91440" tIns="45720" rIns="91440" bIns="45720" anchor="t">
            <a:spAutoFit/>
          </a:bodyPr>
          <a:lstStyle/>
          <a:p>
            <a:pPr defTabSz="912205">
              <a:defRPr/>
            </a:pPr>
            <a:r>
              <a:rPr lang="en-US" sz="3300">
                <a:ea typeface="+mn-lt"/>
                <a:cs typeface="+mn-lt"/>
              </a:rPr>
              <a:t>Introduction &amp; Background</a:t>
            </a:r>
            <a:br>
              <a:rPr lang="en-US" sz="3300" b="1" i="1"/>
            </a:br>
            <a:endParaRPr lang="en-US" sz="3300" b="1" i="1">
              <a:cs typeface="Calibri"/>
            </a:endParaRPr>
          </a:p>
          <a:p>
            <a:pPr defTabSz="912205">
              <a:defRPr/>
            </a:pPr>
            <a:r>
              <a:rPr lang="en-US" sz="2800" b="1">
                <a:ea typeface="+mn-lt"/>
                <a:cs typeface="+mn-lt"/>
              </a:rPr>
              <a:t>Derek Eisnor, MD</a:t>
            </a:r>
            <a:endParaRPr lang="en-US">
              <a:ea typeface="+mn-lt"/>
              <a:cs typeface="+mn-lt"/>
            </a:endParaRPr>
          </a:p>
          <a:p>
            <a:pPr marL="0" marR="0" lvl="0" indent="0" algn="l" defTabSz="912205">
              <a:lnSpc>
                <a:spcPct val="100000"/>
              </a:lnSpc>
              <a:spcBef>
                <a:spcPts val="0"/>
              </a:spcBef>
              <a:spcAft>
                <a:spcPts val="0"/>
              </a:spcAft>
              <a:buNone/>
              <a:tabLst/>
              <a:defRPr/>
            </a:pPr>
            <a:endParaRPr lang="en-US">
              <a:ea typeface="+mn-ea"/>
              <a:cs typeface="+mn-cs"/>
            </a:endParaRPr>
          </a:p>
        </p:txBody>
      </p:sp>
      <p:pic>
        <p:nvPicPr>
          <p:cNvPr id="7" name="Picture 4" descr="Dr. Derek Eisnor - Toxicologist - San Ramon, CA Raleigh, NC Tucson, AZ  Santa Fe, NM Grosse Pointe, MI Shelton, CT Chicago, IL Manhattan, NY  DAYTON, OH San Francisco, CA Decatur, GA">
            <a:extLst>
              <a:ext uri="{FF2B5EF4-FFF2-40B4-BE49-F238E27FC236}">
                <a16:creationId xmlns:a16="http://schemas.microsoft.com/office/drawing/2014/main" id="{C7DF228C-4EAA-4079-B264-C9A4B89F87B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2179" r="14604"/>
          <a:stretch/>
        </p:blipFill>
        <p:spPr bwMode="auto">
          <a:xfrm>
            <a:off x="7996006" y="935866"/>
            <a:ext cx="2528584" cy="3453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027889"/>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83A8C-7B01-4F6C-9F61-CD155A32712B}"/>
              </a:ext>
            </a:extLst>
          </p:cNvPr>
          <p:cNvSpPr>
            <a:spLocks noGrp="1"/>
          </p:cNvSpPr>
          <p:nvPr>
            <p:ph type="ctrTitle"/>
          </p:nvPr>
        </p:nvSpPr>
        <p:spPr>
          <a:xfrm>
            <a:off x="1520230" y="3631577"/>
            <a:ext cx="9121378" cy="847849"/>
          </a:xfrm>
        </p:spPr>
        <p:txBody>
          <a:bodyPr>
            <a:noAutofit/>
          </a:bodyPr>
          <a:lstStyle/>
          <a:p>
            <a:br>
              <a:rPr lang="en-US" sz="5187">
                <a:solidFill>
                  <a:schemeClr val="tx2"/>
                </a:solidFill>
              </a:rPr>
            </a:br>
            <a:br>
              <a:rPr lang="en-US" sz="5187">
                <a:solidFill>
                  <a:schemeClr val="tx2"/>
                </a:solidFill>
              </a:rPr>
            </a:br>
            <a:br>
              <a:rPr lang="en-US" sz="5187">
                <a:solidFill>
                  <a:schemeClr val="tx2"/>
                </a:solidFill>
              </a:rPr>
            </a:br>
            <a:br>
              <a:rPr lang="en-US" sz="5187">
                <a:solidFill>
                  <a:schemeClr val="tx2"/>
                </a:solidFill>
              </a:rPr>
            </a:br>
            <a:r>
              <a:rPr lang="en-US" sz="5187">
                <a:solidFill>
                  <a:schemeClr val="tx2"/>
                </a:solidFill>
              </a:rPr>
              <a:t>Avoiding Paxlovid Potholes &amp; Drug-drug Interactions (DDIs)</a:t>
            </a:r>
          </a:p>
        </p:txBody>
      </p:sp>
      <p:sp>
        <p:nvSpPr>
          <p:cNvPr id="3" name="Subtitle 2">
            <a:extLst>
              <a:ext uri="{FF2B5EF4-FFF2-40B4-BE49-F238E27FC236}">
                <a16:creationId xmlns:a16="http://schemas.microsoft.com/office/drawing/2014/main" id="{05693BEE-BD03-4484-A2E8-6FCA36320B32}"/>
              </a:ext>
            </a:extLst>
          </p:cNvPr>
          <p:cNvSpPr>
            <a:spLocks noGrp="1"/>
          </p:cNvSpPr>
          <p:nvPr>
            <p:ph type="subTitle" idx="1"/>
          </p:nvPr>
        </p:nvSpPr>
        <p:spPr>
          <a:xfrm>
            <a:off x="1520230" y="4591970"/>
            <a:ext cx="9121378" cy="1651666"/>
          </a:xfrm>
        </p:spPr>
        <p:txBody>
          <a:bodyPr>
            <a:noAutofit/>
          </a:bodyPr>
          <a:lstStyle/>
          <a:p>
            <a:r>
              <a:rPr lang="en-US" sz="1596">
                <a:solidFill>
                  <a:schemeClr val="tx2"/>
                </a:solidFill>
              </a:rPr>
              <a:t>Guide for Front line Providers</a:t>
            </a:r>
          </a:p>
          <a:p>
            <a:r>
              <a:rPr lang="en-US" sz="1596">
                <a:solidFill>
                  <a:schemeClr val="tx2"/>
                </a:solidFill>
              </a:rPr>
              <a:t>Derek Eisnor, MD Medical Toxicology, Emergency Medicine</a:t>
            </a:r>
          </a:p>
          <a:p>
            <a:r>
              <a:rPr lang="en-US" sz="1596">
                <a:solidFill>
                  <a:schemeClr val="tx2"/>
                </a:solidFill>
              </a:rPr>
              <a:t>Therapeutics Team Lead, HCORE/HHS</a:t>
            </a:r>
          </a:p>
          <a:p>
            <a:r>
              <a:rPr lang="en-US" sz="1596">
                <a:solidFill>
                  <a:schemeClr val="tx2"/>
                </a:solidFill>
              </a:rPr>
              <a:t>April 9, 2022</a:t>
            </a:r>
          </a:p>
        </p:txBody>
      </p:sp>
    </p:spTree>
    <p:extLst>
      <p:ext uri="{BB962C8B-B14F-4D97-AF65-F5344CB8AC3E}">
        <p14:creationId xmlns:p14="http://schemas.microsoft.com/office/powerpoint/2010/main" val="3670942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30ABE-7E44-4BE1-AB52-6B86BD1B02A1}"/>
              </a:ext>
            </a:extLst>
          </p:cNvPr>
          <p:cNvSpPr>
            <a:spLocks noGrp="1"/>
          </p:cNvSpPr>
          <p:nvPr>
            <p:ph type="title"/>
          </p:nvPr>
        </p:nvSpPr>
        <p:spPr/>
        <p:txBody>
          <a:bodyPr/>
          <a:lstStyle/>
          <a:p>
            <a:r>
              <a:rPr lang="en-US"/>
              <a:t>Disclosures</a:t>
            </a:r>
          </a:p>
        </p:txBody>
      </p:sp>
      <p:sp>
        <p:nvSpPr>
          <p:cNvPr id="3" name="Content Placeholder 2">
            <a:extLst>
              <a:ext uri="{FF2B5EF4-FFF2-40B4-BE49-F238E27FC236}">
                <a16:creationId xmlns:a16="http://schemas.microsoft.com/office/drawing/2014/main" id="{3B4A52E1-C395-451A-A0F5-BE72E3174D0C}"/>
              </a:ext>
            </a:extLst>
          </p:cNvPr>
          <p:cNvSpPr>
            <a:spLocks noGrp="1"/>
          </p:cNvSpPr>
          <p:nvPr>
            <p:ph idx="1"/>
          </p:nvPr>
        </p:nvSpPr>
        <p:spPr/>
        <p:txBody>
          <a:bodyPr/>
          <a:lstStyle/>
          <a:p>
            <a:r>
              <a:rPr lang="en-US"/>
              <a:t>Federal employee</a:t>
            </a:r>
          </a:p>
          <a:p>
            <a:r>
              <a:rPr lang="en-US"/>
              <a:t>I have nothing to disclose</a:t>
            </a:r>
          </a:p>
          <a:p>
            <a:r>
              <a:rPr lang="en-US"/>
              <a:t>My opinions are my own</a:t>
            </a:r>
          </a:p>
        </p:txBody>
      </p:sp>
    </p:spTree>
    <p:extLst>
      <p:ext uri="{BB962C8B-B14F-4D97-AF65-F5344CB8AC3E}">
        <p14:creationId xmlns:p14="http://schemas.microsoft.com/office/powerpoint/2010/main" val="2108744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D4EC0DB-6939-4AA4-B647-B6446C98A53F}"/>
              </a:ext>
            </a:extLst>
          </p:cNvPr>
          <p:cNvSpPr>
            <a:spLocks noGrp="1"/>
          </p:cNvSpPr>
          <p:nvPr>
            <p:ph type="sldNum" sz="quarter" idx="12"/>
          </p:nvPr>
        </p:nvSpPr>
        <p:spPr/>
        <p:txBody>
          <a:bodyPr/>
          <a:lstStyle/>
          <a:p>
            <a:fld id="{221967DE-AA84-4DFD-815B-4215F81F8E8F}" type="slidenum">
              <a:rPr lang="en-US" smtClean="0"/>
              <a:t>3</a:t>
            </a:fld>
            <a:endParaRPr lang="en-US"/>
          </a:p>
        </p:txBody>
      </p:sp>
      <p:sp>
        <p:nvSpPr>
          <p:cNvPr id="6" name="TextBox 5">
            <a:extLst>
              <a:ext uri="{FF2B5EF4-FFF2-40B4-BE49-F238E27FC236}">
                <a16:creationId xmlns:a16="http://schemas.microsoft.com/office/drawing/2014/main" id="{8E92ACED-7DAE-49A7-BC7F-214270562159}"/>
              </a:ext>
            </a:extLst>
          </p:cNvPr>
          <p:cNvSpPr txBox="1"/>
          <p:nvPr/>
        </p:nvSpPr>
        <p:spPr>
          <a:xfrm>
            <a:off x="274635" y="2129446"/>
            <a:ext cx="11455400" cy="2677656"/>
          </a:xfrm>
          <a:prstGeom prst="rect">
            <a:avLst/>
          </a:prstGeom>
          <a:noFill/>
        </p:spPr>
        <p:txBody>
          <a:bodyPr wrap="square">
            <a:spAutoFit/>
          </a:bodyPr>
          <a:lstStyle/>
          <a:p>
            <a:pPr marL="457200" marR="381000" indent="-228600" algn="ctr">
              <a:spcBef>
                <a:spcPts val="0"/>
              </a:spcBef>
              <a:spcAft>
                <a:spcPts val="0"/>
              </a:spcAft>
            </a:pPr>
            <a:r>
              <a:rPr lang="en-US" sz="24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Michael Chary, MD, PhD</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a:p>
            <a:pPr marL="457200" marR="381000" indent="-228600" algn="ctr">
              <a:spcBef>
                <a:spcPts val="0"/>
              </a:spcBef>
              <a:spcAft>
                <a:spcPts val="0"/>
              </a:spcAft>
            </a:pPr>
            <a:r>
              <a:rPr lang="en-US"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NY Presbyterian Weill Cornell University Hospital</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228600" algn="ctr">
              <a:spcBef>
                <a:spcPts val="0"/>
              </a:spcBef>
              <a:spcAft>
                <a:spcPts val="0"/>
              </a:spcAft>
            </a:pPr>
            <a:endParaRPr lang="en-US" sz="2400" i="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indent="-228600" algn="ctr">
              <a:spcBef>
                <a:spcPts val="0"/>
              </a:spcBef>
              <a:spcAft>
                <a:spcPts val="0"/>
              </a:spcAft>
            </a:pPr>
            <a:r>
              <a:rPr lang="en-US" sz="2400" i="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228600" algn="ctr">
              <a:spcBef>
                <a:spcPts val="0"/>
              </a:spcBef>
              <a:spcAft>
                <a:spcPts val="0"/>
              </a:spcAft>
            </a:pPr>
            <a:r>
              <a:rPr lang="en-US" sz="2400" b="1" i="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Paul Wax</a:t>
            </a:r>
            <a:r>
              <a:rPr lang="en-US" sz="24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MD, FACMT</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a:p>
            <a:pPr marL="457200" marR="0" indent="-228600" algn="ctr">
              <a:spcBef>
                <a:spcPts val="0"/>
              </a:spcBef>
              <a:spcAft>
                <a:spcPts val="0"/>
              </a:spcAft>
            </a:pPr>
            <a:r>
              <a:rPr lang="en-US"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Executive Director, American College of Medical </a:t>
            </a:r>
            <a:r>
              <a:rPr lang="en-US" sz="2400" i="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Toxicology</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228600" algn="ctr">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9" name="TextBox 8">
            <a:extLst>
              <a:ext uri="{FF2B5EF4-FFF2-40B4-BE49-F238E27FC236}">
                <a16:creationId xmlns:a16="http://schemas.microsoft.com/office/drawing/2014/main" id="{C4C506FE-A84F-466A-ABCF-D78646779F9E}"/>
              </a:ext>
            </a:extLst>
          </p:cNvPr>
          <p:cNvSpPr txBox="1"/>
          <p:nvPr/>
        </p:nvSpPr>
        <p:spPr>
          <a:xfrm>
            <a:off x="420914" y="613448"/>
            <a:ext cx="11279753" cy="584775"/>
          </a:xfrm>
          <a:prstGeom prst="rect">
            <a:avLst/>
          </a:prstGeom>
          <a:noFill/>
        </p:spPr>
        <p:txBody>
          <a:bodyPr wrap="square">
            <a:spAutoFit/>
          </a:bodyPr>
          <a:lstStyle/>
          <a:p>
            <a:pPr algn="ctr"/>
            <a:r>
              <a:rPr lang="en-US" sz="3200" b="1">
                <a:solidFill>
                  <a:srgbClr val="002060"/>
                </a:solidFill>
                <a:latin typeface="Calibri"/>
                <a:cs typeface="Calibri"/>
              </a:rPr>
              <a:t>Additional Clinical Experts Responding to Q&amp;A</a:t>
            </a:r>
            <a:endParaRPr lang="en-US" sz="3200">
              <a:solidFill>
                <a:srgbClr val="002060"/>
              </a:solidFill>
            </a:endParaRPr>
          </a:p>
        </p:txBody>
      </p:sp>
    </p:spTree>
    <p:extLst>
      <p:ext uri="{BB962C8B-B14F-4D97-AF65-F5344CB8AC3E}">
        <p14:creationId xmlns:p14="http://schemas.microsoft.com/office/powerpoint/2010/main" val="73183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7BA49-E198-46DE-B10F-7338C2024BD6}"/>
              </a:ext>
            </a:extLst>
          </p:cNvPr>
          <p:cNvSpPr>
            <a:spLocks noGrp="1"/>
          </p:cNvSpPr>
          <p:nvPr>
            <p:ph type="title"/>
          </p:nvPr>
        </p:nvSpPr>
        <p:spPr>
          <a:xfrm>
            <a:off x="651529" y="201642"/>
            <a:ext cx="10283394" cy="901323"/>
          </a:xfrm>
        </p:spPr>
        <p:txBody>
          <a:bodyPr/>
          <a:lstStyle/>
          <a:p>
            <a:r>
              <a:rPr lang="en-US">
                <a:solidFill>
                  <a:srgbClr val="FF0000"/>
                </a:solidFill>
              </a:rPr>
              <a:t>Update: </a:t>
            </a:r>
            <a:br>
              <a:rPr lang="en-US">
                <a:solidFill>
                  <a:srgbClr val="000000"/>
                </a:solidFill>
              </a:rPr>
            </a:br>
            <a:r>
              <a:rPr lang="en-US">
                <a:solidFill>
                  <a:srgbClr val="000000"/>
                </a:solidFill>
              </a:rPr>
              <a:t>Sotrovimab Distribution Paused to all Regions</a:t>
            </a:r>
          </a:p>
        </p:txBody>
      </p:sp>
      <p:sp>
        <p:nvSpPr>
          <p:cNvPr id="3" name="Content Placeholder 2">
            <a:extLst>
              <a:ext uri="{FF2B5EF4-FFF2-40B4-BE49-F238E27FC236}">
                <a16:creationId xmlns:a16="http://schemas.microsoft.com/office/drawing/2014/main" id="{67036E65-82F2-48E5-B94E-EA5F52104280}"/>
              </a:ext>
            </a:extLst>
          </p:cNvPr>
          <p:cNvSpPr>
            <a:spLocks noGrp="1"/>
          </p:cNvSpPr>
          <p:nvPr>
            <p:ph idx="1"/>
          </p:nvPr>
        </p:nvSpPr>
        <p:spPr>
          <a:xfrm>
            <a:off x="339450" y="1661397"/>
            <a:ext cx="11482939" cy="4674785"/>
          </a:xfrm>
        </p:spPr>
        <p:txBody>
          <a:bodyPr>
            <a:normAutofit/>
          </a:bodyPr>
          <a:lstStyle/>
          <a:p>
            <a:pPr>
              <a:buFont typeface="Wingdings" panose="05000000000000000000" pitchFamily="2" charset="2"/>
              <a:buChar char="§"/>
            </a:pPr>
            <a:r>
              <a:rPr lang="en-US" sz="1895">
                <a:solidFill>
                  <a:srgbClr val="000000"/>
                </a:solidFill>
                <a:effectLst/>
                <a:ea typeface="Calibri" panose="020F0502020204030204" pitchFamily="34" charset="0"/>
              </a:rPr>
              <a:t>March 25: FDA announced Sotrovimab </a:t>
            </a:r>
            <a:r>
              <a:rPr lang="en-US" sz="1895">
                <a:solidFill>
                  <a:srgbClr val="000000"/>
                </a:solidFill>
                <a:ea typeface="Calibri" panose="020F0502020204030204" pitchFamily="34" charset="0"/>
              </a:rPr>
              <a:t>not</a:t>
            </a:r>
            <a:r>
              <a:rPr lang="en-US" sz="1895">
                <a:solidFill>
                  <a:srgbClr val="000000"/>
                </a:solidFill>
                <a:effectLst/>
                <a:ea typeface="Calibri" panose="020F0502020204030204" pitchFamily="34" charset="0"/>
              </a:rPr>
              <a:t> authorized for use in regions </a:t>
            </a:r>
            <a:r>
              <a:rPr lang="en-US" sz="1895">
                <a:solidFill>
                  <a:srgbClr val="000000"/>
                </a:solidFill>
              </a:rPr>
              <a:t>where infection is likely to have been caused by a non-susceptible SARS-CoV-2 variant; updated </a:t>
            </a:r>
            <a:r>
              <a:rPr lang="en-US" sz="1895">
                <a:solidFill>
                  <a:srgbClr val="000000"/>
                </a:solidFill>
                <a:hlinkClick r:id="rId3"/>
              </a:rPr>
              <a:t>Fact Sheet</a:t>
            </a:r>
            <a:endParaRPr lang="en-US" sz="1895">
              <a:solidFill>
                <a:srgbClr val="000000"/>
              </a:solidFill>
            </a:endParaRPr>
          </a:p>
          <a:p>
            <a:pPr lvl="1">
              <a:buFont typeface="Courier New" panose="02070309020205020404" pitchFamily="49" charset="0"/>
              <a:buChar char="o"/>
            </a:pPr>
            <a:r>
              <a:rPr lang="en-US" sz="1895">
                <a:solidFill>
                  <a:srgbClr val="000000"/>
                </a:solidFill>
                <a:effectLst/>
                <a:ea typeface="Calibri" panose="020F0502020204030204" pitchFamily="34" charset="0"/>
              </a:rPr>
              <a:t>March 25 – </a:t>
            </a:r>
            <a:r>
              <a:rPr lang="en-US" sz="1895">
                <a:solidFill>
                  <a:srgbClr val="000000"/>
                </a:solidFill>
                <a:effectLst/>
                <a:ea typeface="Calibri" panose="020F0502020204030204" pitchFamily="34" charset="0"/>
                <a:hlinkClick r:id="rId4"/>
              </a:rPr>
              <a:t>FDA announced </a:t>
            </a:r>
            <a:r>
              <a:rPr lang="en-US" sz="1895">
                <a:solidFill>
                  <a:srgbClr val="000000"/>
                </a:solidFill>
                <a:effectLst/>
                <a:ea typeface="Calibri" panose="020F0502020204030204" pitchFamily="34" charset="0"/>
              </a:rPr>
              <a:t>S</a:t>
            </a:r>
            <a:r>
              <a:rPr lang="en-US" sz="1895">
                <a:solidFill>
                  <a:srgbClr val="000000"/>
                </a:solidFill>
                <a:ea typeface="Calibri" panose="020F0502020204030204" pitchFamily="34" charset="0"/>
              </a:rPr>
              <a:t>otrovimab use not authorized in regions 1 and 2</a:t>
            </a:r>
          </a:p>
          <a:p>
            <a:pPr lvl="1">
              <a:buFont typeface="Courier New" panose="02070309020205020404" pitchFamily="49" charset="0"/>
              <a:buChar char="o"/>
            </a:pPr>
            <a:r>
              <a:rPr lang="en-US" sz="1895">
                <a:solidFill>
                  <a:srgbClr val="000000"/>
                </a:solidFill>
                <a:ea typeface="Calibri" panose="020F0502020204030204" pitchFamily="34" charset="0"/>
              </a:rPr>
              <a:t>March 30 – </a:t>
            </a:r>
            <a:r>
              <a:rPr lang="en-US" sz="1895">
                <a:solidFill>
                  <a:srgbClr val="000000"/>
                </a:solidFill>
                <a:ea typeface="Calibri" panose="020F0502020204030204" pitchFamily="34" charset="0"/>
                <a:hlinkClick r:id="rId4"/>
              </a:rPr>
              <a:t>FDA updated announcement </a:t>
            </a:r>
            <a:r>
              <a:rPr lang="en-US" sz="1895">
                <a:solidFill>
                  <a:srgbClr val="000000"/>
                </a:solidFill>
                <a:ea typeface="Calibri" panose="020F0502020204030204" pitchFamily="34" charset="0"/>
              </a:rPr>
              <a:t>to include regions 5, 9, 10</a:t>
            </a:r>
          </a:p>
          <a:p>
            <a:pPr lvl="1">
              <a:buFont typeface="Courier New" panose="02070309020205020404" pitchFamily="49" charset="0"/>
              <a:buChar char="o"/>
            </a:pPr>
            <a:r>
              <a:rPr lang="en-US" sz="1895">
                <a:solidFill>
                  <a:srgbClr val="000000"/>
                </a:solidFill>
                <a:effectLst/>
                <a:ea typeface="Calibri" panose="020F0502020204030204" pitchFamily="34" charset="0"/>
              </a:rPr>
              <a:t>April 5 – </a:t>
            </a:r>
            <a:r>
              <a:rPr lang="en-US" sz="1895">
                <a:solidFill>
                  <a:srgbClr val="000000"/>
                </a:solidFill>
                <a:effectLst/>
                <a:ea typeface="Calibri" panose="020F0502020204030204" pitchFamily="34" charset="0"/>
                <a:hlinkClick r:id="rId4"/>
              </a:rPr>
              <a:t>FDA announced </a:t>
            </a:r>
            <a:r>
              <a:rPr lang="en-US" sz="1895">
                <a:solidFill>
                  <a:srgbClr val="000000"/>
                </a:solidFill>
                <a:effectLst/>
                <a:ea typeface="Calibri" panose="020F0502020204030204" pitchFamily="34" charset="0"/>
              </a:rPr>
              <a:t>Sotrovimab </a:t>
            </a:r>
            <a:r>
              <a:rPr lang="en-US" sz="1895" b="1">
                <a:solidFill>
                  <a:srgbClr val="000000"/>
                </a:solidFill>
                <a:effectLst/>
                <a:ea typeface="Calibri" panose="020F0502020204030204" pitchFamily="34" charset="0"/>
              </a:rPr>
              <a:t>not authorized in any U.S. state or territory</a:t>
            </a:r>
          </a:p>
          <a:p>
            <a:pPr>
              <a:buFont typeface="Wingdings" panose="05000000000000000000" pitchFamily="2" charset="2"/>
              <a:buChar char="§"/>
            </a:pPr>
            <a:r>
              <a:rPr lang="en-US" sz="1895">
                <a:solidFill>
                  <a:srgbClr val="000000"/>
                </a:solidFill>
              </a:rPr>
              <a:t>Results from in vitro assays used to assess susceptibility of viral variants to particular monoclonal antibodies suggest that </a:t>
            </a:r>
            <a:r>
              <a:rPr lang="en-US" sz="1895" err="1">
                <a:solidFill>
                  <a:srgbClr val="000000"/>
                </a:solidFill>
              </a:rPr>
              <a:t>Sotrovimab</a:t>
            </a:r>
            <a:r>
              <a:rPr lang="en-US" sz="1895">
                <a:solidFill>
                  <a:srgbClr val="000000"/>
                </a:solidFill>
              </a:rPr>
              <a:t> is not fully active against  BA.2 variant. The FDA Sotrovimab Fact Sheet was updated to reflect new data using authentic live BA.2 virus.</a:t>
            </a:r>
          </a:p>
          <a:p>
            <a:pPr>
              <a:buFont typeface="Wingdings" panose="05000000000000000000" pitchFamily="2" charset="2"/>
              <a:buChar char="§"/>
            </a:pPr>
            <a:r>
              <a:rPr lang="en-US" sz="1895">
                <a:solidFill>
                  <a:srgbClr val="000000"/>
                </a:solidFill>
              </a:rPr>
              <a:t>April 5: Centers for Disease Control and Prevention (CDC) identified that BA.2 variant is now </a:t>
            </a:r>
            <a:r>
              <a:rPr lang="en-US" sz="1895">
                <a:solidFill>
                  <a:srgbClr val="000000"/>
                </a:solidFill>
                <a:hlinkClick r:id="rId5"/>
              </a:rPr>
              <a:t>circulating with a frequency exceeding 50%</a:t>
            </a:r>
            <a:r>
              <a:rPr lang="en-US" sz="1895">
                <a:solidFill>
                  <a:srgbClr val="000000"/>
                </a:solidFill>
              </a:rPr>
              <a:t> in all HHS regions</a:t>
            </a:r>
          </a:p>
          <a:p>
            <a:pPr>
              <a:buFont typeface="Wingdings" panose="05000000000000000000" pitchFamily="2" charset="2"/>
              <a:buChar char="§"/>
            </a:pPr>
            <a:r>
              <a:rPr lang="en-US" sz="1895">
                <a:solidFill>
                  <a:srgbClr val="000000"/>
                </a:solidFill>
                <a:ea typeface="Calibri" panose="020F0502020204030204" pitchFamily="34" charset="0"/>
              </a:rPr>
              <a:t>D</a:t>
            </a:r>
            <a:r>
              <a:rPr lang="en-US" sz="1895">
                <a:solidFill>
                  <a:srgbClr val="000000"/>
                </a:solidFill>
                <a:effectLst/>
                <a:ea typeface="Calibri" panose="020F0502020204030204" pitchFamily="34" charset="0"/>
              </a:rPr>
              <a:t>istribution of Sotrovimab </a:t>
            </a:r>
            <a:r>
              <a:rPr lang="en-US" sz="1895">
                <a:solidFill>
                  <a:srgbClr val="000000"/>
                </a:solidFill>
                <a:ea typeface="Calibri" panose="020F0502020204030204" pitchFamily="34" charset="0"/>
              </a:rPr>
              <a:t>now paused </a:t>
            </a:r>
            <a:r>
              <a:rPr lang="en-US" sz="1895">
                <a:solidFill>
                  <a:srgbClr val="000000"/>
                </a:solidFill>
                <a:effectLst/>
                <a:ea typeface="Calibri" panose="020F0502020204030204" pitchFamily="34" charset="0"/>
              </a:rPr>
              <a:t>to all U.S. </a:t>
            </a:r>
            <a:r>
              <a:rPr lang="en-US" sz="1895">
                <a:solidFill>
                  <a:srgbClr val="000000"/>
                </a:solidFill>
                <a:ea typeface="Calibri" panose="020F0502020204030204" pitchFamily="34" charset="0"/>
              </a:rPr>
              <a:t>states and territories</a:t>
            </a:r>
            <a:endParaRPr lang="en-US" sz="1895">
              <a:solidFill>
                <a:srgbClr val="000000"/>
              </a:solidFill>
              <a:effectLst/>
              <a:ea typeface="Calibri" panose="020F0502020204030204" pitchFamily="34" charset="0"/>
            </a:endParaRPr>
          </a:p>
          <a:p>
            <a:pPr>
              <a:buFont typeface="Wingdings" panose="05000000000000000000" pitchFamily="2" charset="2"/>
              <a:buChar char="§"/>
            </a:pPr>
            <a:r>
              <a:rPr lang="en-US" sz="1895">
                <a:solidFill>
                  <a:srgbClr val="000000"/>
                </a:solidFill>
                <a:effectLst/>
                <a:ea typeface="Calibri" panose="020F0502020204030204" pitchFamily="34" charset="0"/>
              </a:rPr>
              <a:t>Currently authorized alternative treatments: Paxlovid, Lagevrio, Bebtelovimab</a:t>
            </a:r>
          </a:p>
          <a:p>
            <a:pPr>
              <a:buFont typeface="Wingdings" panose="05000000000000000000" pitchFamily="2" charset="2"/>
              <a:buChar char="§"/>
            </a:pPr>
            <a:r>
              <a:rPr lang="en-US" sz="1895">
                <a:solidFill>
                  <a:srgbClr val="000000"/>
                </a:solidFill>
                <a:effectLst/>
                <a:ea typeface="Calibri" panose="020F0502020204030204" pitchFamily="34" charset="0"/>
              </a:rPr>
              <a:t>Additional details can be found </a:t>
            </a:r>
            <a:r>
              <a:rPr lang="en-US" sz="1895" u="sng">
                <a:solidFill>
                  <a:srgbClr val="0563C1"/>
                </a:solidFill>
                <a:effectLst/>
                <a:ea typeface="Calibri" panose="020F0502020204030204" pitchFamily="34" charset="0"/>
                <a:hlinkClick r:id="rId6"/>
              </a:rPr>
              <a:t>here</a:t>
            </a:r>
            <a:r>
              <a:rPr lang="en-US" sz="1895">
                <a:effectLst/>
                <a:ea typeface="Calibri" panose="020F0502020204030204" pitchFamily="34" charset="0"/>
              </a:rPr>
              <a:t>. </a:t>
            </a:r>
            <a:endParaRPr lang="en-US" sz="1895"/>
          </a:p>
          <a:p>
            <a:pPr marL="0" indent="0">
              <a:buNone/>
            </a:pPr>
            <a:endParaRPr lang="en-US"/>
          </a:p>
          <a:p>
            <a:pPr marL="0" indent="0">
              <a:buNone/>
            </a:pPr>
            <a:endParaRPr lang="en-US"/>
          </a:p>
          <a:p>
            <a:pPr marL="0" indent="0">
              <a:buNone/>
            </a:pPr>
            <a:endParaRPr lang="en-US"/>
          </a:p>
        </p:txBody>
      </p:sp>
    </p:spTree>
    <p:extLst>
      <p:ext uri="{BB962C8B-B14F-4D97-AF65-F5344CB8AC3E}">
        <p14:creationId xmlns:p14="http://schemas.microsoft.com/office/powerpoint/2010/main" val="2416596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6D42B0-C18B-409B-A8C6-26088EE71FBF}"/>
              </a:ext>
            </a:extLst>
          </p:cNvPr>
          <p:cNvSpPr txBox="1"/>
          <p:nvPr/>
        </p:nvSpPr>
        <p:spPr>
          <a:xfrm>
            <a:off x="416530" y="78645"/>
            <a:ext cx="6507898" cy="448875"/>
          </a:xfrm>
          <a:prstGeom prst="rect">
            <a:avLst/>
          </a:prstGeom>
          <a:no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87877" tIns="43939" rIns="87877" bIns="43939" anchor="ctr"/>
          <a:lstStyle/>
          <a:p>
            <a:pPr marL="0" marR="0" lvl="0" indent="0" algn="l" defTabSz="878869" rtl="0" eaLnBrk="1" fontAlgn="auto" latinLnBrk="0" hangingPunct="1">
              <a:lnSpc>
                <a:spcPct val="100000"/>
              </a:lnSpc>
              <a:spcBef>
                <a:spcPts val="0"/>
              </a:spcBef>
              <a:spcAft>
                <a:spcPts val="0"/>
              </a:spcAft>
              <a:buClrTx/>
              <a:buSzTx/>
              <a:buFontTx/>
              <a:buNone/>
              <a:tabLst/>
              <a:defRPr/>
            </a:pPr>
            <a:r>
              <a:rPr kumimoji="0" lang="en-US" sz="1730" b="1" i="0" u="none" strike="noStrike" kern="1200" cap="none" spc="0" normalizeH="0" baseline="0" noProof="0">
                <a:ln>
                  <a:noFill/>
                </a:ln>
                <a:solidFill>
                  <a:srgbClr val="000000"/>
                </a:solidFill>
                <a:effectLst/>
                <a:uLnTx/>
                <a:uFillTx/>
                <a:latin typeface="Arial"/>
                <a:ea typeface="+mn-ea"/>
                <a:cs typeface="+mn-cs"/>
                <a:sym typeface="+mn-lt"/>
              </a:rPr>
              <a:t>Outpatient Therapeutic Portfolio – Jurisdiction Allocations</a:t>
            </a:r>
          </a:p>
        </p:txBody>
      </p:sp>
      <p:sp>
        <p:nvSpPr>
          <p:cNvPr id="3" name="TextBox 2">
            <a:extLst>
              <a:ext uri="{FF2B5EF4-FFF2-40B4-BE49-F238E27FC236}">
                <a16:creationId xmlns:a16="http://schemas.microsoft.com/office/drawing/2014/main" id="{1DAA1318-FCD0-4BF7-BC7C-B2283F5B4C69}"/>
              </a:ext>
            </a:extLst>
          </p:cNvPr>
          <p:cNvSpPr txBox="1"/>
          <p:nvPr/>
        </p:nvSpPr>
        <p:spPr>
          <a:xfrm>
            <a:off x="416531" y="5603500"/>
            <a:ext cx="11647712" cy="1261150"/>
          </a:xfrm>
          <a:prstGeom prst="rect">
            <a:avLst/>
          </a:prstGeom>
          <a:solidFill>
            <a:schemeClr val="bg1"/>
          </a:solid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wrap="square" lIns="87877" tIns="43939" rIns="87877" bIns="43939" anchor="ctr">
            <a:spAutoFit/>
          </a:bodyPr>
          <a:lstStyle/>
          <a:p>
            <a:pPr marL="219717" marR="0" lvl="0" indent="-219717" algn="l" defTabSz="878869" rtl="0" eaLnBrk="1" fontAlgn="auto" latinLnBrk="0" hangingPunct="1">
              <a:lnSpc>
                <a:spcPct val="100000"/>
              </a:lnSpc>
              <a:spcBef>
                <a:spcPts val="0"/>
              </a:spcBef>
              <a:spcAft>
                <a:spcPts val="0"/>
              </a:spcAft>
              <a:buClrTx/>
              <a:buSzTx/>
              <a:buFont typeface="+mj-lt"/>
              <a:buAutoNum type="arabicPeriod"/>
              <a:tabLst/>
              <a:defRPr/>
            </a:pPr>
            <a:r>
              <a:rPr kumimoji="0" lang="en-US" sz="1070" b="0" i="0" u="none" strike="noStrike" kern="1200" cap="none" spc="0" normalizeH="0" baseline="0" noProof="0">
                <a:ln>
                  <a:noFill/>
                </a:ln>
                <a:solidFill>
                  <a:srgbClr val="062E61"/>
                </a:solidFill>
                <a:effectLst/>
                <a:uLnTx/>
                <a:uFillTx/>
                <a:latin typeface="Arial"/>
                <a:ea typeface="+mn-ea"/>
                <a:cs typeface="+mn-cs"/>
                <a:sym typeface="+mn-lt"/>
              </a:rPr>
              <a:t>At current allocation rates, allocations of </a:t>
            </a:r>
            <a:r>
              <a:rPr kumimoji="0" lang="en-US" sz="1070" b="0" i="0" u="none" strike="noStrike" kern="1200" cap="none" spc="0" normalizeH="0" baseline="0" noProof="0" err="1">
                <a:ln>
                  <a:noFill/>
                </a:ln>
                <a:solidFill>
                  <a:srgbClr val="062E61"/>
                </a:solidFill>
                <a:effectLst/>
                <a:uLnTx/>
                <a:uFillTx/>
                <a:latin typeface="Arial"/>
                <a:ea typeface="+mn-ea"/>
                <a:cs typeface="+mn-cs"/>
                <a:sym typeface="+mn-lt"/>
              </a:rPr>
              <a:t>sotrovimab</a:t>
            </a:r>
            <a:r>
              <a:rPr kumimoji="0" lang="en-US" sz="1070" b="0" i="0" u="none" strike="noStrike" kern="1200" cap="none" spc="0" normalizeH="0" baseline="0" noProof="0">
                <a:ln>
                  <a:noFill/>
                </a:ln>
                <a:solidFill>
                  <a:srgbClr val="062E61"/>
                </a:solidFill>
                <a:effectLst/>
                <a:uLnTx/>
                <a:uFillTx/>
                <a:latin typeface="Arial"/>
                <a:ea typeface="+mn-ea"/>
                <a:cs typeface="+mn-cs"/>
                <a:sym typeface="+mn-lt"/>
              </a:rPr>
              <a:t> and </a:t>
            </a:r>
            <a:r>
              <a:rPr kumimoji="0" lang="en-US" sz="1070" b="0" i="0" u="none" strike="noStrike" kern="1200" cap="none" spc="0" normalizeH="0" baseline="0" noProof="0" err="1">
                <a:ln>
                  <a:noFill/>
                </a:ln>
                <a:solidFill>
                  <a:srgbClr val="062E61"/>
                </a:solidFill>
                <a:effectLst/>
                <a:uLnTx/>
                <a:uFillTx/>
                <a:latin typeface="Arial"/>
                <a:ea typeface="+mn-ea"/>
                <a:cs typeface="+mn-cs"/>
                <a:sym typeface="+mn-lt"/>
              </a:rPr>
              <a:t>bebtelovimab</a:t>
            </a:r>
            <a:r>
              <a:rPr kumimoji="0" lang="en-US" sz="1070" b="0" i="0" u="none" strike="noStrike" kern="1200" cap="none" spc="0" normalizeH="0" baseline="0" noProof="0">
                <a:ln>
                  <a:noFill/>
                </a:ln>
                <a:solidFill>
                  <a:srgbClr val="062E61"/>
                </a:solidFill>
                <a:effectLst/>
                <a:uLnTx/>
                <a:uFillTx/>
                <a:latin typeface="Arial"/>
                <a:ea typeface="+mn-ea"/>
                <a:cs typeface="+mn-cs"/>
                <a:sym typeface="+mn-lt"/>
              </a:rPr>
              <a:t> are expected to stop in June. No funding is currently available to procure additional supply.</a:t>
            </a:r>
          </a:p>
          <a:p>
            <a:pPr marL="219717" marR="0" lvl="0" indent="-219717" algn="l" defTabSz="878869" rtl="0" eaLnBrk="1" fontAlgn="auto" latinLnBrk="0" hangingPunct="1">
              <a:lnSpc>
                <a:spcPct val="100000"/>
              </a:lnSpc>
              <a:spcBef>
                <a:spcPts val="0"/>
              </a:spcBef>
              <a:spcAft>
                <a:spcPts val="0"/>
              </a:spcAft>
              <a:buClrTx/>
              <a:buSzTx/>
              <a:buFont typeface="+mj-lt"/>
              <a:buAutoNum type="arabicPeriod"/>
              <a:tabLst/>
              <a:defRPr/>
            </a:pPr>
            <a:r>
              <a:rPr kumimoji="0" lang="en-US" sz="1070" b="0" i="0" u="none" strike="noStrike" kern="1200" cap="none" spc="0" normalizeH="0" baseline="0" noProof="0">
                <a:ln>
                  <a:noFill/>
                </a:ln>
                <a:solidFill>
                  <a:srgbClr val="062E61"/>
                </a:solidFill>
                <a:effectLst/>
                <a:uLnTx/>
                <a:uFillTx/>
                <a:latin typeface="Arial"/>
                <a:ea typeface="+mn-ea"/>
                <a:cs typeface="+mn-cs"/>
                <a:sym typeface="+mn-lt"/>
              </a:rPr>
              <a:t>In accordance with the FDA EUA update on 1/24/2022, </a:t>
            </a:r>
            <a:r>
              <a:rPr kumimoji="0" lang="en-US" sz="1070" b="0" i="0" u="none" strike="noStrike" kern="1200" cap="none" spc="0" normalizeH="0" baseline="0" noProof="0">
                <a:ln>
                  <a:noFill/>
                </a:ln>
                <a:solidFill>
                  <a:srgbClr val="062E61"/>
                </a:solidFill>
                <a:effectLst/>
                <a:uLnTx/>
                <a:uFillTx/>
                <a:latin typeface="Arial"/>
                <a:ea typeface="+mn-ea"/>
                <a:cs typeface="+mn-cs"/>
                <a:sym typeface="+mn-lt"/>
                <a:hlinkClick r:id="rId3"/>
              </a:rPr>
              <a:t>bam/</a:t>
            </a:r>
            <a:r>
              <a:rPr kumimoji="0" lang="en-US" sz="1070" b="0" i="0" u="none" strike="noStrike" kern="1200" cap="none" spc="0" normalizeH="0" baseline="0" noProof="0" err="1">
                <a:ln>
                  <a:noFill/>
                </a:ln>
                <a:solidFill>
                  <a:srgbClr val="062E61"/>
                </a:solidFill>
                <a:effectLst/>
                <a:uLnTx/>
                <a:uFillTx/>
                <a:latin typeface="Arial"/>
                <a:ea typeface="+mn-ea"/>
                <a:cs typeface="+mn-cs"/>
                <a:sym typeface="+mn-lt"/>
                <a:hlinkClick r:id="rId3"/>
              </a:rPr>
              <a:t>ete</a:t>
            </a:r>
            <a:r>
              <a:rPr kumimoji="0" lang="en-US" sz="1070" b="0" i="0" u="none" strike="noStrike" kern="1200" cap="none" spc="0" normalizeH="0" baseline="0" noProof="0">
                <a:ln>
                  <a:noFill/>
                </a:ln>
                <a:solidFill>
                  <a:srgbClr val="062E61"/>
                </a:solidFill>
                <a:effectLst/>
                <a:uLnTx/>
                <a:uFillTx/>
                <a:latin typeface="Arial"/>
                <a:ea typeface="+mn-ea"/>
                <a:cs typeface="+mn-cs"/>
                <a:sym typeface="+mn-lt"/>
                <a:hlinkClick r:id="rId3"/>
              </a:rPr>
              <a:t> and REGEN-COV distribution is paused</a:t>
            </a:r>
            <a:r>
              <a:rPr kumimoji="0" lang="en-US" sz="1070" b="0" i="0" u="none" strike="noStrike" kern="1200" cap="none" spc="0" normalizeH="0" baseline="0" noProof="0">
                <a:ln>
                  <a:noFill/>
                </a:ln>
                <a:solidFill>
                  <a:srgbClr val="062E61"/>
                </a:solidFill>
                <a:effectLst/>
                <a:uLnTx/>
                <a:uFillTx/>
                <a:latin typeface="Arial"/>
                <a:ea typeface="+mn-ea"/>
                <a:cs typeface="+mn-cs"/>
                <a:sym typeface="+mn-lt"/>
              </a:rPr>
              <a:t> nationally due to the high prevalence of the omicron variant. Resumption of allocation will be considered based on variant prevalence data and/or availability of patient level variant diagnostic testing.</a:t>
            </a:r>
          </a:p>
          <a:p>
            <a:pPr marL="219717" marR="0" lvl="0" indent="-219717" algn="l" defTabSz="878869" rtl="0" eaLnBrk="1" fontAlgn="auto" latinLnBrk="0" hangingPunct="1">
              <a:lnSpc>
                <a:spcPct val="100000"/>
              </a:lnSpc>
              <a:spcBef>
                <a:spcPts val="0"/>
              </a:spcBef>
              <a:spcAft>
                <a:spcPts val="0"/>
              </a:spcAft>
              <a:buClrTx/>
              <a:buSzTx/>
              <a:buFont typeface="+mj-lt"/>
              <a:buAutoNum type="arabicPeriod"/>
              <a:tabLst/>
              <a:defRPr/>
            </a:pPr>
            <a:r>
              <a:rPr kumimoji="0" lang="en-US" sz="1070" b="0" i="0" u="none" strike="noStrike" kern="1200" cap="none" spc="0" normalizeH="0" baseline="0" noProof="0">
                <a:ln>
                  <a:noFill/>
                </a:ln>
                <a:solidFill>
                  <a:srgbClr val="062E61"/>
                </a:solidFill>
                <a:effectLst/>
                <a:uLnTx/>
                <a:uFillTx/>
                <a:latin typeface="Arial"/>
                <a:ea typeface="+mn-ea"/>
                <a:cs typeface="+mn-cs"/>
                <a:sym typeface="+mn-lt"/>
              </a:rPr>
              <a:t>In accordance with the FDA EUA update on 3/25/2022, </a:t>
            </a:r>
            <a:r>
              <a:rPr kumimoji="0" lang="en-US" sz="1070" b="0" i="0" u="none" strike="noStrike" kern="1200" cap="none" spc="0" normalizeH="0" baseline="0" noProof="0" err="1">
                <a:ln>
                  <a:noFill/>
                </a:ln>
                <a:solidFill>
                  <a:srgbClr val="062E61"/>
                </a:solidFill>
                <a:effectLst/>
                <a:uLnTx/>
                <a:uFillTx/>
                <a:latin typeface="Arial"/>
                <a:ea typeface="+mn-ea"/>
                <a:cs typeface="+mn-cs"/>
                <a:sym typeface="+mn-lt"/>
                <a:hlinkClick r:id="rId4"/>
              </a:rPr>
              <a:t>sotrovimab</a:t>
            </a:r>
            <a:r>
              <a:rPr kumimoji="0" lang="en-US" sz="1070" b="0" i="0" u="none" strike="noStrike" kern="1200" cap="none" spc="0" normalizeH="0" baseline="0" noProof="0">
                <a:ln>
                  <a:noFill/>
                </a:ln>
                <a:solidFill>
                  <a:srgbClr val="062E61"/>
                </a:solidFill>
                <a:effectLst/>
                <a:uLnTx/>
                <a:uFillTx/>
                <a:latin typeface="Arial"/>
                <a:ea typeface="+mn-ea"/>
                <a:cs typeface="+mn-cs"/>
                <a:sym typeface="+mn-lt"/>
                <a:hlinkClick r:id="rId4"/>
              </a:rPr>
              <a:t> distribution is paused </a:t>
            </a:r>
            <a:r>
              <a:rPr kumimoji="0" lang="en-US" sz="1070" b="0" i="0" u="none" strike="noStrike" kern="1200" cap="none" spc="0" normalizeH="0" baseline="0" noProof="0">
                <a:ln>
                  <a:noFill/>
                </a:ln>
                <a:solidFill>
                  <a:srgbClr val="062E61"/>
                </a:solidFill>
                <a:effectLst/>
                <a:uLnTx/>
                <a:uFillTx/>
                <a:latin typeface="Arial"/>
                <a:ea typeface="+mn-ea"/>
                <a:cs typeface="+mn-cs"/>
                <a:sym typeface="+mn-lt"/>
              </a:rPr>
              <a:t>in certain regions due to high prevalence of the BA.2 variant. Total allocated will be something less than 35,000 due to lack of distribution in regions where </a:t>
            </a:r>
            <a:r>
              <a:rPr kumimoji="0" lang="en-US" sz="1070" b="0" i="0" u="none" strike="noStrike" kern="1200" cap="none" spc="0" normalizeH="0" baseline="0" noProof="0" err="1">
                <a:ln>
                  <a:noFill/>
                </a:ln>
                <a:solidFill>
                  <a:srgbClr val="062E61"/>
                </a:solidFill>
                <a:effectLst/>
                <a:uLnTx/>
                <a:uFillTx/>
                <a:latin typeface="Arial"/>
                <a:ea typeface="+mn-ea"/>
                <a:cs typeface="+mn-cs"/>
                <a:sym typeface="+mn-lt"/>
              </a:rPr>
              <a:t>sotrovimab</a:t>
            </a:r>
            <a:r>
              <a:rPr kumimoji="0" lang="en-US" sz="1070" b="0" i="0" u="none" strike="noStrike" kern="1200" cap="none" spc="0" normalizeH="0" baseline="0" noProof="0">
                <a:ln>
                  <a:noFill/>
                </a:ln>
                <a:solidFill>
                  <a:srgbClr val="062E61"/>
                </a:solidFill>
                <a:effectLst/>
                <a:uLnTx/>
                <a:uFillTx/>
                <a:latin typeface="Arial"/>
                <a:ea typeface="+mn-ea"/>
                <a:cs typeface="+mn-cs"/>
                <a:sym typeface="+mn-lt"/>
              </a:rPr>
              <a:t> is no longer authorized for use. Those doses will be available for distribution through requests..</a:t>
            </a:r>
          </a:p>
          <a:p>
            <a:pPr marL="0" marR="0" lvl="0" indent="0" algn="l" defTabSz="878869"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srgbClr val="062E61"/>
                </a:solidFill>
                <a:effectLst/>
                <a:uLnTx/>
                <a:uFillTx/>
                <a:latin typeface="Arial"/>
                <a:ea typeface="+mn-ea"/>
                <a:cs typeface="+mn-cs"/>
                <a:sym typeface="+mn-lt"/>
              </a:rPr>
              <a:t>*</a:t>
            </a:r>
            <a:r>
              <a:rPr kumimoji="0" lang="en-US" sz="1070" b="0" i="0" u="none" strike="noStrike" kern="1200" cap="none" spc="0" normalizeH="0" baseline="0" noProof="0">
                <a:ln>
                  <a:noFill/>
                </a:ln>
                <a:solidFill>
                  <a:srgbClr val="062E61"/>
                </a:solidFill>
                <a:effectLst/>
                <a:uLnTx/>
                <a:uFillTx/>
                <a:latin typeface="Arial"/>
                <a:ea typeface="+mn-ea"/>
                <a:cs typeface="+mn-cs"/>
                <a:sym typeface="+mn-lt"/>
              </a:rPr>
              <a:t> Weekly sweeps will occur each Saturday at 8am ET (</a:t>
            </a:r>
            <a:r>
              <a:rPr kumimoji="0" lang="en-US" sz="1070" b="0" i="0" u="none" strike="noStrike" kern="1200" cap="none" spc="0" normalizeH="0" baseline="0" noProof="0" err="1">
                <a:ln>
                  <a:noFill/>
                </a:ln>
                <a:solidFill>
                  <a:srgbClr val="062E61"/>
                </a:solidFill>
                <a:effectLst/>
                <a:uLnTx/>
                <a:uFillTx/>
                <a:latin typeface="Arial"/>
                <a:ea typeface="+mn-ea"/>
                <a:cs typeface="+mn-cs"/>
                <a:sym typeface="+mn-lt"/>
              </a:rPr>
              <a:t>Paxlovid</a:t>
            </a:r>
            <a:r>
              <a:rPr kumimoji="0" lang="en-US" sz="1070" b="0" i="0" u="none" strike="noStrike" kern="1200" cap="none" spc="0" normalizeH="0" baseline="0" noProof="0">
                <a:ln>
                  <a:noFill/>
                </a:ln>
                <a:solidFill>
                  <a:srgbClr val="062E61"/>
                </a:solidFill>
                <a:effectLst/>
                <a:uLnTx/>
                <a:uFillTx/>
                <a:latin typeface="Arial"/>
                <a:ea typeface="+mn-ea"/>
                <a:cs typeface="+mn-cs"/>
                <a:sym typeface="+mn-lt"/>
              </a:rPr>
              <a:t>, </a:t>
            </a:r>
            <a:r>
              <a:rPr kumimoji="0" lang="en-US" sz="1070" b="0" i="0" u="none" strike="noStrike" kern="1200" cap="none" spc="0" normalizeH="0" baseline="0" noProof="0" err="1">
                <a:ln>
                  <a:noFill/>
                </a:ln>
                <a:solidFill>
                  <a:srgbClr val="062E61"/>
                </a:solidFill>
                <a:effectLst/>
                <a:uLnTx/>
                <a:uFillTx/>
                <a:latin typeface="Arial"/>
                <a:ea typeface="+mn-ea"/>
                <a:cs typeface="+mn-cs"/>
                <a:sym typeface="+mn-lt"/>
              </a:rPr>
              <a:t>Lagevrio</a:t>
            </a:r>
            <a:r>
              <a:rPr kumimoji="0" lang="en-US" sz="1070" b="0" i="0" u="none" strike="noStrike" kern="1200" cap="none" spc="0" normalizeH="0" baseline="0" noProof="0">
                <a:ln>
                  <a:noFill/>
                </a:ln>
                <a:solidFill>
                  <a:srgbClr val="062E61"/>
                </a:solidFill>
                <a:effectLst/>
                <a:uLnTx/>
                <a:uFillTx/>
                <a:latin typeface="Arial"/>
                <a:ea typeface="+mn-ea"/>
                <a:cs typeface="+mn-cs"/>
                <a:sym typeface="+mn-lt"/>
              </a:rPr>
              <a:t>, </a:t>
            </a:r>
            <a:r>
              <a:rPr kumimoji="0" lang="en-US" sz="1070" b="0" i="0" u="none" strike="noStrike" kern="1200" cap="none" spc="0" normalizeH="0" baseline="0" noProof="0" err="1">
                <a:ln>
                  <a:noFill/>
                </a:ln>
                <a:solidFill>
                  <a:srgbClr val="062E61"/>
                </a:solidFill>
                <a:effectLst/>
                <a:uLnTx/>
                <a:uFillTx/>
                <a:latin typeface="Arial"/>
                <a:ea typeface="+mn-ea"/>
                <a:cs typeface="+mn-cs"/>
                <a:sym typeface="+mn-lt"/>
              </a:rPr>
              <a:t>sotrovimab</a:t>
            </a:r>
            <a:r>
              <a:rPr kumimoji="0" lang="en-US" sz="1070" b="0" i="0" u="none" strike="noStrike" kern="1200" cap="none" spc="0" normalizeH="0" baseline="0" noProof="0">
                <a:ln>
                  <a:noFill/>
                </a:ln>
                <a:solidFill>
                  <a:srgbClr val="062E61"/>
                </a:solidFill>
                <a:effectLst/>
                <a:uLnTx/>
                <a:uFillTx/>
                <a:latin typeface="Arial"/>
                <a:ea typeface="+mn-ea"/>
                <a:cs typeface="+mn-cs"/>
                <a:sym typeface="+mn-lt"/>
              </a:rPr>
              <a:t>, </a:t>
            </a:r>
            <a:r>
              <a:rPr kumimoji="0" lang="en-US" sz="1070" b="0" i="0" u="none" strike="noStrike" kern="1200" cap="none" spc="0" normalizeH="0" baseline="0" noProof="0" err="1">
                <a:ln>
                  <a:noFill/>
                </a:ln>
                <a:solidFill>
                  <a:srgbClr val="062E61"/>
                </a:solidFill>
                <a:effectLst/>
                <a:uLnTx/>
                <a:uFillTx/>
                <a:latin typeface="Arial"/>
                <a:ea typeface="+mn-ea"/>
                <a:cs typeface="+mn-cs"/>
                <a:sym typeface="+mn-lt"/>
              </a:rPr>
              <a:t>bebtelovimab</a:t>
            </a:r>
            <a:r>
              <a:rPr kumimoji="0" lang="en-US" sz="1070" b="0" i="0" u="none" strike="noStrike" kern="1200" cap="none" spc="0" normalizeH="0" baseline="0" noProof="0">
                <a:ln>
                  <a:noFill/>
                </a:ln>
                <a:solidFill>
                  <a:srgbClr val="062E61"/>
                </a:solidFill>
                <a:effectLst/>
                <a:uLnTx/>
                <a:uFillTx/>
                <a:latin typeface="Arial"/>
                <a:ea typeface="+mn-ea"/>
                <a:cs typeface="+mn-cs"/>
                <a:sym typeface="+mn-lt"/>
              </a:rPr>
              <a:t>). Swept doses will be put back into federal inventory for redistribution as needed.  </a:t>
            </a:r>
          </a:p>
          <a:p>
            <a:pPr marL="0" marR="0" lvl="0" indent="0" algn="l" defTabSz="878869" rtl="0" eaLnBrk="1" fontAlgn="auto" latinLnBrk="0" hangingPunct="1">
              <a:lnSpc>
                <a:spcPct val="100000"/>
              </a:lnSpc>
              <a:spcBef>
                <a:spcPts val="0"/>
              </a:spcBef>
              <a:spcAft>
                <a:spcPts val="0"/>
              </a:spcAft>
              <a:buClrTx/>
              <a:buSzTx/>
              <a:buFontTx/>
              <a:buNone/>
              <a:tabLst/>
              <a:defRPr/>
            </a:pPr>
            <a:r>
              <a:rPr kumimoji="0" lang="en-US" sz="1070" b="0" i="0" u="none" strike="noStrike" kern="1200" cap="none" spc="0" normalizeH="0" baseline="0" noProof="0">
                <a:ln>
                  <a:noFill/>
                </a:ln>
                <a:solidFill>
                  <a:srgbClr val="062E61"/>
                </a:solidFill>
                <a:effectLst/>
                <a:uLnTx/>
                <a:uFillTx/>
                <a:latin typeface="Arial"/>
                <a:ea typeface="+mn-ea"/>
                <a:cs typeface="+mn-cs"/>
                <a:sym typeface="+mn-lt"/>
              </a:rPr>
              <a:t>   </a:t>
            </a:r>
            <a:r>
              <a:rPr kumimoji="0" lang="en-US" sz="1070" b="0" i="0" u="none" strike="noStrike" kern="1200" cap="none" spc="0" normalizeH="0" baseline="0" noProof="0" err="1">
                <a:ln>
                  <a:noFill/>
                </a:ln>
                <a:solidFill>
                  <a:srgbClr val="062E61"/>
                </a:solidFill>
                <a:effectLst/>
                <a:uLnTx/>
                <a:uFillTx/>
                <a:latin typeface="Arial"/>
                <a:ea typeface="+mn-ea"/>
                <a:cs typeface="+mn-cs"/>
                <a:sym typeface="+mn-lt"/>
              </a:rPr>
              <a:t>Evusheld</a:t>
            </a:r>
            <a:r>
              <a:rPr kumimoji="0" lang="en-US" sz="1070" b="0" i="0" u="none" strike="noStrike" kern="1200" cap="none" spc="0" normalizeH="0" baseline="0" noProof="0">
                <a:ln>
                  <a:noFill/>
                </a:ln>
                <a:solidFill>
                  <a:srgbClr val="062E61"/>
                </a:solidFill>
                <a:effectLst/>
                <a:uLnTx/>
                <a:uFillTx/>
                <a:latin typeface="Arial"/>
                <a:ea typeface="+mn-ea"/>
                <a:cs typeface="+mn-cs"/>
                <a:sym typeface="+mn-lt"/>
              </a:rPr>
              <a:t> doses will be swept at the end of each month starting Thursday, March 31 at midnight ET. April sweep for </a:t>
            </a:r>
            <a:r>
              <a:rPr kumimoji="0" lang="en-US" sz="1070" b="0" i="0" u="none" strike="noStrike" kern="1200" cap="none" spc="0" normalizeH="0" baseline="0" noProof="0" err="1">
                <a:ln>
                  <a:noFill/>
                </a:ln>
                <a:solidFill>
                  <a:srgbClr val="062E61"/>
                </a:solidFill>
                <a:effectLst/>
                <a:uLnTx/>
                <a:uFillTx/>
                <a:latin typeface="Arial"/>
                <a:ea typeface="+mn-ea"/>
                <a:cs typeface="+mn-cs"/>
                <a:sym typeface="+mn-lt"/>
              </a:rPr>
              <a:t>Evusheld</a:t>
            </a:r>
            <a:r>
              <a:rPr kumimoji="0" lang="en-US" sz="1070" b="0" i="0" u="none" strike="noStrike" kern="1200" cap="none" spc="0" normalizeH="0" baseline="0" noProof="0">
                <a:ln>
                  <a:noFill/>
                </a:ln>
                <a:solidFill>
                  <a:srgbClr val="062E61"/>
                </a:solidFill>
                <a:effectLst/>
                <a:uLnTx/>
                <a:uFillTx/>
                <a:latin typeface="Arial"/>
                <a:ea typeface="+mn-ea"/>
                <a:cs typeface="+mn-cs"/>
                <a:sym typeface="+mn-lt"/>
              </a:rPr>
              <a:t> will occur on Saturday, April 30 at 8am ET.</a:t>
            </a:r>
          </a:p>
        </p:txBody>
      </p:sp>
      <p:sp>
        <p:nvSpPr>
          <p:cNvPr id="2" name="TextBox 1">
            <a:extLst>
              <a:ext uri="{FF2B5EF4-FFF2-40B4-BE49-F238E27FC236}">
                <a16:creationId xmlns:a16="http://schemas.microsoft.com/office/drawing/2014/main" id="{2B273DFF-8E15-4246-A329-7DCE6857632F}"/>
              </a:ext>
            </a:extLst>
          </p:cNvPr>
          <p:cNvSpPr txBox="1"/>
          <p:nvPr/>
        </p:nvSpPr>
        <p:spPr>
          <a:xfrm>
            <a:off x="13070535" y="6724396"/>
            <a:ext cx="877416" cy="878980"/>
          </a:xfrm>
          <a:prstGeom prst="rect">
            <a:avLst/>
          </a:prstGeom>
          <a:no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wrap="none" lIns="87877" tIns="43939" rIns="87877" bIns="43939" anchor="ctr"/>
          <a:lstStyle/>
          <a:p>
            <a:pPr marL="0" marR="0" lvl="0" indent="0" algn="ctr" defTabSz="878869"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000000"/>
              </a:solidFill>
              <a:effectLst/>
              <a:uLnTx/>
              <a:uFillTx/>
              <a:latin typeface="Arial"/>
              <a:ea typeface="+mn-ea"/>
              <a:cs typeface="+mn-cs"/>
              <a:sym typeface="+mn-lt"/>
            </a:endParaRPr>
          </a:p>
        </p:txBody>
      </p:sp>
      <p:graphicFrame>
        <p:nvGraphicFramePr>
          <p:cNvPr id="6" name="Table 5">
            <a:extLst>
              <a:ext uri="{FF2B5EF4-FFF2-40B4-BE49-F238E27FC236}">
                <a16:creationId xmlns:a16="http://schemas.microsoft.com/office/drawing/2014/main" id="{F87438A2-72F7-49BA-A274-538F56AAB519}"/>
              </a:ext>
            </a:extLst>
          </p:cNvPr>
          <p:cNvGraphicFramePr>
            <a:graphicFrameLocks noGrp="1"/>
          </p:cNvGraphicFramePr>
          <p:nvPr/>
        </p:nvGraphicFramePr>
        <p:xfrm>
          <a:off x="506743" y="451020"/>
          <a:ext cx="11431439" cy="5149403"/>
        </p:xfrm>
        <a:graphic>
          <a:graphicData uri="http://schemas.openxmlformats.org/drawingml/2006/table">
            <a:tbl>
              <a:tblPr firstRow="1" firstCol="1" bandRow="1">
                <a:tableStyleId>{5C22544A-7EE6-4342-B048-85BDC9FD1C3A}</a:tableStyleId>
              </a:tblPr>
              <a:tblGrid>
                <a:gridCol w="1398682">
                  <a:extLst>
                    <a:ext uri="{9D8B030D-6E8A-4147-A177-3AD203B41FA5}">
                      <a16:colId xmlns:a16="http://schemas.microsoft.com/office/drawing/2014/main" val="20000"/>
                    </a:ext>
                  </a:extLst>
                </a:gridCol>
                <a:gridCol w="1231928">
                  <a:extLst>
                    <a:ext uri="{9D8B030D-6E8A-4147-A177-3AD203B41FA5}">
                      <a16:colId xmlns:a16="http://schemas.microsoft.com/office/drawing/2014/main" val="20001"/>
                    </a:ext>
                  </a:extLst>
                </a:gridCol>
                <a:gridCol w="1023113">
                  <a:extLst>
                    <a:ext uri="{9D8B030D-6E8A-4147-A177-3AD203B41FA5}">
                      <a16:colId xmlns:a16="http://schemas.microsoft.com/office/drawing/2014/main" val="20002"/>
                    </a:ext>
                  </a:extLst>
                </a:gridCol>
                <a:gridCol w="1015617">
                  <a:extLst>
                    <a:ext uri="{9D8B030D-6E8A-4147-A177-3AD203B41FA5}">
                      <a16:colId xmlns:a16="http://schemas.microsoft.com/office/drawing/2014/main" val="20003"/>
                    </a:ext>
                  </a:extLst>
                </a:gridCol>
                <a:gridCol w="1131930">
                  <a:extLst>
                    <a:ext uri="{9D8B030D-6E8A-4147-A177-3AD203B41FA5}">
                      <a16:colId xmlns:a16="http://schemas.microsoft.com/office/drawing/2014/main" val="20004"/>
                    </a:ext>
                  </a:extLst>
                </a:gridCol>
                <a:gridCol w="1188310">
                  <a:extLst>
                    <a:ext uri="{9D8B030D-6E8A-4147-A177-3AD203B41FA5}">
                      <a16:colId xmlns:a16="http://schemas.microsoft.com/office/drawing/2014/main" val="20005"/>
                    </a:ext>
                  </a:extLst>
                </a:gridCol>
                <a:gridCol w="1144811">
                  <a:extLst>
                    <a:ext uri="{9D8B030D-6E8A-4147-A177-3AD203B41FA5}">
                      <a16:colId xmlns:a16="http://schemas.microsoft.com/office/drawing/2014/main" val="20006"/>
                    </a:ext>
                  </a:extLst>
                </a:gridCol>
                <a:gridCol w="1099016">
                  <a:extLst>
                    <a:ext uri="{9D8B030D-6E8A-4147-A177-3AD203B41FA5}">
                      <a16:colId xmlns:a16="http://schemas.microsoft.com/office/drawing/2014/main" val="20007"/>
                    </a:ext>
                  </a:extLst>
                </a:gridCol>
                <a:gridCol w="1099016">
                  <a:extLst>
                    <a:ext uri="{9D8B030D-6E8A-4147-A177-3AD203B41FA5}">
                      <a16:colId xmlns:a16="http://schemas.microsoft.com/office/drawing/2014/main" val="20008"/>
                    </a:ext>
                  </a:extLst>
                </a:gridCol>
                <a:gridCol w="1099016">
                  <a:extLst>
                    <a:ext uri="{9D8B030D-6E8A-4147-A177-3AD203B41FA5}">
                      <a16:colId xmlns:a16="http://schemas.microsoft.com/office/drawing/2014/main" val="20009"/>
                    </a:ext>
                  </a:extLst>
                </a:gridCol>
              </a:tblGrid>
              <a:tr h="666621">
                <a:tc>
                  <a:txBody>
                    <a:bodyPr/>
                    <a:lstStyle/>
                    <a:p>
                      <a:pPr marL="0" marR="0" algn="l">
                        <a:lnSpc>
                          <a:spcPct val="107000"/>
                        </a:lnSpc>
                        <a:spcBef>
                          <a:spcPts val="0"/>
                        </a:spcBef>
                        <a:spcAft>
                          <a:spcPts val="0"/>
                        </a:spcAft>
                      </a:pPr>
                      <a:r>
                        <a:rPr lang="en-US" sz="1400">
                          <a:effectLst/>
                          <a:latin typeface="Arial" panose="020B0604020202020204" pitchFamily="34" charset="0"/>
                          <a:cs typeface="Arial" panose="020B0604020202020204" pitchFamily="34" charset="0"/>
                        </a:rPr>
                        <a:t>  </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4869" marR="64869" marT="0" marB="0">
                    <a:solidFill>
                      <a:schemeClr val="accent1">
                        <a:lumMod val="75000"/>
                      </a:schemeClr>
                    </a:solidFill>
                  </a:tcPr>
                </a:tc>
                <a:tc>
                  <a:txBody>
                    <a:bodyPr/>
                    <a:lstStyle/>
                    <a:p>
                      <a:pPr marL="0" marR="0" algn="l">
                        <a:lnSpc>
                          <a:spcPct val="107000"/>
                        </a:lnSpc>
                        <a:spcBef>
                          <a:spcPts val="0"/>
                        </a:spcBef>
                        <a:spcAft>
                          <a:spcPts val="0"/>
                        </a:spcAft>
                      </a:pPr>
                      <a:r>
                        <a:rPr lang="en-US" sz="1400">
                          <a:effectLst/>
                          <a:latin typeface="Arial" panose="020B0604020202020204" pitchFamily="34" charset="0"/>
                          <a:cs typeface="Arial" panose="020B0604020202020204" pitchFamily="34" charset="0"/>
                        </a:rPr>
                        <a:t> Drug Class</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4869" marR="64869" marT="0" marB="0" anchor="ctr">
                    <a:solidFill>
                      <a:schemeClr val="accent1">
                        <a:lumMod val="75000"/>
                      </a:schemeClr>
                    </a:solidFill>
                  </a:tcPr>
                </a:tc>
                <a:tc>
                  <a:txBody>
                    <a:bodyPr/>
                    <a:lstStyle/>
                    <a:p>
                      <a:pPr marL="0" marR="0" algn="ctr">
                        <a:lnSpc>
                          <a:spcPct val="107000"/>
                        </a:lnSpc>
                        <a:spcBef>
                          <a:spcPts val="0"/>
                        </a:spcBef>
                        <a:spcAft>
                          <a:spcPts val="0"/>
                        </a:spcAft>
                      </a:pPr>
                      <a:r>
                        <a:rPr lang="en-US" sz="1400">
                          <a:effectLst/>
                          <a:latin typeface="Arial" panose="020B0604020202020204" pitchFamily="34" charset="0"/>
                          <a:cs typeface="Arial" panose="020B0604020202020204" pitchFamily="34" charset="0"/>
                        </a:rPr>
                        <a:t>Allocation Cadence</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4869" marR="64869" marT="0" marB="0" anchor="ctr">
                    <a:solidFill>
                      <a:schemeClr val="accent1">
                        <a:lumMod val="75000"/>
                      </a:schemeClr>
                    </a:solidFill>
                  </a:tcPr>
                </a:tc>
                <a:tc>
                  <a:txBody>
                    <a:bodyPr/>
                    <a:lstStyle/>
                    <a:p>
                      <a:pPr marL="0" marR="0" algn="ctr">
                        <a:lnSpc>
                          <a:spcPct val="107000"/>
                        </a:lnSpc>
                        <a:spcBef>
                          <a:spcPts val="0"/>
                        </a:spcBef>
                        <a:spcAft>
                          <a:spcPts val="0"/>
                        </a:spcAft>
                      </a:pPr>
                      <a:r>
                        <a:rPr lang="en-US" sz="1400">
                          <a:effectLst/>
                          <a:latin typeface="Arial" panose="020B0604020202020204" pitchFamily="34" charset="0"/>
                          <a:cs typeface="Arial" panose="020B0604020202020204" pitchFamily="34" charset="0"/>
                        </a:rPr>
                        <a:t>Sweep </a:t>
                      </a:r>
                    </a:p>
                    <a:p>
                      <a:pPr marL="0" marR="0" algn="ctr">
                        <a:lnSpc>
                          <a:spcPct val="107000"/>
                        </a:lnSpc>
                        <a:spcBef>
                          <a:spcPts val="0"/>
                        </a:spcBef>
                        <a:spcAft>
                          <a:spcPts val="0"/>
                        </a:spcAft>
                      </a:pPr>
                      <a:r>
                        <a:rPr lang="en-US" sz="1400">
                          <a:effectLst/>
                          <a:latin typeface="Arial" panose="020B0604020202020204" pitchFamily="34" charset="0"/>
                          <a:cs typeface="Arial" panose="020B0604020202020204" pitchFamily="34" charset="0"/>
                        </a:rPr>
                        <a:t>Schedule*</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4869" marR="64869" marT="0" marB="0" anchor="ctr">
                    <a:solidFill>
                      <a:schemeClr val="accent1">
                        <a:lumMod val="75000"/>
                      </a:schemeClr>
                    </a:solidFill>
                  </a:tcPr>
                </a:tc>
                <a:tc>
                  <a:txBody>
                    <a:bodyPr/>
                    <a:lstStyle/>
                    <a:p>
                      <a:pPr marL="0" marR="0" algn="ctr">
                        <a:lnSpc>
                          <a:spcPct val="107000"/>
                        </a:lnSpc>
                        <a:spcBef>
                          <a:spcPts val="0"/>
                        </a:spcBef>
                        <a:spcAft>
                          <a:spcPts val="0"/>
                        </a:spcAft>
                      </a:pPr>
                      <a:r>
                        <a:rPr lang="en-US" sz="1400" kern="1200">
                          <a:effectLst/>
                          <a:latin typeface="Arial" panose="020B0604020202020204" pitchFamily="34" charset="0"/>
                          <a:cs typeface="Arial" panose="020B0604020202020204" pitchFamily="34" charset="0"/>
                        </a:rPr>
                        <a:t>Allocation </a:t>
                      </a:r>
                    </a:p>
                    <a:p>
                      <a:pPr marL="0" marR="0" algn="ctr">
                        <a:lnSpc>
                          <a:spcPct val="107000"/>
                        </a:lnSpc>
                        <a:spcBef>
                          <a:spcPts val="0"/>
                        </a:spcBef>
                        <a:spcAft>
                          <a:spcPts val="0"/>
                        </a:spcAft>
                      </a:pPr>
                      <a:r>
                        <a:rPr lang="en-US" sz="1400" kern="1200">
                          <a:effectLst/>
                          <a:latin typeface="Arial" panose="020B0604020202020204" pitchFamily="34" charset="0"/>
                          <a:cs typeface="Arial" panose="020B0604020202020204" pitchFamily="34" charset="0"/>
                        </a:rPr>
                        <a:t>Mar 21</a:t>
                      </a:r>
                      <a:endParaRPr lang="en-US" sz="1400" b="1" kern="1200">
                        <a:solidFill>
                          <a:schemeClr val="lt1"/>
                        </a:solidFill>
                        <a:effectLst/>
                        <a:latin typeface="Arial" panose="020B0604020202020204" pitchFamily="34" charset="0"/>
                        <a:ea typeface="Calibri" panose="020F0502020204030204" pitchFamily="34" charset="0"/>
                        <a:cs typeface="Arial" panose="020B0604020202020204" pitchFamily="34" charset="0"/>
                      </a:endParaRPr>
                    </a:p>
                  </a:txBody>
                  <a:tcPr marL="65680" marR="65680" marT="0" marB="0" anchor="ctr">
                    <a:solidFill>
                      <a:schemeClr val="accent1">
                        <a:lumMod val="75000"/>
                      </a:schemeClr>
                    </a:solidFill>
                  </a:tcPr>
                </a:tc>
                <a:tc>
                  <a:txBody>
                    <a:bodyPr/>
                    <a:lstStyle/>
                    <a:p>
                      <a:pPr marL="0" marR="0" algn="ctr">
                        <a:lnSpc>
                          <a:spcPct val="107000"/>
                        </a:lnSpc>
                        <a:spcBef>
                          <a:spcPts val="0"/>
                        </a:spcBef>
                        <a:spcAft>
                          <a:spcPts val="0"/>
                        </a:spcAft>
                      </a:pPr>
                      <a:r>
                        <a:rPr lang="en-US" sz="1400" kern="1200">
                          <a:effectLst/>
                          <a:latin typeface="Arial" panose="020B0604020202020204" pitchFamily="34" charset="0"/>
                          <a:cs typeface="Arial" panose="020B0604020202020204" pitchFamily="34" charset="0"/>
                        </a:rPr>
                        <a:t>Planned Allocation </a:t>
                      </a:r>
                    </a:p>
                    <a:p>
                      <a:pPr marL="0" marR="0" algn="ctr">
                        <a:lnSpc>
                          <a:spcPct val="107000"/>
                        </a:lnSpc>
                        <a:spcBef>
                          <a:spcPts val="0"/>
                        </a:spcBef>
                        <a:spcAft>
                          <a:spcPts val="0"/>
                        </a:spcAft>
                      </a:pPr>
                      <a:r>
                        <a:rPr lang="en-US" sz="1400" kern="1200">
                          <a:effectLst/>
                          <a:latin typeface="Arial" panose="020B0604020202020204" pitchFamily="34" charset="0"/>
                          <a:cs typeface="Arial" panose="020B0604020202020204" pitchFamily="34" charset="0"/>
                        </a:rPr>
                        <a:t>Mar 28</a:t>
                      </a:r>
                      <a:endParaRPr lang="en-US" sz="1400" b="1" kern="1200">
                        <a:solidFill>
                          <a:schemeClr val="lt1"/>
                        </a:solidFill>
                        <a:effectLst/>
                        <a:latin typeface="Arial" panose="020B0604020202020204" pitchFamily="34" charset="0"/>
                        <a:ea typeface="Calibri" panose="020F0502020204030204" pitchFamily="34" charset="0"/>
                        <a:cs typeface="Arial" panose="020B0604020202020204" pitchFamily="34" charset="0"/>
                      </a:endParaRPr>
                    </a:p>
                  </a:txBody>
                  <a:tcPr marL="65680" marR="65680" marT="0" marB="0" anchor="ctr">
                    <a:solidFill>
                      <a:schemeClr val="accent1">
                        <a:lumMod val="75000"/>
                      </a:schemeClr>
                    </a:solidFill>
                  </a:tcPr>
                </a:tc>
                <a:tc>
                  <a:txBody>
                    <a:bodyPr/>
                    <a:lstStyle/>
                    <a:p>
                      <a:pPr marL="0" marR="0" algn="ctr">
                        <a:lnSpc>
                          <a:spcPct val="107000"/>
                        </a:lnSpc>
                        <a:spcBef>
                          <a:spcPts val="0"/>
                        </a:spcBef>
                        <a:spcAft>
                          <a:spcPts val="0"/>
                        </a:spcAft>
                      </a:pPr>
                      <a:r>
                        <a:rPr lang="en-US" sz="1400" kern="1200">
                          <a:effectLst/>
                          <a:latin typeface="Arial" panose="020B0604020202020204" pitchFamily="34" charset="0"/>
                          <a:cs typeface="Arial" panose="020B0604020202020204" pitchFamily="34" charset="0"/>
                        </a:rPr>
                        <a:t>Planned Allocation </a:t>
                      </a:r>
                    </a:p>
                    <a:p>
                      <a:pPr marL="0" marR="0" algn="ctr">
                        <a:lnSpc>
                          <a:spcPct val="107000"/>
                        </a:lnSpc>
                        <a:spcBef>
                          <a:spcPts val="0"/>
                        </a:spcBef>
                        <a:spcAft>
                          <a:spcPts val="0"/>
                        </a:spcAft>
                      </a:pPr>
                      <a:r>
                        <a:rPr lang="en-US" sz="1400" b="1" kern="1200">
                          <a:solidFill>
                            <a:schemeClr val="lt1"/>
                          </a:solidFill>
                          <a:effectLst/>
                          <a:latin typeface="Arial" panose="020B0604020202020204" pitchFamily="34" charset="0"/>
                          <a:ea typeface="Calibri" panose="020F0502020204030204" pitchFamily="34" charset="0"/>
                          <a:cs typeface="Arial" panose="020B0604020202020204" pitchFamily="34" charset="0"/>
                        </a:rPr>
                        <a:t>Apr 4</a:t>
                      </a:r>
                    </a:p>
                  </a:txBody>
                  <a:tcPr marL="64869" marR="64869" marT="0" marB="0" anchor="ctr">
                    <a:solidFill>
                      <a:schemeClr val="accent1">
                        <a:lumMod val="75000"/>
                      </a:schemeClr>
                    </a:solidFill>
                  </a:tcPr>
                </a:tc>
                <a:tc>
                  <a:txBody>
                    <a:bodyPr/>
                    <a:lstStyle/>
                    <a:p>
                      <a:pPr marL="0" marR="0" algn="ctr">
                        <a:lnSpc>
                          <a:spcPct val="107000"/>
                        </a:lnSpc>
                        <a:spcBef>
                          <a:spcPts val="0"/>
                        </a:spcBef>
                        <a:spcAft>
                          <a:spcPts val="0"/>
                        </a:spcAft>
                      </a:pPr>
                      <a:r>
                        <a:rPr lang="en-US" sz="1400" kern="1200">
                          <a:effectLst/>
                          <a:latin typeface="Arial" panose="020B0604020202020204" pitchFamily="34" charset="0"/>
                          <a:cs typeface="Arial" panose="020B0604020202020204" pitchFamily="34" charset="0"/>
                        </a:rPr>
                        <a:t>Planned Allocation </a:t>
                      </a:r>
                    </a:p>
                    <a:p>
                      <a:pPr marL="0" marR="0" algn="ctr">
                        <a:lnSpc>
                          <a:spcPct val="107000"/>
                        </a:lnSpc>
                        <a:spcBef>
                          <a:spcPts val="0"/>
                        </a:spcBef>
                        <a:spcAft>
                          <a:spcPts val="0"/>
                        </a:spcAft>
                      </a:pPr>
                      <a:r>
                        <a:rPr lang="en-US" sz="1400" b="1" kern="1200">
                          <a:solidFill>
                            <a:schemeClr val="lt1"/>
                          </a:solidFill>
                          <a:effectLst/>
                          <a:latin typeface="Arial" panose="020B0604020202020204" pitchFamily="34" charset="0"/>
                          <a:ea typeface="Calibri" panose="020F0502020204030204" pitchFamily="34" charset="0"/>
                          <a:cs typeface="Arial" panose="020B0604020202020204" pitchFamily="34" charset="0"/>
                        </a:rPr>
                        <a:t>Apr 11</a:t>
                      </a:r>
                    </a:p>
                  </a:txBody>
                  <a:tcPr marL="65680" marR="65680" marT="0" marB="0" anchor="ctr">
                    <a:solidFill>
                      <a:schemeClr val="accent1">
                        <a:lumMod val="75000"/>
                      </a:schemeClr>
                    </a:solidFill>
                  </a:tcPr>
                </a:tc>
                <a:tc>
                  <a:txBody>
                    <a:bodyPr/>
                    <a:lstStyle/>
                    <a:p>
                      <a:pPr marL="0" marR="0" algn="ctr">
                        <a:lnSpc>
                          <a:spcPct val="107000"/>
                        </a:lnSpc>
                        <a:spcBef>
                          <a:spcPts val="0"/>
                        </a:spcBef>
                        <a:spcAft>
                          <a:spcPts val="0"/>
                        </a:spcAft>
                      </a:pPr>
                      <a:r>
                        <a:rPr lang="en-US" sz="1400" kern="1200">
                          <a:effectLst/>
                          <a:latin typeface="Arial" panose="020B0604020202020204" pitchFamily="34" charset="0"/>
                          <a:cs typeface="Arial" panose="020B0604020202020204" pitchFamily="34" charset="0"/>
                        </a:rPr>
                        <a:t>Planned Allocation </a:t>
                      </a:r>
                    </a:p>
                    <a:p>
                      <a:pPr marL="0" marR="0" algn="ctr">
                        <a:lnSpc>
                          <a:spcPct val="107000"/>
                        </a:lnSpc>
                        <a:spcBef>
                          <a:spcPts val="0"/>
                        </a:spcBef>
                        <a:spcAft>
                          <a:spcPts val="0"/>
                        </a:spcAft>
                      </a:pPr>
                      <a:r>
                        <a:rPr lang="en-US" sz="1400" b="1" kern="1200">
                          <a:solidFill>
                            <a:schemeClr val="lt1"/>
                          </a:solidFill>
                          <a:effectLst/>
                          <a:latin typeface="Arial" panose="020B0604020202020204" pitchFamily="34" charset="0"/>
                          <a:ea typeface="Calibri" panose="020F0502020204030204" pitchFamily="34" charset="0"/>
                          <a:cs typeface="Arial" panose="020B0604020202020204" pitchFamily="34" charset="0"/>
                        </a:rPr>
                        <a:t>Apr 18</a:t>
                      </a:r>
                    </a:p>
                  </a:txBody>
                  <a:tcPr marL="64869" marR="64869" marT="0" marB="0" anchor="ctr">
                    <a:solidFill>
                      <a:schemeClr val="accent1">
                        <a:lumMod val="75000"/>
                      </a:schemeClr>
                    </a:solidFill>
                  </a:tcPr>
                </a:tc>
                <a:tc>
                  <a:txBody>
                    <a:bodyPr/>
                    <a:lstStyle/>
                    <a:p>
                      <a:pPr marL="0" marR="0" algn="ctr">
                        <a:lnSpc>
                          <a:spcPct val="107000"/>
                        </a:lnSpc>
                        <a:spcBef>
                          <a:spcPts val="0"/>
                        </a:spcBef>
                        <a:spcAft>
                          <a:spcPts val="0"/>
                        </a:spcAft>
                      </a:pPr>
                      <a:r>
                        <a:rPr lang="en-US" sz="1400" kern="1200">
                          <a:effectLst/>
                          <a:latin typeface="Arial" panose="020B0604020202020204" pitchFamily="34" charset="0"/>
                          <a:cs typeface="Arial" panose="020B0604020202020204" pitchFamily="34" charset="0"/>
                        </a:rPr>
                        <a:t>Planned Allocation </a:t>
                      </a:r>
                    </a:p>
                    <a:p>
                      <a:pPr marL="0" marR="0" algn="ctr">
                        <a:lnSpc>
                          <a:spcPct val="107000"/>
                        </a:lnSpc>
                        <a:spcBef>
                          <a:spcPts val="0"/>
                        </a:spcBef>
                        <a:spcAft>
                          <a:spcPts val="0"/>
                        </a:spcAft>
                      </a:pPr>
                      <a:r>
                        <a:rPr lang="en-US" sz="1400" b="1" kern="1200">
                          <a:solidFill>
                            <a:schemeClr val="lt1"/>
                          </a:solidFill>
                          <a:effectLst/>
                          <a:latin typeface="Arial" panose="020B0604020202020204" pitchFamily="34" charset="0"/>
                          <a:ea typeface="Calibri" panose="020F0502020204030204" pitchFamily="34" charset="0"/>
                          <a:cs typeface="Arial" panose="020B0604020202020204" pitchFamily="34" charset="0"/>
                        </a:rPr>
                        <a:t>Apr 25</a:t>
                      </a:r>
                    </a:p>
                  </a:txBody>
                  <a:tcPr marL="64869" marR="64869" marT="0" marB="0" anchor="ctr">
                    <a:solidFill>
                      <a:schemeClr val="accent1">
                        <a:lumMod val="75000"/>
                      </a:schemeClr>
                    </a:solidFill>
                  </a:tcPr>
                </a:tc>
                <a:extLst>
                  <a:ext uri="{0D108BD9-81ED-4DB2-BD59-A6C34878D82A}">
                    <a16:rowId xmlns:a16="http://schemas.microsoft.com/office/drawing/2014/main" val="10000"/>
                  </a:ext>
                </a:extLst>
              </a:tr>
              <a:tr h="525687">
                <a:tc>
                  <a:txBody>
                    <a:bodyPr/>
                    <a:lstStyle/>
                    <a:p>
                      <a:pPr marL="0" marR="0" algn="l">
                        <a:lnSpc>
                          <a:spcPct val="107000"/>
                        </a:lnSpc>
                        <a:spcBef>
                          <a:spcPts val="0"/>
                        </a:spcBef>
                        <a:spcAft>
                          <a:spcPts val="0"/>
                        </a:spcAft>
                      </a:pPr>
                      <a:r>
                        <a:rPr lang="en-US" sz="1400">
                          <a:effectLst/>
                          <a:latin typeface="Arial" panose="020B0604020202020204" pitchFamily="34" charset="0"/>
                          <a:cs typeface="Arial" panose="020B0604020202020204" pitchFamily="34" charset="0"/>
                        </a:rPr>
                        <a:t>Paxlovid</a:t>
                      </a:r>
                    </a:p>
                    <a:p>
                      <a:pPr marL="0" marR="0" algn="l">
                        <a:lnSpc>
                          <a:spcPct val="107000"/>
                        </a:lnSpc>
                        <a:spcBef>
                          <a:spcPts val="0"/>
                        </a:spcBef>
                        <a:spcAft>
                          <a:spcPts val="0"/>
                        </a:spcAft>
                      </a:pPr>
                      <a:r>
                        <a:rPr lang="en-US" sz="1000">
                          <a:effectLst/>
                          <a:latin typeface="Arial" panose="020B0604020202020204" pitchFamily="34" charset="0"/>
                          <a:cs typeface="Arial" panose="020B0604020202020204" pitchFamily="34" charset="0"/>
                        </a:rPr>
                        <a:t>Pfizer</a:t>
                      </a:r>
                      <a:endParaRPr lang="en-US" sz="1000" b="0" i="1">
                        <a:effectLst/>
                        <a:latin typeface="Arial" panose="020B0604020202020204" pitchFamily="34" charset="0"/>
                        <a:ea typeface="Calibri" panose="020F0502020204030204" pitchFamily="34" charset="0"/>
                        <a:cs typeface="Arial" panose="020B0604020202020204" pitchFamily="34" charset="0"/>
                      </a:endParaRPr>
                    </a:p>
                  </a:txBody>
                  <a:tcPr marL="64869" marR="64869" marT="0" marB="0" anchor="ctr">
                    <a:solidFill>
                      <a:schemeClr val="accent1">
                        <a:lumMod val="75000"/>
                      </a:schemeClr>
                    </a:solidFill>
                  </a:tcPr>
                </a:tc>
                <a:tc>
                  <a:txBody>
                    <a:bodyPr/>
                    <a:lstStyle/>
                    <a:p>
                      <a:pPr marL="0" marR="0" algn="l">
                        <a:lnSpc>
                          <a:spcPct val="107000"/>
                        </a:lnSpc>
                        <a:spcBef>
                          <a:spcPts val="0"/>
                        </a:spcBef>
                        <a:spcAft>
                          <a:spcPts val="0"/>
                        </a:spcAft>
                      </a:pPr>
                      <a:r>
                        <a:rPr lang="en-US" sz="1400">
                          <a:effectLst/>
                          <a:latin typeface="Arial" panose="020B0604020202020204" pitchFamily="34" charset="0"/>
                          <a:cs typeface="Arial" panose="020B0604020202020204" pitchFamily="34" charset="0"/>
                        </a:rPr>
                        <a:t>Oral antiviral for treatment</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4869" marR="64869" marT="0" marB="0" anchor="ctr"/>
                </a:tc>
                <a:tc>
                  <a:txBody>
                    <a:bodyPr/>
                    <a:lstStyle/>
                    <a:p>
                      <a:pPr marL="0" marR="0" algn="ctr">
                        <a:lnSpc>
                          <a:spcPct val="107000"/>
                        </a:lnSpc>
                        <a:spcBef>
                          <a:spcPts val="0"/>
                        </a:spcBef>
                        <a:spcAft>
                          <a:spcPts val="0"/>
                        </a:spcAft>
                      </a:pPr>
                      <a:r>
                        <a:rPr lang="en-US" sz="1400">
                          <a:effectLst/>
                          <a:latin typeface="Arial" panose="020B0604020202020204" pitchFamily="34" charset="0"/>
                          <a:cs typeface="Arial" panose="020B0604020202020204" pitchFamily="34" charset="0"/>
                        </a:rPr>
                        <a:t>Weekly</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4869" marR="64869" marT="0" marB="0" anchor="ctr"/>
                </a:tc>
                <a:tc>
                  <a:txBody>
                    <a:bodyPr/>
                    <a:lstStyle/>
                    <a:p>
                      <a:pPr marL="0" marR="0" algn="ctr">
                        <a:lnSpc>
                          <a:spcPct val="107000"/>
                        </a:lnSpc>
                        <a:spcBef>
                          <a:spcPts val="0"/>
                        </a:spcBef>
                        <a:spcAft>
                          <a:spcPts val="0"/>
                        </a:spcAft>
                      </a:pPr>
                      <a:r>
                        <a:rPr lang="en-US" sz="1200">
                          <a:effectLst/>
                          <a:latin typeface="Arial" panose="020B0604020202020204" pitchFamily="34" charset="0"/>
                          <a:ea typeface="Calibri" panose="020F0502020204030204" pitchFamily="34" charset="0"/>
                          <a:cs typeface="Arial" panose="020B0604020202020204" pitchFamily="34" charset="0"/>
                        </a:rPr>
                        <a:t>Weekly; Saturday</a:t>
                      </a:r>
                    </a:p>
                  </a:txBody>
                  <a:tcPr marL="64869" marR="64869"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a:ln>
                            <a:noFill/>
                          </a:ln>
                          <a:solidFill>
                            <a:srgbClr val="062E61"/>
                          </a:solidFill>
                          <a:effectLst/>
                          <a:uLnTx/>
                          <a:uFillTx/>
                          <a:latin typeface="Arial" panose="020B0604020202020204" pitchFamily="34" charset="0"/>
                          <a:ea typeface="+mn-ea"/>
                          <a:cs typeface="Arial" panose="020B0604020202020204" pitchFamily="34" charset="0"/>
                        </a:rPr>
                        <a:t>125,000</a:t>
                      </a:r>
                    </a:p>
                  </a:txBody>
                  <a:tcPr marL="64869" marR="64869"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a:ln>
                            <a:noFill/>
                          </a:ln>
                          <a:solidFill>
                            <a:srgbClr val="062E61"/>
                          </a:solidFill>
                          <a:effectLst/>
                          <a:uLnTx/>
                          <a:uFillTx/>
                          <a:latin typeface="Arial" panose="020B0604020202020204" pitchFamily="34" charset="0"/>
                          <a:ea typeface="+mn-ea"/>
                          <a:cs typeface="Arial" panose="020B0604020202020204" pitchFamily="34" charset="0"/>
                        </a:rPr>
                        <a:t>125,000</a:t>
                      </a:r>
                    </a:p>
                  </a:txBody>
                  <a:tcPr marL="65680" marR="656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a:ln>
                            <a:noFill/>
                          </a:ln>
                          <a:solidFill>
                            <a:srgbClr val="062E61"/>
                          </a:solidFill>
                          <a:effectLst/>
                          <a:uLnTx/>
                          <a:uFillTx/>
                          <a:latin typeface="Arial" panose="020B0604020202020204" pitchFamily="34" charset="0"/>
                          <a:ea typeface="+mn-ea"/>
                          <a:cs typeface="Arial" panose="020B0604020202020204" pitchFamily="34" charset="0"/>
                        </a:rPr>
                        <a:t>125,000</a:t>
                      </a:r>
                    </a:p>
                  </a:txBody>
                  <a:tcPr marL="64068" marR="64068"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a:ln>
                            <a:noFill/>
                          </a:ln>
                          <a:solidFill>
                            <a:srgbClr val="062E61"/>
                          </a:solidFill>
                          <a:effectLst/>
                          <a:uLnTx/>
                          <a:uFillTx/>
                          <a:latin typeface="Arial" panose="020B0604020202020204" pitchFamily="34" charset="0"/>
                          <a:ea typeface="+mn-ea"/>
                          <a:cs typeface="Arial" panose="020B0604020202020204" pitchFamily="34" charset="0"/>
                        </a:rPr>
                        <a:t>125,000</a:t>
                      </a:r>
                    </a:p>
                  </a:txBody>
                  <a:tcPr marL="65680" marR="656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a:ln>
                            <a:noFill/>
                          </a:ln>
                          <a:solidFill>
                            <a:srgbClr val="062E61"/>
                          </a:solidFill>
                          <a:effectLst/>
                          <a:uLnTx/>
                          <a:uFillTx/>
                          <a:latin typeface="Arial" panose="020B0604020202020204" pitchFamily="34" charset="0"/>
                          <a:ea typeface="+mn-ea"/>
                          <a:cs typeface="Arial" panose="020B0604020202020204" pitchFamily="34" charset="0"/>
                        </a:rPr>
                        <a:t>125,000</a:t>
                      </a:r>
                    </a:p>
                  </a:txBody>
                  <a:tcPr marL="64068" marR="64068"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a:ln>
                            <a:noFill/>
                          </a:ln>
                          <a:solidFill>
                            <a:srgbClr val="062E61"/>
                          </a:solidFill>
                          <a:effectLst/>
                          <a:uLnTx/>
                          <a:uFillTx/>
                          <a:latin typeface="Arial" panose="020B0604020202020204" pitchFamily="34" charset="0"/>
                          <a:ea typeface="+mn-ea"/>
                          <a:cs typeface="Arial" panose="020B0604020202020204" pitchFamily="34" charset="0"/>
                        </a:rPr>
                        <a:t>125,000</a:t>
                      </a:r>
                    </a:p>
                  </a:txBody>
                  <a:tcPr marL="64068" marR="64068" marT="0" marB="0" anchor="ctr"/>
                </a:tc>
                <a:extLst>
                  <a:ext uri="{0D108BD9-81ED-4DB2-BD59-A6C34878D82A}">
                    <a16:rowId xmlns:a16="http://schemas.microsoft.com/office/drawing/2014/main" val="10001"/>
                  </a:ext>
                </a:extLst>
              </a:tr>
              <a:tr h="573760">
                <a:tc>
                  <a:txBody>
                    <a:bodyPr/>
                    <a:lstStyle/>
                    <a:p>
                      <a:pPr marL="0" marR="0" algn="l">
                        <a:lnSpc>
                          <a:spcPct val="107000"/>
                        </a:lnSpc>
                        <a:spcBef>
                          <a:spcPts val="0"/>
                        </a:spcBef>
                        <a:spcAft>
                          <a:spcPts val="0"/>
                        </a:spcAft>
                      </a:pPr>
                      <a:r>
                        <a:rPr lang="en-US" sz="1400" err="1">
                          <a:effectLst/>
                          <a:latin typeface="Arial" panose="020B0604020202020204" pitchFamily="34" charset="0"/>
                          <a:cs typeface="Arial" panose="020B0604020202020204" pitchFamily="34" charset="0"/>
                        </a:rPr>
                        <a:t>Lagevrio</a:t>
                      </a:r>
                      <a:r>
                        <a:rPr lang="en-US" sz="1400">
                          <a:effectLst/>
                          <a:latin typeface="Arial" panose="020B0604020202020204" pitchFamily="34" charset="0"/>
                          <a:cs typeface="Arial" panose="020B0604020202020204" pitchFamily="34" charset="0"/>
                        </a:rPr>
                        <a:t> </a:t>
                      </a:r>
                      <a:r>
                        <a:rPr lang="en-US" sz="1200">
                          <a:effectLst/>
                          <a:latin typeface="Arial" panose="020B0604020202020204" pitchFamily="34" charset="0"/>
                          <a:cs typeface="Arial" panose="020B0604020202020204" pitchFamily="34" charset="0"/>
                        </a:rPr>
                        <a:t>(</a:t>
                      </a:r>
                      <a:r>
                        <a:rPr lang="en-US" sz="1200" err="1">
                          <a:effectLst/>
                          <a:latin typeface="Arial" panose="020B0604020202020204" pitchFamily="34" charset="0"/>
                          <a:cs typeface="Arial" panose="020B0604020202020204" pitchFamily="34" charset="0"/>
                        </a:rPr>
                        <a:t>molnupiravir</a:t>
                      </a:r>
                      <a:r>
                        <a:rPr lang="en-US" sz="1200">
                          <a:effectLst/>
                          <a:latin typeface="Arial" panose="020B0604020202020204" pitchFamily="34" charset="0"/>
                          <a:cs typeface="Arial" panose="020B0604020202020204" pitchFamily="34" charset="0"/>
                        </a:rPr>
                        <a:t>)</a:t>
                      </a:r>
                      <a:endParaRPr lang="en-US" sz="140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000" kern="1200">
                          <a:effectLst/>
                          <a:latin typeface="Arial" panose="020B0604020202020204" pitchFamily="34" charset="0"/>
                          <a:cs typeface="Arial" panose="020B0604020202020204" pitchFamily="34" charset="0"/>
                        </a:rPr>
                        <a:t>Merck</a:t>
                      </a:r>
                    </a:p>
                  </a:txBody>
                  <a:tcPr marL="64869" marR="64869" marT="0" marB="0" anchor="ctr">
                    <a:solidFill>
                      <a:schemeClr val="accent1">
                        <a:lumMod val="75000"/>
                      </a:schemeClr>
                    </a:solidFill>
                  </a:tcPr>
                </a:tc>
                <a:tc>
                  <a:txBody>
                    <a:bodyPr/>
                    <a:lstStyle/>
                    <a:p>
                      <a:pPr marL="0" marR="0" algn="l">
                        <a:lnSpc>
                          <a:spcPct val="107000"/>
                        </a:lnSpc>
                        <a:spcBef>
                          <a:spcPts val="0"/>
                        </a:spcBef>
                        <a:spcAft>
                          <a:spcPts val="0"/>
                        </a:spcAft>
                      </a:pPr>
                      <a:r>
                        <a:rPr lang="en-US" sz="1400">
                          <a:effectLst/>
                          <a:latin typeface="Arial" panose="020B0604020202020204" pitchFamily="34" charset="0"/>
                          <a:cs typeface="Arial" panose="020B0604020202020204" pitchFamily="34" charset="0"/>
                        </a:rPr>
                        <a:t>Oral antiviral for treatment</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4869" marR="64869" marT="0" marB="0" anchor="ctr"/>
                </a:tc>
                <a:tc>
                  <a:txBody>
                    <a:bodyPr/>
                    <a:lstStyle/>
                    <a:p>
                      <a:pPr marL="0" marR="0" algn="ctr">
                        <a:lnSpc>
                          <a:spcPct val="107000"/>
                        </a:lnSpc>
                        <a:spcBef>
                          <a:spcPts val="0"/>
                        </a:spcBef>
                        <a:spcAft>
                          <a:spcPts val="0"/>
                        </a:spcAft>
                      </a:pPr>
                      <a:r>
                        <a:rPr lang="en-US" sz="1400">
                          <a:effectLst/>
                          <a:latin typeface="Arial" panose="020B0604020202020204" pitchFamily="34" charset="0"/>
                          <a:cs typeface="Arial" panose="020B0604020202020204" pitchFamily="34" charset="0"/>
                        </a:rPr>
                        <a:t>Weekly</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4869" marR="64869"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a:ln>
                            <a:noFill/>
                          </a:ln>
                          <a:solidFill>
                            <a:srgbClr val="062E61"/>
                          </a:solidFill>
                          <a:effectLst/>
                          <a:uLnTx/>
                          <a:uFillTx/>
                          <a:latin typeface="Arial" panose="020B0604020202020204" pitchFamily="34" charset="0"/>
                          <a:ea typeface="Calibri" panose="020F0502020204030204" pitchFamily="34" charset="0"/>
                          <a:cs typeface="Arial" panose="020B0604020202020204" pitchFamily="34" charset="0"/>
                        </a:rPr>
                        <a:t>Weekly; Saturday</a:t>
                      </a:r>
                    </a:p>
                  </a:txBody>
                  <a:tcPr marL="64869" marR="64869" marT="0" marB="0" anchor="ctr"/>
                </a:tc>
                <a:tc>
                  <a:txBody>
                    <a:bodyPr/>
                    <a:lstStyle/>
                    <a:p>
                      <a:pPr marL="0" marR="0" algn="ctr">
                        <a:lnSpc>
                          <a:spcPct val="107000"/>
                        </a:lnSpc>
                        <a:spcBef>
                          <a:spcPts val="0"/>
                        </a:spcBef>
                        <a:spcAft>
                          <a:spcPts val="0"/>
                        </a:spcAft>
                      </a:pPr>
                      <a:r>
                        <a:rPr lang="en-US" sz="1400">
                          <a:effectLst/>
                          <a:latin typeface="Arial" panose="020B0604020202020204" pitchFamily="34" charset="0"/>
                          <a:cs typeface="Arial" panose="020B0604020202020204" pitchFamily="34" charset="0"/>
                        </a:rPr>
                        <a:t>50,000</a:t>
                      </a:r>
                    </a:p>
                  </a:txBody>
                  <a:tcPr marL="64869" marR="64869" marT="0" marB="0" anchor="ctr"/>
                </a:tc>
                <a:tc>
                  <a:txBody>
                    <a:bodyPr/>
                    <a:lstStyle/>
                    <a:p>
                      <a:pPr marL="0" marR="0" algn="ctr">
                        <a:lnSpc>
                          <a:spcPct val="107000"/>
                        </a:lnSpc>
                        <a:spcBef>
                          <a:spcPts val="0"/>
                        </a:spcBef>
                        <a:spcAft>
                          <a:spcPts val="0"/>
                        </a:spcAft>
                      </a:pPr>
                      <a:r>
                        <a:rPr lang="en-US" sz="1400">
                          <a:effectLst/>
                          <a:latin typeface="Arial" panose="020B0604020202020204" pitchFamily="34" charset="0"/>
                          <a:cs typeface="Arial" panose="020B0604020202020204" pitchFamily="34" charset="0"/>
                        </a:rPr>
                        <a:t>50,000</a:t>
                      </a:r>
                    </a:p>
                  </a:txBody>
                  <a:tcPr marL="65680" marR="65680" marT="0" marB="0" anchor="ctr"/>
                </a:tc>
                <a:tc>
                  <a:txBody>
                    <a:bodyPr/>
                    <a:lstStyle/>
                    <a:p>
                      <a:pPr marL="0" marR="0" algn="ctr">
                        <a:lnSpc>
                          <a:spcPct val="107000"/>
                        </a:lnSpc>
                        <a:spcBef>
                          <a:spcPts val="0"/>
                        </a:spcBef>
                        <a:spcAft>
                          <a:spcPts val="0"/>
                        </a:spcAft>
                      </a:pPr>
                      <a:r>
                        <a:rPr lang="en-US" sz="1400">
                          <a:effectLst/>
                          <a:latin typeface="Arial" panose="020B0604020202020204" pitchFamily="34" charset="0"/>
                          <a:cs typeface="Arial" panose="020B0604020202020204" pitchFamily="34" charset="0"/>
                        </a:rPr>
                        <a:t>50,000</a:t>
                      </a:r>
                    </a:p>
                  </a:txBody>
                  <a:tcPr marL="64068" marR="64068" marT="0" marB="0" anchor="ctr"/>
                </a:tc>
                <a:tc>
                  <a:txBody>
                    <a:bodyPr/>
                    <a:lstStyle/>
                    <a:p>
                      <a:pPr marL="0" marR="0" algn="ctr">
                        <a:lnSpc>
                          <a:spcPct val="107000"/>
                        </a:lnSpc>
                        <a:spcBef>
                          <a:spcPts val="0"/>
                        </a:spcBef>
                        <a:spcAft>
                          <a:spcPts val="0"/>
                        </a:spcAft>
                      </a:pPr>
                      <a:r>
                        <a:rPr lang="en-US" sz="1400">
                          <a:effectLst/>
                          <a:latin typeface="Arial" panose="020B0604020202020204" pitchFamily="34" charset="0"/>
                          <a:cs typeface="Arial" panose="020B0604020202020204" pitchFamily="34" charset="0"/>
                        </a:rPr>
                        <a:t>50,000</a:t>
                      </a:r>
                    </a:p>
                  </a:txBody>
                  <a:tcPr marL="65680" marR="65680" marT="0" marB="0" anchor="ctr"/>
                </a:tc>
                <a:tc>
                  <a:txBody>
                    <a:bodyPr/>
                    <a:lstStyle/>
                    <a:p>
                      <a:pPr marL="0" marR="0" algn="ctr">
                        <a:lnSpc>
                          <a:spcPct val="107000"/>
                        </a:lnSpc>
                        <a:spcBef>
                          <a:spcPts val="0"/>
                        </a:spcBef>
                        <a:spcAft>
                          <a:spcPts val="0"/>
                        </a:spcAft>
                      </a:pPr>
                      <a:r>
                        <a:rPr lang="en-US" sz="1400">
                          <a:effectLst/>
                          <a:latin typeface="Arial" panose="020B0604020202020204" pitchFamily="34" charset="0"/>
                          <a:cs typeface="Arial" panose="020B0604020202020204" pitchFamily="34" charset="0"/>
                        </a:rPr>
                        <a:t>50,000</a:t>
                      </a:r>
                    </a:p>
                  </a:txBody>
                  <a:tcPr marL="64068" marR="64068" marT="0" marB="0" anchor="ctr"/>
                </a:tc>
                <a:tc>
                  <a:txBody>
                    <a:bodyPr/>
                    <a:lstStyle/>
                    <a:p>
                      <a:pPr marL="0" marR="0" algn="ctr">
                        <a:lnSpc>
                          <a:spcPct val="107000"/>
                        </a:lnSpc>
                        <a:spcBef>
                          <a:spcPts val="0"/>
                        </a:spcBef>
                        <a:spcAft>
                          <a:spcPts val="0"/>
                        </a:spcAft>
                      </a:pPr>
                      <a:r>
                        <a:rPr lang="en-US" sz="1400">
                          <a:effectLst/>
                          <a:latin typeface="Arial" panose="020B0604020202020204" pitchFamily="34" charset="0"/>
                          <a:cs typeface="Arial" panose="020B0604020202020204" pitchFamily="34" charset="0"/>
                        </a:rPr>
                        <a:t>50,000</a:t>
                      </a:r>
                    </a:p>
                  </a:txBody>
                  <a:tcPr marL="64068" marR="64068" marT="0" marB="0" anchor="ctr"/>
                </a:tc>
                <a:extLst>
                  <a:ext uri="{0D108BD9-81ED-4DB2-BD59-A6C34878D82A}">
                    <a16:rowId xmlns:a16="http://schemas.microsoft.com/office/drawing/2014/main" val="10002"/>
                  </a:ext>
                </a:extLst>
              </a:tr>
              <a:tr h="578468">
                <a:tc>
                  <a:txBody>
                    <a:bodyPr/>
                    <a:lstStyle/>
                    <a:p>
                      <a:pPr marL="0" marR="0" algn="l">
                        <a:lnSpc>
                          <a:spcPct val="107000"/>
                        </a:lnSpc>
                        <a:spcBef>
                          <a:spcPts val="0"/>
                        </a:spcBef>
                        <a:spcAft>
                          <a:spcPts val="0"/>
                        </a:spcAft>
                      </a:pPr>
                      <a:r>
                        <a:rPr lang="en-US" sz="1400">
                          <a:effectLst/>
                          <a:latin typeface="Arial" panose="020B0604020202020204" pitchFamily="34" charset="0"/>
                          <a:cs typeface="Arial" panose="020B0604020202020204" pitchFamily="34" charset="0"/>
                        </a:rPr>
                        <a:t>Sotrovimab</a:t>
                      </a:r>
                      <a:r>
                        <a:rPr lang="en-US" sz="1400" baseline="30000">
                          <a:effectLst/>
                          <a:latin typeface="Arial" panose="020B0604020202020204" pitchFamily="34" charset="0"/>
                          <a:cs typeface="Arial" panose="020B0604020202020204" pitchFamily="34" charset="0"/>
                        </a:rPr>
                        <a:t>1</a:t>
                      </a:r>
                    </a:p>
                    <a:p>
                      <a:pPr marL="0" marR="0" algn="l">
                        <a:lnSpc>
                          <a:spcPct val="107000"/>
                        </a:lnSpc>
                        <a:spcBef>
                          <a:spcPts val="0"/>
                        </a:spcBef>
                        <a:spcAft>
                          <a:spcPts val="0"/>
                        </a:spcAft>
                      </a:pPr>
                      <a:r>
                        <a:rPr lang="en-US" sz="1000">
                          <a:effectLst/>
                          <a:latin typeface="Arial" panose="020B0604020202020204" pitchFamily="34" charset="0"/>
                          <a:cs typeface="Arial" panose="020B0604020202020204" pitchFamily="34" charset="0"/>
                        </a:rPr>
                        <a:t>GSK/Vir</a:t>
                      </a:r>
                      <a:endParaRPr lang="en-US" sz="1000" b="0" i="1">
                        <a:effectLst/>
                        <a:latin typeface="Arial" panose="020B0604020202020204" pitchFamily="34" charset="0"/>
                        <a:ea typeface="Calibri" panose="020F0502020204030204" pitchFamily="34" charset="0"/>
                        <a:cs typeface="Arial" panose="020B0604020202020204" pitchFamily="34" charset="0"/>
                      </a:endParaRPr>
                    </a:p>
                  </a:txBody>
                  <a:tcPr marL="64869" marR="64869" marT="0" marB="0" anchor="ctr">
                    <a:solidFill>
                      <a:schemeClr val="accent1">
                        <a:lumMod val="75000"/>
                      </a:schemeClr>
                    </a:solidFill>
                  </a:tcPr>
                </a:tc>
                <a:tc>
                  <a:txBody>
                    <a:bodyPr/>
                    <a:lstStyle/>
                    <a:p>
                      <a:pPr marL="0" marR="0" algn="l">
                        <a:lnSpc>
                          <a:spcPct val="107000"/>
                        </a:lnSpc>
                        <a:spcBef>
                          <a:spcPts val="0"/>
                        </a:spcBef>
                        <a:spcAft>
                          <a:spcPts val="0"/>
                        </a:spcAft>
                      </a:pPr>
                      <a:r>
                        <a:rPr lang="en-US" sz="1400">
                          <a:effectLst/>
                          <a:latin typeface="Arial" panose="020B0604020202020204" pitchFamily="34" charset="0"/>
                          <a:cs typeface="Arial" panose="020B0604020202020204" pitchFamily="34" charset="0"/>
                        </a:rPr>
                        <a:t>Monoclonal for treatment</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4869" marR="64869" marT="0" marB="0" anchor="ctr"/>
                </a:tc>
                <a:tc>
                  <a:txBody>
                    <a:bodyPr/>
                    <a:lstStyle/>
                    <a:p>
                      <a:pPr marL="0" marR="0" algn="ctr">
                        <a:lnSpc>
                          <a:spcPct val="107000"/>
                        </a:lnSpc>
                        <a:spcBef>
                          <a:spcPts val="0"/>
                        </a:spcBef>
                        <a:spcAft>
                          <a:spcPts val="0"/>
                        </a:spcAft>
                      </a:pPr>
                      <a:r>
                        <a:rPr lang="en-US" sz="1400" kern="1200">
                          <a:effectLst/>
                          <a:latin typeface="Arial" panose="020B0604020202020204" pitchFamily="34" charset="0"/>
                          <a:cs typeface="Arial" panose="020B0604020202020204" pitchFamily="34" charset="0"/>
                        </a:rPr>
                        <a:t>Weekly</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4869" marR="64869"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a:ln>
                            <a:noFill/>
                          </a:ln>
                          <a:solidFill>
                            <a:srgbClr val="062E61"/>
                          </a:solidFill>
                          <a:effectLst/>
                          <a:uLnTx/>
                          <a:uFillTx/>
                          <a:latin typeface="Arial" panose="020B0604020202020204" pitchFamily="34" charset="0"/>
                          <a:ea typeface="Calibri" panose="020F0502020204030204" pitchFamily="34" charset="0"/>
                          <a:cs typeface="Arial" panose="020B0604020202020204" pitchFamily="34" charset="0"/>
                        </a:rPr>
                        <a:t>Weekly; Saturday</a:t>
                      </a:r>
                    </a:p>
                  </a:txBody>
                  <a:tcPr marL="64869" marR="64869"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kern="1200">
                          <a:effectLst/>
                          <a:latin typeface="Arial" panose="020B0604020202020204" pitchFamily="34" charset="0"/>
                          <a:cs typeface="Arial" panose="020B0604020202020204" pitchFamily="34" charset="0"/>
                        </a:rPr>
                        <a:t>35,000</a:t>
                      </a:r>
                      <a:endParaRPr lang="en-US" sz="1400" kern="120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4869" marR="64869" marT="0" marB="0" anchor="ctr"/>
                </a:tc>
                <a:tc>
                  <a:txBody>
                    <a:bodyPr/>
                    <a:lstStyle/>
                    <a:p>
                      <a:pPr marL="0" marR="0" algn="ctr">
                        <a:lnSpc>
                          <a:spcPct val="107000"/>
                        </a:lnSpc>
                        <a:spcBef>
                          <a:spcPts val="0"/>
                        </a:spcBef>
                        <a:spcAft>
                          <a:spcPts val="0"/>
                        </a:spcAft>
                      </a:pPr>
                      <a:r>
                        <a:rPr lang="en-US" sz="1400" kern="1200">
                          <a:effectLst/>
                          <a:latin typeface="Arial" panose="020B0604020202020204" pitchFamily="34" charset="0"/>
                          <a:cs typeface="Arial" panose="020B0604020202020204" pitchFamily="34" charset="0"/>
                        </a:rPr>
                        <a:t>35,000</a:t>
                      </a:r>
                      <a:r>
                        <a:rPr lang="en-US" sz="1400" kern="1200" baseline="30000">
                          <a:effectLst/>
                          <a:latin typeface="Arial" panose="020B0604020202020204" pitchFamily="34" charset="0"/>
                          <a:cs typeface="Arial" panose="020B0604020202020204" pitchFamily="34" charset="0"/>
                        </a:rPr>
                        <a:t>3</a:t>
                      </a:r>
                      <a:endParaRPr lang="en-US" sz="1400" kern="1200" baseline="3000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5680" marR="656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kern="1200">
                          <a:effectLst/>
                          <a:latin typeface="Arial" panose="020B0604020202020204" pitchFamily="34" charset="0"/>
                          <a:cs typeface="Arial" panose="020B0604020202020204" pitchFamily="34" charset="0"/>
                        </a:rPr>
                        <a:t>35,000</a:t>
                      </a:r>
                      <a:r>
                        <a:rPr lang="en-US" sz="1400" kern="1200" baseline="30000">
                          <a:effectLst/>
                          <a:latin typeface="Arial" panose="020B0604020202020204" pitchFamily="34" charset="0"/>
                          <a:cs typeface="Arial" panose="020B0604020202020204" pitchFamily="34" charset="0"/>
                        </a:rPr>
                        <a:t>3</a:t>
                      </a:r>
                      <a:endParaRPr lang="en-US" sz="1400" kern="120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4068" marR="64068" marT="0" marB="0" anchor="ctr"/>
                </a:tc>
                <a:tc>
                  <a:txBody>
                    <a:bodyPr/>
                    <a:lstStyle/>
                    <a:p>
                      <a:pPr marL="0" marR="0" algn="ctr">
                        <a:lnSpc>
                          <a:spcPct val="107000"/>
                        </a:lnSpc>
                        <a:spcBef>
                          <a:spcPts val="0"/>
                        </a:spcBef>
                        <a:spcAft>
                          <a:spcPts val="0"/>
                        </a:spcAft>
                      </a:pPr>
                      <a:r>
                        <a:rPr kumimoji="0" lang="en-US" sz="1200" b="0" i="0" u="none" strike="noStrike" kern="1200" cap="none" spc="0" normalizeH="0" baseline="0" noProof="0">
                          <a:ln>
                            <a:noFill/>
                          </a:ln>
                          <a:solidFill>
                            <a:srgbClr val="062E61"/>
                          </a:solidFill>
                          <a:effectLst/>
                          <a:uLnTx/>
                          <a:uFillTx/>
                          <a:latin typeface="Arial" panose="020B0604020202020204" pitchFamily="34" charset="0"/>
                          <a:ea typeface="+mn-ea"/>
                          <a:cs typeface="Arial" panose="020B0604020202020204" pitchFamily="34" charset="0"/>
                        </a:rPr>
                        <a:t>Distribution pause</a:t>
                      </a:r>
                      <a:r>
                        <a:rPr lang="en-US" sz="1400" kern="1200" baseline="30000">
                          <a:effectLst/>
                          <a:latin typeface="Arial" panose="020B0604020202020204" pitchFamily="34" charset="0"/>
                          <a:cs typeface="Arial" panose="020B0604020202020204" pitchFamily="34" charset="0"/>
                        </a:rPr>
                        <a:t>3</a:t>
                      </a:r>
                      <a:endParaRPr lang="en-US" sz="1400" kern="120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5680" marR="656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a:ln>
                            <a:noFill/>
                          </a:ln>
                          <a:solidFill>
                            <a:srgbClr val="062E61"/>
                          </a:solidFill>
                          <a:effectLst/>
                          <a:uLnTx/>
                          <a:uFillTx/>
                          <a:latin typeface="Arial" panose="020B0604020202020204" pitchFamily="34" charset="0"/>
                          <a:ea typeface="+mn-ea"/>
                          <a:cs typeface="Arial" panose="020B0604020202020204" pitchFamily="34" charset="0"/>
                        </a:rPr>
                        <a:t>Distribution pause</a:t>
                      </a:r>
                      <a:r>
                        <a:rPr lang="en-US" sz="1400" kern="1200" baseline="30000">
                          <a:effectLst/>
                          <a:latin typeface="Arial" panose="020B0604020202020204" pitchFamily="34" charset="0"/>
                          <a:cs typeface="Arial" panose="020B0604020202020204" pitchFamily="34" charset="0"/>
                        </a:rPr>
                        <a:t>3</a:t>
                      </a:r>
                      <a:endParaRPr lang="en-US" sz="1400" kern="120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4068" marR="64068"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a:ln>
                            <a:noFill/>
                          </a:ln>
                          <a:solidFill>
                            <a:srgbClr val="062E61"/>
                          </a:solidFill>
                          <a:effectLst/>
                          <a:uLnTx/>
                          <a:uFillTx/>
                          <a:latin typeface="Arial" panose="020B0604020202020204" pitchFamily="34" charset="0"/>
                          <a:ea typeface="+mn-ea"/>
                          <a:cs typeface="Arial" panose="020B0604020202020204" pitchFamily="34" charset="0"/>
                        </a:rPr>
                        <a:t>Distribution pause</a:t>
                      </a:r>
                      <a:r>
                        <a:rPr lang="en-US" sz="1400" kern="1200" baseline="30000">
                          <a:effectLst/>
                          <a:latin typeface="Arial" panose="020B0604020202020204" pitchFamily="34" charset="0"/>
                          <a:cs typeface="Arial" panose="020B0604020202020204" pitchFamily="34" charset="0"/>
                        </a:rPr>
                        <a:t>3</a:t>
                      </a:r>
                      <a:endParaRPr lang="en-US" sz="1400" kern="120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4068" marR="64068" marT="0" marB="0" anchor="ctr"/>
                </a:tc>
                <a:extLst>
                  <a:ext uri="{0D108BD9-81ED-4DB2-BD59-A6C34878D82A}">
                    <a16:rowId xmlns:a16="http://schemas.microsoft.com/office/drawing/2014/main" val="10003"/>
                  </a:ext>
                </a:extLst>
              </a:tr>
              <a:tr h="506787">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a:effectLst/>
                          <a:latin typeface="Arial" panose="020B0604020202020204" pitchFamily="34" charset="0"/>
                          <a:cs typeface="Arial" panose="020B0604020202020204" pitchFamily="34" charset="0"/>
                        </a:rPr>
                        <a:t>Bebtelovimab</a:t>
                      </a:r>
                      <a:r>
                        <a:rPr lang="en-US" sz="1400" baseline="30000">
                          <a:effectLst/>
                          <a:latin typeface="Arial" panose="020B0604020202020204" pitchFamily="34" charset="0"/>
                          <a:cs typeface="Arial" panose="020B0604020202020204" pitchFamily="34" charset="0"/>
                        </a:rPr>
                        <a:t>1</a:t>
                      </a:r>
                      <a:endParaRPr lang="en-US" sz="1400">
                        <a:effectLst/>
                        <a:latin typeface="Arial" panose="020B0604020202020204" pitchFamily="34" charset="0"/>
                        <a:cs typeface="Arial" panose="020B0604020202020204" pitchFamily="34" charset="0"/>
                      </a:endParaRPr>
                    </a:p>
                    <a:p>
                      <a:pPr marL="0" marR="0" algn="l">
                        <a:lnSpc>
                          <a:spcPct val="107000"/>
                        </a:lnSpc>
                        <a:spcBef>
                          <a:spcPts val="0"/>
                        </a:spcBef>
                        <a:spcAft>
                          <a:spcPts val="0"/>
                        </a:spcAft>
                      </a:pPr>
                      <a:r>
                        <a:rPr lang="en-US" sz="1000" b="0" i="0">
                          <a:effectLst/>
                          <a:latin typeface="Arial" panose="020B0604020202020204" pitchFamily="34" charset="0"/>
                          <a:ea typeface="Calibri" panose="020F0502020204030204" pitchFamily="34" charset="0"/>
                          <a:cs typeface="Arial" panose="020B0604020202020204" pitchFamily="34" charset="0"/>
                        </a:rPr>
                        <a:t>Lilly</a:t>
                      </a:r>
                    </a:p>
                  </a:txBody>
                  <a:tcPr marL="64869" marR="64869" marT="0" marB="0" anchor="ctr">
                    <a:solidFill>
                      <a:schemeClr val="accent1">
                        <a:lumMod val="75000"/>
                      </a:schemeClr>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a:effectLst/>
                          <a:latin typeface="Arial" panose="020B0604020202020204" pitchFamily="34" charset="0"/>
                          <a:cs typeface="Arial" panose="020B0604020202020204" pitchFamily="34" charset="0"/>
                        </a:rPr>
                        <a:t>Monoclonal for treatment</a:t>
                      </a:r>
                      <a:endParaRPr lang="en-US" sz="1400" kern="120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L="64869" marR="64869" marT="0" marB="0" anchor="ctr"/>
                </a:tc>
                <a:tc>
                  <a:txBody>
                    <a:bodyPr/>
                    <a:lstStyle/>
                    <a:p>
                      <a:pPr marL="0" marR="0" algn="ctr">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Weekly</a:t>
                      </a:r>
                    </a:p>
                  </a:txBody>
                  <a:tcPr marL="64869" marR="64869"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a:ln>
                            <a:noFill/>
                          </a:ln>
                          <a:solidFill>
                            <a:srgbClr val="062E61"/>
                          </a:solidFill>
                          <a:effectLst/>
                          <a:uLnTx/>
                          <a:uFillTx/>
                          <a:latin typeface="Arial" panose="020B0604020202020204" pitchFamily="34" charset="0"/>
                          <a:ea typeface="Calibri" panose="020F0502020204030204" pitchFamily="34" charset="0"/>
                          <a:cs typeface="Arial" panose="020B0604020202020204" pitchFamily="34" charset="0"/>
                        </a:rPr>
                        <a:t>Weekly; Saturday</a:t>
                      </a:r>
                    </a:p>
                  </a:txBody>
                  <a:tcPr marL="64869" marR="64869" marT="0" marB="0" anchor="ctr"/>
                </a:tc>
                <a:tc>
                  <a:txBody>
                    <a:bodyPr/>
                    <a:lstStyle/>
                    <a:p>
                      <a:pPr marL="0" marR="0" algn="ctr">
                        <a:lnSpc>
                          <a:spcPct val="107000"/>
                        </a:lnSpc>
                        <a:spcBef>
                          <a:spcPts val="0"/>
                        </a:spcBef>
                        <a:spcAft>
                          <a:spcPts val="0"/>
                        </a:spcAft>
                      </a:pPr>
                      <a:r>
                        <a:rPr lang="en-US" sz="1400" i="0" kern="1200">
                          <a:solidFill>
                            <a:schemeClr val="dk1"/>
                          </a:solidFill>
                          <a:effectLst/>
                          <a:latin typeface="Arial" panose="020B0604020202020204" pitchFamily="34" charset="0"/>
                          <a:ea typeface="+mn-ea"/>
                          <a:cs typeface="Arial" panose="020B0604020202020204" pitchFamily="34" charset="0"/>
                        </a:rPr>
                        <a:t>30,000</a:t>
                      </a:r>
                    </a:p>
                  </a:txBody>
                  <a:tcPr marL="64869" marR="64869" marT="0" marB="0" anchor="ctr"/>
                </a:tc>
                <a:tc>
                  <a:txBody>
                    <a:bodyPr/>
                    <a:lstStyle/>
                    <a:p>
                      <a:pPr marL="0" marR="0" algn="ctr">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30,000</a:t>
                      </a:r>
                    </a:p>
                  </a:txBody>
                  <a:tcPr marL="65680" marR="65680" marT="0" marB="0" anchor="ctr"/>
                </a:tc>
                <a:tc>
                  <a:txBody>
                    <a:bodyPr/>
                    <a:lstStyle/>
                    <a:p>
                      <a:pPr marL="0" marR="0" algn="ctr">
                        <a:lnSpc>
                          <a:spcPct val="107000"/>
                        </a:lnSpc>
                        <a:spcBef>
                          <a:spcPts val="0"/>
                        </a:spcBef>
                        <a:spcAft>
                          <a:spcPts val="0"/>
                        </a:spcAft>
                      </a:pPr>
                      <a:r>
                        <a:rPr lang="en-US" sz="1400" i="0" kern="1200">
                          <a:solidFill>
                            <a:schemeClr val="dk1"/>
                          </a:solidFill>
                          <a:effectLst/>
                          <a:latin typeface="Arial" panose="020B0604020202020204" pitchFamily="34" charset="0"/>
                          <a:ea typeface="+mn-ea"/>
                          <a:cs typeface="Arial" panose="020B0604020202020204" pitchFamily="34" charset="0"/>
                        </a:rPr>
                        <a:t>30,000</a:t>
                      </a:r>
                    </a:p>
                  </a:txBody>
                  <a:tcPr marL="64068" marR="64068" marT="0" marB="0" anchor="ctr"/>
                </a:tc>
                <a:tc>
                  <a:txBody>
                    <a:bodyPr/>
                    <a:lstStyle/>
                    <a:p>
                      <a:pPr marL="0" marR="0" algn="ctr">
                        <a:lnSpc>
                          <a:spcPct val="107000"/>
                        </a:lnSpc>
                        <a:spcBef>
                          <a:spcPts val="0"/>
                        </a:spcBef>
                        <a:spcAft>
                          <a:spcPts val="0"/>
                        </a:spcAft>
                      </a:pPr>
                      <a:r>
                        <a:rPr lang="en-US" sz="1400">
                          <a:effectLst/>
                          <a:latin typeface="Arial" panose="020B0604020202020204" pitchFamily="34" charset="0"/>
                          <a:ea typeface="Calibri" panose="020F0502020204030204" pitchFamily="34" charset="0"/>
                          <a:cs typeface="Arial" panose="020B0604020202020204" pitchFamily="34" charset="0"/>
                        </a:rPr>
                        <a:t>30,000</a:t>
                      </a:r>
                    </a:p>
                  </a:txBody>
                  <a:tcPr marL="65680" marR="65680" marT="0" marB="0" anchor="ctr"/>
                </a:tc>
                <a:tc>
                  <a:txBody>
                    <a:bodyPr/>
                    <a:lstStyle/>
                    <a:p>
                      <a:pPr marL="0" marR="0" algn="ctr">
                        <a:lnSpc>
                          <a:spcPct val="107000"/>
                        </a:lnSpc>
                        <a:spcBef>
                          <a:spcPts val="0"/>
                        </a:spcBef>
                        <a:spcAft>
                          <a:spcPts val="0"/>
                        </a:spcAft>
                      </a:pPr>
                      <a:r>
                        <a:rPr lang="en-US" sz="1400" i="0" kern="1200">
                          <a:solidFill>
                            <a:schemeClr val="dk1"/>
                          </a:solidFill>
                          <a:effectLst/>
                          <a:latin typeface="Arial" panose="020B0604020202020204" pitchFamily="34" charset="0"/>
                          <a:ea typeface="+mn-ea"/>
                          <a:cs typeface="Arial" panose="020B0604020202020204" pitchFamily="34" charset="0"/>
                        </a:rPr>
                        <a:t>30,000</a:t>
                      </a:r>
                    </a:p>
                  </a:txBody>
                  <a:tcPr marL="64068" marR="64068" marT="0" marB="0" anchor="ctr"/>
                </a:tc>
                <a:tc>
                  <a:txBody>
                    <a:bodyPr/>
                    <a:lstStyle/>
                    <a:p>
                      <a:pPr marL="0" marR="0" algn="ctr">
                        <a:lnSpc>
                          <a:spcPct val="107000"/>
                        </a:lnSpc>
                        <a:spcBef>
                          <a:spcPts val="0"/>
                        </a:spcBef>
                        <a:spcAft>
                          <a:spcPts val="0"/>
                        </a:spcAft>
                      </a:pPr>
                      <a:r>
                        <a:rPr lang="en-US" sz="1400" i="0" kern="1200">
                          <a:solidFill>
                            <a:schemeClr val="dk1"/>
                          </a:solidFill>
                          <a:effectLst/>
                          <a:latin typeface="Arial" panose="020B0604020202020204" pitchFamily="34" charset="0"/>
                          <a:ea typeface="+mn-ea"/>
                          <a:cs typeface="Arial" panose="020B0604020202020204" pitchFamily="34" charset="0"/>
                        </a:rPr>
                        <a:t>30,000</a:t>
                      </a:r>
                    </a:p>
                  </a:txBody>
                  <a:tcPr marL="64068" marR="64068" marT="0" marB="0" anchor="ctr"/>
                </a:tc>
                <a:extLst>
                  <a:ext uri="{0D108BD9-81ED-4DB2-BD59-A6C34878D82A}">
                    <a16:rowId xmlns:a16="http://schemas.microsoft.com/office/drawing/2014/main" val="10004"/>
                  </a:ext>
                </a:extLst>
              </a:tr>
              <a:tr h="658391">
                <a:tc>
                  <a:txBody>
                    <a:bodyPr/>
                    <a:lstStyle/>
                    <a:p>
                      <a:pPr marL="0" marR="0" algn="l">
                        <a:lnSpc>
                          <a:spcPct val="107000"/>
                        </a:lnSpc>
                        <a:spcBef>
                          <a:spcPts val="0"/>
                        </a:spcBef>
                        <a:spcAft>
                          <a:spcPts val="0"/>
                        </a:spcAft>
                      </a:pPr>
                      <a:r>
                        <a:rPr lang="en-US" sz="1400">
                          <a:effectLst/>
                          <a:latin typeface="Arial" panose="020B0604020202020204" pitchFamily="34" charset="0"/>
                          <a:cs typeface="Arial" panose="020B0604020202020204" pitchFamily="34" charset="0"/>
                        </a:rPr>
                        <a:t>Evusheld</a:t>
                      </a:r>
                    </a:p>
                    <a:p>
                      <a:pPr marL="0" marR="0" algn="l">
                        <a:lnSpc>
                          <a:spcPct val="107000"/>
                        </a:lnSpc>
                        <a:spcBef>
                          <a:spcPts val="0"/>
                        </a:spcBef>
                        <a:spcAft>
                          <a:spcPts val="0"/>
                        </a:spcAft>
                      </a:pPr>
                      <a:r>
                        <a:rPr lang="en-US" sz="1000">
                          <a:effectLst/>
                          <a:latin typeface="Arial" panose="020B0604020202020204" pitchFamily="34" charset="0"/>
                          <a:cs typeface="Arial" panose="020B0604020202020204" pitchFamily="34" charset="0"/>
                        </a:rPr>
                        <a:t>AstraZeneca</a:t>
                      </a:r>
                      <a:endParaRPr lang="en-US" sz="1000" b="0" i="1">
                        <a:effectLst/>
                        <a:latin typeface="Arial" panose="020B0604020202020204" pitchFamily="34" charset="0"/>
                        <a:ea typeface="Calibri" panose="020F0502020204030204" pitchFamily="34" charset="0"/>
                        <a:cs typeface="Arial" panose="020B0604020202020204" pitchFamily="34" charset="0"/>
                      </a:endParaRPr>
                    </a:p>
                  </a:txBody>
                  <a:tcPr marL="64869" marR="64869" marT="0" marB="0" anchor="ctr">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marR="0" algn="l">
                        <a:lnSpc>
                          <a:spcPct val="107000"/>
                        </a:lnSpc>
                        <a:spcBef>
                          <a:spcPts val="0"/>
                        </a:spcBef>
                        <a:spcAft>
                          <a:spcPts val="0"/>
                        </a:spcAft>
                      </a:pPr>
                      <a:r>
                        <a:rPr lang="en-US" sz="1400">
                          <a:effectLst/>
                          <a:latin typeface="Arial" panose="020B0604020202020204" pitchFamily="34" charset="0"/>
                          <a:cs typeface="Arial" panose="020B0604020202020204" pitchFamily="34" charset="0"/>
                        </a:rPr>
                        <a:t>Monoclonal for prevention</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4869" marR="64869" marT="0" marB="0" anchor="ct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Arial" panose="020B0604020202020204" pitchFamily="34" charset="0"/>
                          <a:cs typeface="Arial" panose="020B0604020202020204" pitchFamily="34" charset="0"/>
                        </a:rPr>
                        <a:t>Monthly</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4869" marR="64869" marT="0" marB="0"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a:ln>
                            <a:noFill/>
                          </a:ln>
                          <a:solidFill>
                            <a:srgbClr val="062E61"/>
                          </a:solidFill>
                          <a:effectLst/>
                          <a:uLnTx/>
                          <a:uFillTx/>
                          <a:latin typeface="Arial" panose="020B0604020202020204" pitchFamily="34" charset="0"/>
                          <a:ea typeface="Calibri" panose="020F0502020204030204" pitchFamily="34" charset="0"/>
                          <a:cs typeface="Arial" panose="020B0604020202020204" pitchFamily="34" charset="0"/>
                        </a:rPr>
                        <a:t>Monthly;  end of month</a:t>
                      </a:r>
                    </a:p>
                  </a:txBody>
                  <a:tcPr marL="64869" marR="64869" marT="0" marB="0" anchor="ct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kern="1200" baseline="0">
                          <a:solidFill>
                            <a:schemeClr val="dk1"/>
                          </a:solidFill>
                          <a:effectLst/>
                          <a:latin typeface="Arial" panose="020B0604020202020204" pitchFamily="34" charset="0"/>
                          <a:ea typeface="Calibri" panose="020F0502020204030204" pitchFamily="34" charset="0"/>
                          <a:cs typeface="Arial" panose="020B0604020202020204" pitchFamily="34" charset="0"/>
                        </a:rPr>
                        <a:t>N/A</a:t>
                      </a:r>
                    </a:p>
                    <a:p>
                      <a:pPr marL="0" marR="0" algn="ctr">
                        <a:lnSpc>
                          <a:spcPct val="107000"/>
                        </a:lnSpc>
                        <a:spcBef>
                          <a:spcPts val="0"/>
                        </a:spcBef>
                        <a:spcAft>
                          <a:spcPts val="0"/>
                        </a:spcAft>
                      </a:pPr>
                      <a:r>
                        <a:rPr lang="en-US" sz="1200" kern="1200" baseline="0">
                          <a:solidFill>
                            <a:schemeClr val="dk1"/>
                          </a:solidFill>
                          <a:effectLst/>
                          <a:latin typeface="Arial" panose="020B0604020202020204" pitchFamily="34" charset="0"/>
                          <a:ea typeface="Calibri" panose="020F0502020204030204" pitchFamily="34" charset="0"/>
                          <a:cs typeface="Arial" panose="020B0604020202020204" pitchFamily="34" charset="0"/>
                        </a:rPr>
                        <a:t>(order against monthly)</a:t>
                      </a:r>
                    </a:p>
                  </a:txBody>
                  <a:tcPr marL="64869" marR="64869" marT="0" marB="0" anchor="ct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kern="1200" baseline="0">
                          <a:solidFill>
                            <a:schemeClr val="dk1"/>
                          </a:solidFill>
                          <a:effectLst/>
                          <a:latin typeface="Arial" panose="020B0604020202020204" pitchFamily="34" charset="0"/>
                          <a:ea typeface="Calibri" panose="020F0502020204030204" pitchFamily="34" charset="0"/>
                          <a:cs typeface="Arial" panose="020B0604020202020204" pitchFamily="34" charset="0"/>
                        </a:rPr>
                        <a:t>N/A</a:t>
                      </a:r>
                    </a:p>
                    <a:p>
                      <a:pPr marL="0" marR="0" algn="ctr">
                        <a:lnSpc>
                          <a:spcPct val="107000"/>
                        </a:lnSpc>
                        <a:spcBef>
                          <a:spcPts val="0"/>
                        </a:spcBef>
                        <a:spcAft>
                          <a:spcPts val="0"/>
                        </a:spcAft>
                      </a:pPr>
                      <a:r>
                        <a:rPr lang="en-US" sz="1200" kern="1200" baseline="0">
                          <a:solidFill>
                            <a:schemeClr val="dk1"/>
                          </a:solidFill>
                          <a:effectLst/>
                          <a:latin typeface="Arial" panose="020B0604020202020204" pitchFamily="34" charset="0"/>
                          <a:ea typeface="Calibri" panose="020F0502020204030204" pitchFamily="34" charset="0"/>
                          <a:cs typeface="Arial" panose="020B0604020202020204" pitchFamily="34" charset="0"/>
                        </a:rPr>
                        <a:t>(order against monthly)</a:t>
                      </a:r>
                    </a:p>
                  </a:txBody>
                  <a:tcPr marL="65680" marR="65680" marT="0" marB="0" anchor="ct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kern="1200" baseline="0">
                          <a:solidFill>
                            <a:schemeClr val="dk1"/>
                          </a:solidFill>
                          <a:effectLst/>
                          <a:latin typeface="Arial" panose="020B0604020202020204" pitchFamily="34" charset="0"/>
                          <a:ea typeface="Calibri" panose="020F0502020204030204" pitchFamily="34" charset="0"/>
                          <a:cs typeface="Arial" panose="020B0604020202020204" pitchFamily="34" charset="0"/>
                        </a:rPr>
                        <a:t>200,000 </a:t>
                      </a:r>
                      <a:r>
                        <a:rPr lang="en-US" sz="1200" kern="1200" baseline="0">
                          <a:solidFill>
                            <a:schemeClr val="dk1"/>
                          </a:solidFill>
                          <a:effectLst/>
                          <a:latin typeface="Arial" panose="020B0604020202020204" pitchFamily="34" charset="0"/>
                          <a:ea typeface="Calibri" panose="020F0502020204030204" pitchFamily="34" charset="0"/>
                          <a:cs typeface="Arial" panose="020B0604020202020204" pitchFamily="34" charset="0"/>
                        </a:rPr>
                        <a:t>(monthly)</a:t>
                      </a:r>
                      <a:endParaRPr lang="en-US" sz="1400" kern="1200" baseline="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L="64068" marR="64068" marT="0" marB="0" anchor="ct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kern="1200" baseline="0">
                          <a:solidFill>
                            <a:schemeClr val="dk1"/>
                          </a:solidFill>
                          <a:effectLst/>
                          <a:latin typeface="Arial" panose="020B0604020202020204" pitchFamily="34" charset="0"/>
                          <a:ea typeface="Calibri" panose="020F0502020204030204" pitchFamily="34" charset="0"/>
                          <a:cs typeface="Arial" panose="020B0604020202020204" pitchFamily="34" charset="0"/>
                        </a:rPr>
                        <a:t>N/A</a:t>
                      </a:r>
                    </a:p>
                    <a:p>
                      <a:pPr marL="0" marR="0" algn="ctr">
                        <a:lnSpc>
                          <a:spcPct val="107000"/>
                        </a:lnSpc>
                        <a:spcBef>
                          <a:spcPts val="0"/>
                        </a:spcBef>
                        <a:spcAft>
                          <a:spcPts val="0"/>
                        </a:spcAft>
                      </a:pPr>
                      <a:r>
                        <a:rPr lang="en-US" sz="1200" kern="1200" baseline="0">
                          <a:solidFill>
                            <a:schemeClr val="dk1"/>
                          </a:solidFill>
                          <a:effectLst/>
                          <a:latin typeface="Arial" panose="020B0604020202020204" pitchFamily="34" charset="0"/>
                          <a:ea typeface="Calibri" panose="020F0502020204030204" pitchFamily="34" charset="0"/>
                          <a:cs typeface="Arial" panose="020B0604020202020204" pitchFamily="34" charset="0"/>
                        </a:rPr>
                        <a:t>(order against monthly)</a:t>
                      </a:r>
                    </a:p>
                  </a:txBody>
                  <a:tcPr marL="65680" marR="65680" marT="0" marB="0"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a:ln>
                            <a:noFill/>
                          </a:ln>
                          <a:solidFill>
                            <a:srgbClr val="062E61"/>
                          </a:solidFill>
                          <a:effectLst/>
                          <a:uLnTx/>
                          <a:uFillTx/>
                          <a:latin typeface="Arial" panose="020B0604020202020204" pitchFamily="34" charset="0"/>
                          <a:ea typeface="Calibri" panose="020F0502020204030204" pitchFamily="34" charset="0"/>
                          <a:cs typeface="Arial" panose="020B0604020202020204" pitchFamily="34" charset="0"/>
                        </a:rPr>
                        <a:t>N/A</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a:ln>
                            <a:noFill/>
                          </a:ln>
                          <a:solidFill>
                            <a:srgbClr val="062E61"/>
                          </a:solidFill>
                          <a:effectLst/>
                          <a:uLnTx/>
                          <a:uFillTx/>
                          <a:latin typeface="Arial" panose="020B0604020202020204" pitchFamily="34" charset="0"/>
                          <a:ea typeface="Calibri" panose="020F0502020204030204" pitchFamily="34" charset="0"/>
                          <a:cs typeface="Arial" panose="020B0604020202020204" pitchFamily="34" charset="0"/>
                        </a:rPr>
                        <a:t>(order against monthly)</a:t>
                      </a:r>
                    </a:p>
                  </a:txBody>
                  <a:tcPr marL="64068" marR="64068" marT="0" marB="0"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a:ln>
                            <a:noFill/>
                          </a:ln>
                          <a:solidFill>
                            <a:srgbClr val="062E61"/>
                          </a:solidFill>
                          <a:effectLst/>
                          <a:uLnTx/>
                          <a:uFillTx/>
                          <a:latin typeface="Arial" panose="020B0604020202020204" pitchFamily="34" charset="0"/>
                          <a:ea typeface="Calibri" panose="020F0502020204030204" pitchFamily="34" charset="0"/>
                          <a:cs typeface="Arial" panose="020B0604020202020204" pitchFamily="34" charset="0"/>
                        </a:rPr>
                        <a:t>N/A</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a:ln>
                            <a:noFill/>
                          </a:ln>
                          <a:solidFill>
                            <a:srgbClr val="062E61"/>
                          </a:solidFill>
                          <a:effectLst/>
                          <a:uLnTx/>
                          <a:uFillTx/>
                          <a:latin typeface="Arial" panose="020B0604020202020204" pitchFamily="34" charset="0"/>
                          <a:ea typeface="Calibri" panose="020F0502020204030204" pitchFamily="34" charset="0"/>
                          <a:cs typeface="Arial" panose="020B0604020202020204" pitchFamily="34" charset="0"/>
                        </a:rPr>
                        <a:t>(order against monthly)</a:t>
                      </a:r>
                    </a:p>
                  </a:txBody>
                  <a:tcPr marL="64068" marR="64068"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71544">
                <a:tc>
                  <a:txBody>
                    <a:bodyPr/>
                    <a:lstStyle/>
                    <a:p>
                      <a:pPr marL="0" marR="0" algn="l">
                        <a:lnSpc>
                          <a:spcPct val="107000"/>
                        </a:lnSpc>
                        <a:spcBef>
                          <a:spcPts val="0"/>
                        </a:spcBef>
                        <a:spcAft>
                          <a:spcPts val="0"/>
                        </a:spcAft>
                      </a:pPr>
                      <a:r>
                        <a:rPr lang="en-US" sz="1200">
                          <a:effectLst/>
                          <a:latin typeface="Arial" panose="020B0604020202020204" pitchFamily="34" charset="0"/>
                          <a:cs typeface="Arial" panose="020B0604020202020204" pitchFamily="34" charset="0"/>
                        </a:rPr>
                        <a:t>Bam/Ete</a:t>
                      </a:r>
                    </a:p>
                    <a:p>
                      <a:pPr marL="0" marR="0" algn="l">
                        <a:lnSpc>
                          <a:spcPct val="107000"/>
                        </a:lnSpc>
                        <a:spcBef>
                          <a:spcPts val="0"/>
                        </a:spcBef>
                        <a:spcAft>
                          <a:spcPts val="0"/>
                        </a:spcAft>
                      </a:pPr>
                      <a:r>
                        <a:rPr lang="en-US" sz="900">
                          <a:effectLst/>
                          <a:latin typeface="Arial" panose="020B0604020202020204" pitchFamily="34" charset="0"/>
                          <a:cs typeface="Arial" panose="020B0604020202020204" pitchFamily="34" charset="0"/>
                        </a:rPr>
                        <a:t>Lilly</a:t>
                      </a:r>
                      <a:endParaRPr lang="en-US" sz="900" b="0" i="1">
                        <a:effectLst/>
                        <a:latin typeface="Arial" panose="020B0604020202020204" pitchFamily="34" charset="0"/>
                        <a:ea typeface="Calibri" panose="020F0502020204030204" pitchFamily="34" charset="0"/>
                        <a:cs typeface="Arial" panose="020B0604020202020204" pitchFamily="34" charset="0"/>
                      </a:endParaRPr>
                    </a:p>
                  </a:txBody>
                  <a:tcPr marL="64869" marR="64869" marT="0" marB="0" anchor="ctr">
                    <a:lnT w="12700" cap="flat" cmpd="sng" algn="ctr">
                      <a:solidFill>
                        <a:schemeClr val="tx1"/>
                      </a:solidFill>
                      <a:prstDash val="solid"/>
                      <a:round/>
                      <a:headEnd type="none" w="med" len="med"/>
                      <a:tailEnd type="none" w="med" len="med"/>
                    </a:lnT>
                    <a:solidFill>
                      <a:schemeClr val="accent1">
                        <a:alpha val="46000"/>
                      </a:schemeClr>
                    </a:solidFill>
                  </a:tcPr>
                </a:tc>
                <a:tc>
                  <a:txBody>
                    <a:bodyPr/>
                    <a:lstStyle/>
                    <a:p>
                      <a:pPr marL="0" marR="0" algn="l">
                        <a:lnSpc>
                          <a:spcPct val="107000"/>
                        </a:lnSpc>
                        <a:spcBef>
                          <a:spcPts val="0"/>
                        </a:spcBef>
                        <a:spcAft>
                          <a:spcPts val="0"/>
                        </a:spcAft>
                      </a:pPr>
                      <a:r>
                        <a:rPr lang="en-US" sz="1200">
                          <a:effectLst/>
                          <a:latin typeface="Arial" panose="020B0604020202020204" pitchFamily="34" charset="0"/>
                          <a:cs typeface="Arial" panose="020B0604020202020204" pitchFamily="34" charset="0"/>
                        </a:rPr>
                        <a:t>Monoclonal; omicron resistance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4869" marR="64869" marT="0" marB="0" anchor="ct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200" kern="1200">
                          <a:effectLst/>
                          <a:latin typeface="Arial" panose="020B0604020202020204" pitchFamily="34" charset="0"/>
                          <a:cs typeface="Arial" panose="020B0604020202020204" pitchFamily="34" charset="0"/>
                        </a:rPr>
                        <a:t>Weekly</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4869" marR="64869" marT="0" marB="0" anchor="ct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200">
                          <a:effectLst/>
                          <a:latin typeface="Arial" panose="020B0604020202020204" pitchFamily="34" charset="0"/>
                          <a:cs typeface="Arial" panose="020B0604020202020204" pitchFamily="34" charset="0"/>
                        </a:rPr>
                        <a:t>Weekly; Saturday</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4869" marR="64869" marT="0" marB="0" anchor="ct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200" kern="1200">
                          <a:effectLst/>
                          <a:latin typeface="Arial" panose="020B0604020202020204" pitchFamily="34" charset="0"/>
                          <a:cs typeface="Arial" panose="020B0604020202020204" pitchFamily="34" charset="0"/>
                        </a:rPr>
                        <a:t>Distribution pause</a:t>
                      </a:r>
                      <a:r>
                        <a:rPr lang="en-US" sz="1200" kern="1200" baseline="30000">
                          <a:effectLst/>
                          <a:latin typeface="Arial" panose="020B0604020202020204" pitchFamily="34" charset="0"/>
                          <a:cs typeface="Arial" panose="020B0604020202020204" pitchFamily="34" charset="0"/>
                        </a:rPr>
                        <a:t>2</a:t>
                      </a:r>
                      <a:endParaRPr lang="en-US" sz="1200" i="0" kern="1200">
                        <a:solidFill>
                          <a:schemeClr val="dk1"/>
                        </a:solidFill>
                        <a:effectLst/>
                        <a:latin typeface="Arial" panose="020B0604020202020204" pitchFamily="34" charset="0"/>
                        <a:ea typeface="+mn-ea"/>
                        <a:cs typeface="Arial" panose="020B0604020202020204" pitchFamily="34" charset="0"/>
                      </a:endParaRPr>
                    </a:p>
                  </a:txBody>
                  <a:tcPr marL="64869" marR="64869" marT="0" marB="0" anchor="ct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200" kern="1200">
                          <a:effectLst/>
                          <a:latin typeface="Arial" panose="020B0604020202020204" pitchFamily="34" charset="0"/>
                          <a:cs typeface="Arial" panose="020B0604020202020204" pitchFamily="34" charset="0"/>
                        </a:rPr>
                        <a:t>Distribution pause</a:t>
                      </a:r>
                      <a:r>
                        <a:rPr lang="en-US" sz="1200" kern="1200" baseline="30000">
                          <a:effectLst/>
                          <a:latin typeface="Arial" panose="020B0604020202020204" pitchFamily="34" charset="0"/>
                          <a:cs typeface="Arial" panose="020B0604020202020204" pitchFamily="34" charset="0"/>
                        </a:rPr>
                        <a:t>2</a:t>
                      </a:r>
                      <a:endParaRPr lang="en-US" sz="1200" i="0" kern="1200">
                        <a:solidFill>
                          <a:schemeClr val="dk1"/>
                        </a:solidFill>
                        <a:effectLst/>
                        <a:latin typeface="Arial" panose="020B0604020202020204" pitchFamily="34" charset="0"/>
                        <a:ea typeface="+mn-ea"/>
                        <a:cs typeface="Arial" panose="020B0604020202020204" pitchFamily="34" charset="0"/>
                      </a:endParaRPr>
                    </a:p>
                  </a:txBody>
                  <a:tcPr marL="64869" marR="64869" marT="0" marB="0" anchor="ct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200" kern="1200">
                          <a:effectLst/>
                          <a:latin typeface="Arial" panose="020B0604020202020204" pitchFamily="34" charset="0"/>
                          <a:cs typeface="Arial" panose="020B0604020202020204" pitchFamily="34" charset="0"/>
                        </a:rPr>
                        <a:t>Distribution pause</a:t>
                      </a:r>
                      <a:r>
                        <a:rPr lang="en-US" sz="1200" kern="1200" baseline="30000">
                          <a:effectLst/>
                          <a:latin typeface="Arial" panose="020B0604020202020204" pitchFamily="34" charset="0"/>
                          <a:cs typeface="Arial" panose="020B0604020202020204" pitchFamily="34" charset="0"/>
                        </a:rPr>
                        <a:t>2</a:t>
                      </a:r>
                      <a:endParaRPr lang="en-US" sz="1200" i="0" kern="1200">
                        <a:solidFill>
                          <a:schemeClr val="dk1"/>
                        </a:solidFill>
                        <a:effectLst/>
                        <a:latin typeface="Arial" panose="020B0604020202020204" pitchFamily="34" charset="0"/>
                        <a:ea typeface="+mn-ea"/>
                        <a:cs typeface="Arial" panose="020B0604020202020204" pitchFamily="34" charset="0"/>
                      </a:endParaRPr>
                    </a:p>
                  </a:txBody>
                  <a:tcPr marL="64068" marR="64068" marT="0" marB="0" anchor="ct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200" kern="1200">
                          <a:effectLst/>
                          <a:latin typeface="Arial" panose="020B0604020202020204" pitchFamily="34" charset="0"/>
                          <a:cs typeface="Arial" panose="020B0604020202020204" pitchFamily="34" charset="0"/>
                        </a:rPr>
                        <a:t>Distribution pause</a:t>
                      </a:r>
                      <a:r>
                        <a:rPr lang="en-US" sz="1200" kern="1200" baseline="30000">
                          <a:effectLst/>
                          <a:latin typeface="Arial" panose="020B0604020202020204" pitchFamily="34" charset="0"/>
                          <a:cs typeface="Arial" panose="020B0604020202020204" pitchFamily="34" charset="0"/>
                        </a:rPr>
                        <a:t>2</a:t>
                      </a:r>
                      <a:endParaRPr lang="en-US" sz="1200" i="0" kern="1200">
                        <a:solidFill>
                          <a:schemeClr val="dk1"/>
                        </a:solidFill>
                        <a:effectLst/>
                        <a:latin typeface="Arial" panose="020B0604020202020204" pitchFamily="34" charset="0"/>
                        <a:ea typeface="+mn-ea"/>
                        <a:cs typeface="Arial" panose="020B0604020202020204" pitchFamily="34" charset="0"/>
                      </a:endParaRPr>
                    </a:p>
                  </a:txBody>
                  <a:tcPr marL="64869" marR="64869" marT="0" marB="0" anchor="ct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200" kern="1200">
                          <a:effectLst/>
                          <a:latin typeface="Arial" panose="020B0604020202020204" pitchFamily="34" charset="0"/>
                          <a:cs typeface="Arial" panose="020B0604020202020204" pitchFamily="34" charset="0"/>
                        </a:rPr>
                        <a:t>Distribution pause</a:t>
                      </a:r>
                      <a:r>
                        <a:rPr lang="en-US" sz="1200" kern="1200" baseline="30000">
                          <a:effectLst/>
                          <a:latin typeface="Arial" panose="020B0604020202020204" pitchFamily="34" charset="0"/>
                          <a:cs typeface="Arial" panose="020B0604020202020204" pitchFamily="34" charset="0"/>
                        </a:rPr>
                        <a:t>2</a:t>
                      </a:r>
                      <a:endParaRPr lang="en-US" sz="1200" i="0" kern="1200">
                        <a:solidFill>
                          <a:schemeClr val="dk1"/>
                        </a:solidFill>
                        <a:effectLst/>
                        <a:latin typeface="Arial" panose="020B0604020202020204" pitchFamily="34" charset="0"/>
                        <a:ea typeface="+mn-ea"/>
                        <a:cs typeface="Arial" panose="020B0604020202020204" pitchFamily="34" charset="0"/>
                      </a:endParaRPr>
                    </a:p>
                  </a:txBody>
                  <a:tcPr marL="64068" marR="64068" marT="0" marB="0" anchor="ct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200" kern="1200">
                          <a:effectLst/>
                          <a:latin typeface="Arial" panose="020B0604020202020204" pitchFamily="34" charset="0"/>
                          <a:cs typeface="Arial" panose="020B0604020202020204" pitchFamily="34" charset="0"/>
                        </a:rPr>
                        <a:t>Distribution pause</a:t>
                      </a:r>
                      <a:r>
                        <a:rPr lang="en-US" sz="1200" kern="1200" baseline="30000">
                          <a:effectLst/>
                          <a:latin typeface="Arial" panose="020B0604020202020204" pitchFamily="34" charset="0"/>
                          <a:cs typeface="Arial" panose="020B0604020202020204" pitchFamily="34" charset="0"/>
                        </a:rPr>
                        <a:t>2</a:t>
                      </a:r>
                      <a:endParaRPr lang="en-US" sz="1200" i="0" kern="1200">
                        <a:solidFill>
                          <a:schemeClr val="dk1"/>
                        </a:solidFill>
                        <a:effectLst/>
                        <a:latin typeface="Arial" panose="020B0604020202020204" pitchFamily="34" charset="0"/>
                        <a:ea typeface="+mn-ea"/>
                        <a:cs typeface="Arial" panose="020B0604020202020204" pitchFamily="34" charset="0"/>
                      </a:endParaRPr>
                    </a:p>
                  </a:txBody>
                  <a:tcPr marL="64068" marR="64068"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6"/>
                  </a:ext>
                </a:extLst>
              </a:tr>
              <a:tr h="602868">
                <a:tc>
                  <a:txBody>
                    <a:bodyPr/>
                    <a:lstStyle/>
                    <a:p>
                      <a:pPr marL="0" marR="0" algn="l">
                        <a:lnSpc>
                          <a:spcPct val="107000"/>
                        </a:lnSpc>
                        <a:spcBef>
                          <a:spcPts val="0"/>
                        </a:spcBef>
                        <a:spcAft>
                          <a:spcPts val="0"/>
                        </a:spcAft>
                      </a:pPr>
                      <a:r>
                        <a:rPr lang="en-US" sz="1200">
                          <a:effectLst/>
                          <a:latin typeface="Arial" panose="020B0604020202020204" pitchFamily="34" charset="0"/>
                          <a:cs typeface="Arial" panose="020B0604020202020204" pitchFamily="34" charset="0"/>
                        </a:rPr>
                        <a:t>REGEN-COV</a:t>
                      </a:r>
                    </a:p>
                    <a:p>
                      <a:pPr marL="0" marR="0" algn="l">
                        <a:lnSpc>
                          <a:spcPct val="107000"/>
                        </a:lnSpc>
                        <a:spcBef>
                          <a:spcPts val="0"/>
                        </a:spcBef>
                        <a:spcAft>
                          <a:spcPts val="0"/>
                        </a:spcAft>
                      </a:pPr>
                      <a:r>
                        <a:rPr lang="en-US" sz="900">
                          <a:effectLst/>
                          <a:latin typeface="Arial" panose="020B0604020202020204" pitchFamily="34" charset="0"/>
                          <a:cs typeface="Arial" panose="020B0604020202020204" pitchFamily="34" charset="0"/>
                        </a:rPr>
                        <a:t>Regeneron</a:t>
                      </a:r>
                      <a:endParaRPr lang="en-US" sz="900" b="0" i="1">
                        <a:effectLst/>
                        <a:latin typeface="Arial" panose="020B0604020202020204" pitchFamily="34" charset="0"/>
                        <a:ea typeface="Calibri" panose="020F0502020204030204" pitchFamily="34" charset="0"/>
                        <a:cs typeface="Arial" panose="020B0604020202020204" pitchFamily="34" charset="0"/>
                      </a:endParaRPr>
                    </a:p>
                  </a:txBody>
                  <a:tcPr marL="64869" marR="64869" marT="0" marB="0" anchor="ctr">
                    <a:lnB w="12700" cap="flat" cmpd="sng" algn="ctr">
                      <a:solidFill>
                        <a:schemeClr val="tx1"/>
                      </a:solidFill>
                      <a:prstDash val="solid"/>
                      <a:round/>
                      <a:headEnd type="none" w="med" len="med"/>
                      <a:tailEnd type="none" w="med" len="med"/>
                    </a:lnB>
                    <a:solidFill>
                      <a:schemeClr val="accent1">
                        <a:alpha val="46000"/>
                      </a:schemeClr>
                    </a:solidFill>
                  </a:tcPr>
                </a:tc>
                <a:tc>
                  <a:txBody>
                    <a:bodyPr/>
                    <a:lstStyle/>
                    <a:p>
                      <a:pPr marL="0" marR="0" algn="l">
                        <a:lnSpc>
                          <a:spcPct val="107000"/>
                        </a:lnSpc>
                        <a:spcBef>
                          <a:spcPts val="0"/>
                        </a:spcBef>
                        <a:spcAft>
                          <a:spcPts val="0"/>
                        </a:spcAft>
                      </a:pPr>
                      <a:r>
                        <a:rPr lang="en-US" sz="1200">
                          <a:effectLst/>
                          <a:latin typeface="Arial" panose="020B0604020202020204" pitchFamily="34" charset="0"/>
                          <a:cs typeface="Arial" panose="020B0604020202020204" pitchFamily="34" charset="0"/>
                        </a:rPr>
                        <a:t>Monoclonal, omicron resistance</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64869" marR="64869" marT="0" marB="0" anchor="ctr">
                    <a:lnB w="12700" cap="flat" cmpd="sng" algn="ctr">
                      <a:solidFill>
                        <a:schemeClr val="tx1"/>
                      </a:solidFill>
                      <a:prstDash val="solid"/>
                      <a:round/>
                      <a:headEnd type="none" w="med" len="med"/>
                      <a:tailEnd type="none" w="med" len="med"/>
                    </a:lnB>
                  </a:tcPr>
                </a:tc>
                <a:tc>
                  <a:txBody>
                    <a:bodyPr/>
                    <a:lstStyle/>
                    <a:p>
                      <a:pPr algn="ctr"/>
                      <a:r>
                        <a:rPr lang="en-US" sz="1200" kern="1200">
                          <a:effectLst/>
                          <a:latin typeface="Arial" panose="020B0604020202020204" pitchFamily="34" charset="0"/>
                          <a:cs typeface="Arial" panose="020B0604020202020204" pitchFamily="34" charset="0"/>
                        </a:rPr>
                        <a:t>Weekly</a:t>
                      </a:r>
                      <a:endParaRPr lang="en-US" sz="1200">
                        <a:latin typeface="Arial" panose="020B0604020202020204" pitchFamily="34" charset="0"/>
                        <a:cs typeface="Arial" panose="020B0604020202020204" pitchFamily="34" charset="0"/>
                      </a:endParaRPr>
                    </a:p>
                  </a:txBody>
                  <a:tcPr marL="64869" marR="64869" marT="0" marB="0" anchor="ctr">
                    <a:lnB w="12700" cap="flat" cmpd="sng" algn="ctr">
                      <a:solidFill>
                        <a:schemeClr val="tx1"/>
                      </a:solidFill>
                      <a:prstDash val="solid"/>
                      <a:round/>
                      <a:headEnd type="none" w="med" len="med"/>
                      <a:tailEnd type="none" w="med" len="med"/>
                    </a:lnB>
                  </a:tcPr>
                </a:tc>
                <a:tc>
                  <a:txBody>
                    <a:bodyPr/>
                    <a:lstStyle/>
                    <a:p>
                      <a:pPr algn="ctr"/>
                      <a:r>
                        <a:rPr lang="en-US" sz="1200">
                          <a:latin typeface="Arial" panose="020B0604020202020204" pitchFamily="34" charset="0"/>
                          <a:cs typeface="Arial" panose="020B0604020202020204" pitchFamily="34" charset="0"/>
                        </a:rPr>
                        <a:t>Weekly; Saturday</a:t>
                      </a:r>
                    </a:p>
                  </a:txBody>
                  <a:tcPr marL="64869" marR="64869" marT="0" marB="0" anchor="ct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kern="1200">
                          <a:effectLst/>
                          <a:latin typeface="Arial" panose="020B0604020202020204" pitchFamily="34" charset="0"/>
                          <a:cs typeface="Arial" panose="020B0604020202020204" pitchFamily="34" charset="0"/>
                        </a:rPr>
                        <a:t>Distribution pause</a:t>
                      </a:r>
                      <a:r>
                        <a:rPr lang="en-US" sz="1200" kern="1200" baseline="30000">
                          <a:effectLst/>
                          <a:latin typeface="Arial" panose="020B0604020202020204" pitchFamily="34" charset="0"/>
                          <a:cs typeface="Arial" panose="020B0604020202020204" pitchFamily="34" charset="0"/>
                        </a:rPr>
                        <a:t>2</a:t>
                      </a:r>
                      <a:endParaRPr lang="en-US" sz="1200" i="0" kern="1200">
                        <a:solidFill>
                          <a:schemeClr val="dk1"/>
                        </a:solidFill>
                        <a:effectLst/>
                        <a:latin typeface="Arial" panose="020B0604020202020204" pitchFamily="34" charset="0"/>
                        <a:ea typeface="+mn-ea"/>
                        <a:cs typeface="Arial" panose="020B0604020202020204" pitchFamily="34" charset="0"/>
                      </a:endParaRPr>
                    </a:p>
                  </a:txBody>
                  <a:tcPr marL="64869" marR="64869" marT="0" marB="0" anchor="ct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kern="1200">
                          <a:effectLst/>
                          <a:latin typeface="Arial" panose="020B0604020202020204" pitchFamily="34" charset="0"/>
                          <a:cs typeface="Arial" panose="020B0604020202020204" pitchFamily="34" charset="0"/>
                        </a:rPr>
                        <a:t>Distribution pause</a:t>
                      </a:r>
                      <a:r>
                        <a:rPr lang="en-US" sz="1200" kern="1200" baseline="30000">
                          <a:effectLst/>
                          <a:latin typeface="Arial" panose="020B0604020202020204" pitchFamily="34" charset="0"/>
                          <a:cs typeface="Arial" panose="020B0604020202020204" pitchFamily="34" charset="0"/>
                        </a:rPr>
                        <a:t>2</a:t>
                      </a:r>
                      <a:endParaRPr lang="en-US" sz="1200" i="0" kern="1200">
                        <a:solidFill>
                          <a:schemeClr val="dk1"/>
                        </a:solidFill>
                        <a:effectLst/>
                        <a:latin typeface="Arial" panose="020B0604020202020204" pitchFamily="34" charset="0"/>
                        <a:ea typeface="+mn-ea"/>
                        <a:cs typeface="Arial" panose="020B0604020202020204" pitchFamily="34" charset="0"/>
                      </a:endParaRPr>
                    </a:p>
                  </a:txBody>
                  <a:tcPr marL="64869" marR="64869" marT="0" marB="0" anchor="ct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kern="1200">
                          <a:effectLst/>
                          <a:latin typeface="Arial" panose="020B0604020202020204" pitchFamily="34" charset="0"/>
                          <a:cs typeface="Arial" panose="020B0604020202020204" pitchFamily="34" charset="0"/>
                        </a:rPr>
                        <a:t>Distribution pause</a:t>
                      </a:r>
                      <a:r>
                        <a:rPr lang="en-US" sz="1200" kern="1200" baseline="30000">
                          <a:effectLst/>
                          <a:latin typeface="Arial" panose="020B0604020202020204" pitchFamily="34" charset="0"/>
                          <a:cs typeface="Arial" panose="020B0604020202020204" pitchFamily="34" charset="0"/>
                        </a:rPr>
                        <a:t>2</a:t>
                      </a:r>
                      <a:endParaRPr lang="en-US" sz="1200" i="0" kern="1200">
                        <a:solidFill>
                          <a:schemeClr val="dk1"/>
                        </a:solidFill>
                        <a:effectLst/>
                        <a:latin typeface="Arial" panose="020B0604020202020204" pitchFamily="34" charset="0"/>
                        <a:ea typeface="+mn-ea"/>
                        <a:cs typeface="Arial" panose="020B0604020202020204" pitchFamily="34" charset="0"/>
                      </a:endParaRPr>
                    </a:p>
                  </a:txBody>
                  <a:tcPr marL="64068" marR="64068" marT="0" marB="0" anchor="ct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kern="1200">
                          <a:effectLst/>
                          <a:latin typeface="Arial" panose="020B0604020202020204" pitchFamily="34" charset="0"/>
                          <a:cs typeface="Arial" panose="020B0604020202020204" pitchFamily="34" charset="0"/>
                        </a:rPr>
                        <a:t>Distribution pause</a:t>
                      </a:r>
                      <a:r>
                        <a:rPr lang="en-US" sz="1200" kern="1200" baseline="30000">
                          <a:effectLst/>
                          <a:latin typeface="Arial" panose="020B0604020202020204" pitchFamily="34" charset="0"/>
                          <a:cs typeface="Arial" panose="020B0604020202020204" pitchFamily="34" charset="0"/>
                        </a:rPr>
                        <a:t>2</a:t>
                      </a:r>
                      <a:endParaRPr lang="en-US" sz="1200" i="0" kern="1200">
                        <a:solidFill>
                          <a:schemeClr val="dk1"/>
                        </a:solidFill>
                        <a:effectLst/>
                        <a:latin typeface="Arial" panose="020B0604020202020204" pitchFamily="34" charset="0"/>
                        <a:ea typeface="+mn-ea"/>
                        <a:cs typeface="Arial" panose="020B0604020202020204" pitchFamily="34" charset="0"/>
                      </a:endParaRPr>
                    </a:p>
                  </a:txBody>
                  <a:tcPr marL="64869" marR="64869" marT="0" marB="0" anchor="ct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kern="1200">
                          <a:effectLst/>
                          <a:latin typeface="Arial" panose="020B0604020202020204" pitchFamily="34" charset="0"/>
                          <a:cs typeface="Arial" panose="020B0604020202020204" pitchFamily="34" charset="0"/>
                        </a:rPr>
                        <a:t>Distribution pause</a:t>
                      </a:r>
                      <a:r>
                        <a:rPr lang="en-US" sz="1200" kern="1200" baseline="30000">
                          <a:effectLst/>
                          <a:latin typeface="Arial" panose="020B0604020202020204" pitchFamily="34" charset="0"/>
                          <a:cs typeface="Arial" panose="020B0604020202020204" pitchFamily="34" charset="0"/>
                        </a:rPr>
                        <a:t>2</a:t>
                      </a:r>
                      <a:endParaRPr lang="en-US" sz="1200" i="0" kern="1200">
                        <a:solidFill>
                          <a:schemeClr val="dk1"/>
                        </a:solidFill>
                        <a:effectLst/>
                        <a:latin typeface="Arial" panose="020B0604020202020204" pitchFamily="34" charset="0"/>
                        <a:ea typeface="+mn-ea"/>
                        <a:cs typeface="Arial" panose="020B0604020202020204" pitchFamily="34" charset="0"/>
                      </a:endParaRPr>
                    </a:p>
                  </a:txBody>
                  <a:tcPr marL="64068" marR="64068" marT="0" marB="0" anchor="ct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kern="1200">
                          <a:effectLst/>
                          <a:latin typeface="Arial" panose="020B0604020202020204" pitchFamily="34" charset="0"/>
                          <a:cs typeface="Arial" panose="020B0604020202020204" pitchFamily="34" charset="0"/>
                        </a:rPr>
                        <a:t>Distribution pause</a:t>
                      </a:r>
                      <a:r>
                        <a:rPr lang="en-US" sz="1200" kern="1200" baseline="30000">
                          <a:effectLst/>
                          <a:latin typeface="Arial" panose="020B0604020202020204" pitchFamily="34" charset="0"/>
                          <a:cs typeface="Arial" panose="020B0604020202020204" pitchFamily="34" charset="0"/>
                        </a:rPr>
                        <a:t>2</a:t>
                      </a:r>
                      <a:endParaRPr lang="en-US" sz="1200" i="0" kern="1200">
                        <a:solidFill>
                          <a:schemeClr val="dk1"/>
                        </a:solidFill>
                        <a:effectLst/>
                        <a:latin typeface="Arial" panose="020B0604020202020204" pitchFamily="34" charset="0"/>
                        <a:ea typeface="+mn-ea"/>
                        <a:cs typeface="Arial" panose="020B0604020202020204" pitchFamily="34" charset="0"/>
                      </a:endParaRPr>
                    </a:p>
                  </a:txBody>
                  <a:tcPr marL="64068" marR="64068"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460784">
                <a:tc>
                  <a:txBody>
                    <a:bodyPr/>
                    <a:lstStyle/>
                    <a:p>
                      <a:pPr marL="0" marR="0" algn="l">
                        <a:lnSpc>
                          <a:spcPct val="107000"/>
                        </a:lnSpc>
                        <a:spcBef>
                          <a:spcPts val="0"/>
                        </a:spcBef>
                        <a:spcAft>
                          <a:spcPts val="0"/>
                        </a:spcAft>
                      </a:pPr>
                      <a:r>
                        <a:rPr lang="en-US" sz="1400">
                          <a:solidFill>
                            <a:schemeClr val="tx1"/>
                          </a:solidFill>
                          <a:effectLst/>
                          <a:latin typeface="Arial" panose="020B0604020202020204" pitchFamily="34" charset="0"/>
                          <a:cs typeface="Arial" panose="020B0604020202020204" pitchFamily="34" charset="0"/>
                        </a:rPr>
                        <a:t>Remdesivir</a:t>
                      </a:r>
                    </a:p>
                    <a:p>
                      <a:pPr marL="0" marR="0" algn="l">
                        <a:lnSpc>
                          <a:spcPct val="107000"/>
                        </a:lnSpc>
                        <a:spcBef>
                          <a:spcPts val="0"/>
                        </a:spcBef>
                        <a:spcAft>
                          <a:spcPts val="0"/>
                        </a:spcAft>
                      </a:pPr>
                      <a:r>
                        <a:rPr lang="en-US" sz="1000">
                          <a:solidFill>
                            <a:schemeClr val="tx1"/>
                          </a:solidFill>
                          <a:effectLst/>
                          <a:latin typeface="Arial" panose="020B0604020202020204" pitchFamily="34" charset="0"/>
                          <a:cs typeface="Arial" panose="020B0604020202020204" pitchFamily="34" charset="0"/>
                        </a:rPr>
                        <a:t>Gilead</a:t>
                      </a:r>
                      <a:endParaRPr lang="en-US" sz="1000" b="0" i="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4869" marR="64869" marT="0" marB="0" anchor="ctr">
                    <a:lnT w="12700" cap="flat" cmpd="sng" algn="ctr">
                      <a:solidFill>
                        <a:schemeClr val="tx1"/>
                      </a:solidFill>
                      <a:prstDash val="solid"/>
                      <a:round/>
                      <a:headEnd type="none" w="med" len="med"/>
                      <a:tailEnd type="none" w="med" len="med"/>
                    </a:lnT>
                    <a:solidFill>
                      <a:schemeClr val="bg1">
                        <a:lumMod val="75000"/>
                      </a:schemeClr>
                    </a:solidFill>
                  </a:tcPr>
                </a:tc>
                <a:tc>
                  <a:txBody>
                    <a:bodyPr/>
                    <a:lstStyle/>
                    <a:p>
                      <a:pPr marL="0" marR="0" algn="l">
                        <a:lnSpc>
                          <a:spcPct val="107000"/>
                        </a:lnSpc>
                        <a:spcBef>
                          <a:spcPts val="0"/>
                        </a:spcBef>
                        <a:spcAft>
                          <a:spcPts val="0"/>
                        </a:spcAft>
                      </a:pPr>
                      <a:r>
                        <a:rPr lang="en-US" sz="1400">
                          <a:effectLst/>
                          <a:latin typeface="Arial" panose="020B0604020202020204" pitchFamily="34" charset="0"/>
                          <a:cs typeface="Arial" panose="020B0604020202020204" pitchFamily="34" charset="0"/>
                        </a:rPr>
                        <a:t>IV antiviral for treatment</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4869" marR="64869" marT="0" marB="0" anchor="ctr">
                    <a:lnT w="12700" cap="flat" cmpd="sng" algn="ctr">
                      <a:solidFill>
                        <a:schemeClr val="tx1"/>
                      </a:solidFill>
                      <a:prstDash val="solid"/>
                      <a:round/>
                      <a:headEnd type="none" w="med" len="med"/>
                      <a:tailEnd type="none" w="med" len="med"/>
                    </a:lnT>
                  </a:tcPr>
                </a:tc>
                <a:tc>
                  <a:txBody>
                    <a:bodyPr/>
                    <a:lstStyle/>
                    <a:p>
                      <a:pPr marL="0" marR="0" algn="l">
                        <a:lnSpc>
                          <a:spcPct val="107000"/>
                        </a:lnSpc>
                        <a:spcBef>
                          <a:spcPts val="0"/>
                        </a:spcBef>
                        <a:spcAft>
                          <a:spcPts val="0"/>
                        </a:spcAft>
                      </a:pPr>
                      <a:r>
                        <a:rPr lang="en-US" sz="1300" kern="1200">
                          <a:effectLst/>
                          <a:latin typeface="Arial" panose="020B0604020202020204" pitchFamily="34" charset="0"/>
                          <a:cs typeface="Arial" panose="020B0604020202020204" pitchFamily="34" charset="0"/>
                        </a:rPr>
                        <a:t>Commercial Market</a:t>
                      </a:r>
                      <a:endParaRPr lang="en-US" sz="1300">
                        <a:effectLst/>
                        <a:latin typeface="Arial" panose="020B0604020202020204" pitchFamily="34" charset="0"/>
                        <a:ea typeface="Calibri" panose="020F0502020204030204" pitchFamily="34" charset="0"/>
                        <a:cs typeface="Arial" panose="020B0604020202020204" pitchFamily="34" charset="0"/>
                      </a:endParaRPr>
                    </a:p>
                  </a:txBody>
                  <a:tcPr marL="64869" marR="64869" marT="0" marB="0" anchor="ct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400">
                          <a:effectLst/>
                          <a:latin typeface="Arial" panose="020B0604020202020204" pitchFamily="34" charset="0"/>
                          <a:cs typeface="Arial" panose="020B0604020202020204" pitchFamily="34" charset="0"/>
                        </a:rPr>
                        <a:t>N/A</a:t>
                      </a:r>
                      <a:endParaRPr lang="en-US" sz="1400">
                        <a:effectLst/>
                        <a:latin typeface="Arial" panose="020B0604020202020204" pitchFamily="34" charset="0"/>
                        <a:ea typeface="Calibri" panose="020F0502020204030204" pitchFamily="34" charset="0"/>
                        <a:cs typeface="Arial" panose="020B0604020202020204" pitchFamily="34" charset="0"/>
                      </a:endParaRPr>
                    </a:p>
                  </a:txBody>
                  <a:tcPr marL="64869" marR="64869" marT="0" marB="0"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kern="1200">
                          <a:effectLst/>
                          <a:latin typeface="Arial" panose="020B0604020202020204" pitchFamily="34" charset="0"/>
                          <a:cs typeface="Arial" panose="020B0604020202020204" pitchFamily="34" charset="0"/>
                        </a:rPr>
                        <a:t>N/A</a:t>
                      </a:r>
                      <a:endParaRPr lang="en-US" sz="1400" kern="120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L="64869" marR="64869" marT="0" marB="0"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kern="1200">
                          <a:effectLst/>
                          <a:latin typeface="Arial" panose="020B0604020202020204" pitchFamily="34" charset="0"/>
                          <a:cs typeface="Arial" panose="020B0604020202020204" pitchFamily="34" charset="0"/>
                        </a:rPr>
                        <a:t>N/A</a:t>
                      </a:r>
                      <a:endParaRPr lang="en-US" sz="1400" kern="120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L="65680" marR="65680" marT="0" marB="0"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kern="1200">
                          <a:effectLst/>
                          <a:latin typeface="Arial" panose="020B0604020202020204" pitchFamily="34" charset="0"/>
                          <a:cs typeface="Arial" panose="020B0604020202020204" pitchFamily="34" charset="0"/>
                        </a:rPr>
                        <a:t>N/A</a:t>
                      </a:r>
                      <a:endParaRPr lang="en-US" sz="1400" kern="120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L="64068" marR="64068" marT="0" marB="0"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kern="1200">
                          <a:effectLst/>
                          <a:latin typeface="Arial" panose="020B0604020202020204" pitchFamily="34" charset="0"/>
                          <a:cs typeface="Arial" panose="020B0604020202020204" pitchFamily="34" charset="0"/>
                        </a:rPr>
                        <a:t>N/A</a:t>
                      </a:r>
                      <a:endParaRPr lang="en-US" sz="1400" kern="120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L="65680" marR="65680" marT="0" marB="0"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kern="1200">
                          <a:effectLst/>
                          <a:latin typeface="Arial" panose="020B0604020202020204" pitchFamily="34" charset="0"/>
                          <a:cs typeface="Arial" panose="020B0604020202020204" pitchFamily="34" charset="0"/>
                        </a:rPr>
                        <a:t>N/A</a:t>
                      </a:r>
                      <a:endParaRPr lang="en-US" sz="1400" kern="120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L="64068" marR="64068" marT="0" marB="0"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kern="1200">
                          <a:effectLst/>
                          <a:latin typeface="Arial" panose="020B0604020202020204" pitchFamily="34" charset="0"/>
                          <a:cs typeface="Arial" panose="020B0604020202020204" pitchFamily="34" charset="0"/>
                        </a:rPr>
                        <a:t>N/A</a:t>
                      </a:r>
                      <a:endParaRPr lang="en-US" sz="1400" kern="120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marL="64068" marR="64068"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8"/>
                  </a:ext>
                </a:extLst>
              </a:tr>
            </a:tbl>
          </a:graphicData>
        </a:graphic>
      </p:graphicFrame>
      <p:sp>
        <p:nvSpPr>
          <p:cNvPr id="9" name="TextBox 8">
            <a:extLst>
              <a:ext uri="{FF2B5EF4-FFF2-40B4-BE49-F238E27FC236}">
                <a16:creationId xmlns:a16="http://schemas.microsoft.com/office/drawing/2014/main" id="{BEE7624B-658D-468F-B84F-89FF6E4F529F}"/>
              </a:ext>
            </a:extLst>
          </p:cNvPr>
          <p:cNvSpPr txBox="1"/>
          <p:nvPr/>
        </p:nvSpPr>
        <p:spPr>
          <a:xfrm>
            <a:off x="8055655" y="137115"/>
            <a:ext cx="4008588" cy="299212"/>
          </a:xfrm>
          <a:prstGeom prst="rect">
            <a:avLst/>
          </a:prstGeom>
          <a:noFill/>
        </p:spPr>
        <p:txBody>
          <a:bodyPr wrap="square">
            <a:spAutoFit/>
          </a:bodyPr>
          <a:lstStyle/>
          <a:p>
            <a:pPr marL="0" marR="0" lvl="0" indent="0" algn="l" defTabSz="439435" rtl="0" eaLnBrk="1" fontAlgn="auto" latinLnBrk="0" hangingPunct="1">
              <a:lnSpc>
                <a:spcPct val="100000"/>
              </a:lnSpc>
              <a:spcBef>
                <a:spcPts val="0"/>
              </a:spcBef>
              <a:spcAft>
                <a:spcPts val="0"/>
              </a:spcAft>
              <a:buClrTx/>
              <a:buSzTx/>
              <a:buFontTx/>
              <a:buNone/>
              <a:tabLst/>
              <a:defRPr/>
            </a:pPr>
            <a:r>
              <a:rPr kumimoji="0" lang="en-US" sz="1346" b="0" i="0" u="none" strike="noStrike" kern="1200" cap="none" spc="0" normalizeH="0" baseline="0" noProof="0">
                <a:ln>
                  <a:noFill/>
                </a:ln>
                <a:solidFill>
                  <a:srgbClr val="FF0000"/>
                </a:solidFill>
                <a:effectLst/>
                <a:uLnTx/>
                <a:uFillTx/>
                <a:latin typeface="Arial"/>
                <a:ea typeface="+mn-ea"/>
                <a:cs typeface="+mn-cs"/>
              </a:rPr>
              <a:t>For Planning Purposes Only – Subject to Change</a:t>
            </a:r>
          </a:p>
        </p:txBody>
      </p:sp>
    </p:spTree>
    <p:extLst>
      <p:ext uri="{BB962C8B-B14F-4D97-AF65-F5344CB8AC3E}">
        <p14:creationId xmlns:p14="http://schemas.microsoft.com/office/powerpoint/2010/main" val="69454587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24227-B48C-4685-9BD2-28EE22D06F79}"/>
              </a:ext>
            </a:extLst>
          </p:cNvPr>
          <p:cNvSpPr>
            <a:spLocks noGrp="1"/>
          </p:cNvSpPr>
          <p:nvPr>
            <p:ph type="title"/>
          </p:nvPr>
        </p:nvSpPr>
        <p:spPr/>
        <p:txBody>
          <a:bodyPr>
            <a:normAutofit/>
          </a:bodyPr>
          <a:lstStyle/>
          <a:p>
            <a:r>
              <a:rPr lang="en-US"/>
              <a:t>Paxlovid (nirmatrelvir and ritonavir) – Pfizer</a:t>
            </a:r>
            <a:r>
              <a:rPr lang="en-US" i="1"/>
              <a:t> </a:t>
            </a:r>
            <a:br>
              <a:rPr lang="en-US" i="1"/>
            </a:br>
            <a:r>
              <a:rPr lang="en-US" i="1"/>
              <a:t>Oral Antiviral</a:t>
            </a:r>
            <a:endParaRPr lang="en-US"/>
          </a:p>
        </p:txBody>
      </p:sp>
      <p:sp>
        <p:nvSpPr>
          <p:cNvPr id="5" name="TextBox 4">
            <a:extLst>
              <a:ext uri="{FF2B5EF4-FFF2-40B4-BE49-F238E27FC236}">
                <a16:creationId xmlns:a16="http://schemas.microsoft.com/office/drawing/2014/main" id="{F1933C3E-4CCD-4CD5-AD23-CB5782932A86}"/>
              </a:ext>
            </a:extLst>
          </p:cNvPr>
          <p:cNvSpPr txBox="1"/>
          <p:nvPr/>
        </p:nvSpPr>
        <p:spPr>
          <a:xfrm>
            <a:off x="2974623" y="5468324"/>
            <a:ext cx="6212592" cy="50903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795" b="0" i="0" u="none" strike="noStrike" kern="1200" cap="none" spc="0" normalizeH="0" baseline="0" noProof="0">
                <a:ln>
                  <a:noFill/>
                </a:ln>
                <a:solidFill>
                  <a:srgbClr val="000000"/>
                </a:solidFill>
                <a:effectLst/>
                <a:uLnTx/>
                <a:uFillTx/>
                <a:latin typeface="Arial"/>
                <a:ea typeface="+mn-ea"/>
                <a:cs typeface="+mn-cs"/>
                <a:sym typeface="+mn-lt"/>
                <a:hlinkClick r:id="rId3"/>
              </a:rPr>
              <a:t>Paxlovid Product Information</a:t>
            </a:r>
          </a:p>
          <a:p>
            <a:pPr marL="0" marR="0" lvl="0" indent="0" algn="ctr" defTabSz="912114" rtl="0" eaLnBrk="1" fontAlgn="auto" latinLnBrk="0" hangingPunct="1">
              <a:lnSpc>
                <a:spcPct val="100000"/>
              </a:lnSpc>
              <a:spcBef>
                <a:spcPts val="0"/>
              </a:spcBef>
              <a:spcAft>
                <a:spcPts val="0"/>
              </a:spcAft>
              <a:buClrTx/>
              <a:buSzTx/>
              <a:buFontTx/>
              <a:buNone/>
              <a:tabLst/>
              <a:defRPr/>
            </a:pPr>
            <a:r>
              <a:rPr kumimoji="0" lang="en-US" sz="1795" b="0" i="0" u="none" strike="noStrike" kern="1200" cap="none" spc="0" normalizeH="0" baseline="0" noProof="0">
                <a:ln>
                  <a:noFill/>
                </a:ln>
                <a:solidFill>
                  <a:srgbClr val="000000"/>
                </a:solidFill>
                <a:effectLst/>
                <a:uLnTx/>
                <a:uFillTx/>
                <a:latin typeface="Arial"/>
                <a:ea typeface="+mn-ea"/>
                <a:cs typeface="+mn-cs"/>
                <a:sym typeface="+mn-lt"/>
              </a:rPr>
              <a:t>https://www.pfizer.com/products/product-detail/paxlovidtm </a:t>
            </a:r>
          </a:p>
        </p:txBody>
      </p:sp>
      <p:pic>
        <p:nvPicPr>
          <p:cNvPr id="3" name="Picture 2">
            <a:extLst>
              <a:ext uri="{FF2B5EF4-FFF2-40B4-BE49-F238E27FC236}">
                <a16:creationId xmlns:a16="http://schemas.microsoft.com/office/drawing/2014/main" id="{5D6ADBE1-E050-4D9C-9300-F28224E4AB4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101921" y="1874419"/>
            <a:ext cx="3957996" cy="2718142"/>
          </a:xfrm>
          <a:prstGeom prst="rect">
            <a:avLst/>
          </a:prstGeom>
          <a:ln w="12700">
            <a:solidFill>
              <a:schemeClr val="accent1"/>
            </a:solidFill>
          </a:ln>
        </p:spPr>
      </p:pic>
    </p:spTree>
    <p:extLst>
      <p:ext uri="{BB962C8B-B14F-4D97-AF65-F5344CB8AC3E}">
        <p14:creationId xmlns:p14="http://schemas.microsoft.com/office/powerpoint/2010/main" val="12915688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11BA9-F68A-4C59-B735-9E4B722A3A0F}"/>
              </a:ext>
            </a:extLst>
          </p:cNvPr>
          <p:cNvSpPr>
            <a:spLocks noGrp="1"/>
          </p:cNvSpPr>
          <p:nvPr>
            <p:ph type="title"/>
          </p:nvPr>
        </p:nvSpPr>
        <p:spPr/>
        <p:txBody>
          <a:bodyPr/>
          <a:lstStyle/>
          <a:p>
            <a:r>
              <a:rPr lang="en-US"/>
              <a:t>Paxlovid (nirmatrelvir and ritonavir) Authorization</a:t>
            </a:r>
          </a:p>
        </p:txBody>
      </p:sp>
      <p:sp>
        <p:nvSpPr>
          <p:cNvPr id="4" name="Text Placeholder 3">
            <a:extLst>
              <a:ext uri="{FF2B5EF4-FFF2-40B4-BE49-F238E27FC236}">
                <a16:creationId xmlns:a16="http://schemas.microsoft.com/office/drawing/2014/main" id="{DD0779C0-F9F2-47D2-B10D-E2B6C408444A}"/>
              </a:ext>
            </a:extLst>
          </p:cNvPr>
          <p:cNvSpPr txBox="1">
            <a:spLocks/>
          </p:cNvSpPr>
          <p:nvPr/>
        </p:nvSpPr>
        <p:spPr>
          <a:xfrm>
            <a:off x="186243" y="1213589"/>
            <a:ext cx="11460878" cy="47765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5732" marR="0" lvl="1" indent="-342043" algn="l" defTabSz="912114" rtl="0" eaLnBrk="1" fontAlgn="auto" latinLnBrk="0" hangingPunct="1">
              <a:lnSpc>
                <a:spcPct val="90000"/>
              </a:lnSpc>
              <a:spcBef>
                <a:spcPts val="1197"/>
              </a:spcBef>
              <a:spcAft>
                <a:spcPts val="0"/>
              </a:spcAft>
              <a:buClrTx/>
              <a:buSzTx/>
              <a:buFont typeface="Wingdings" panose="05000000000000000000" pitchFamily="2" charset="2"/>
              <a:buChar char="§"/>
              <a:tabLst/>
              <a:defRPr/>
            </a:pPr>
            <a:r>
              <a:rPr kumimoji="0" lang="en-US" sz="1795" b="0" i="0" u="none" strike="noStrike" kern="1200" cap="none" spc="0" normalizeH="0" baseline="0" noProof="0">
                <a:ln>
                  <a:noFill/>
                </a:ln>
                <a:solidFill>
                  <a:srgbClr val="000000"/>
                </a:solidFill>
                <a:effectLst/>
                <a:uLnTx/>
                <a:uFillTx/>
                <a:latin typeface="Arial"/>
                <a:ea typeface="+mn-ea"/>
                <a:cs typeface="+mn-cs"/>
              </a:rPr>
              <a:t>FDA has issued an EUA for the treatment of mild-to-moderate coronavirus disease (COVID-19) in adults (12 years of age and older weighing more than 40 kg) who are </a:t>
            </a:r>
            <a:r>
              <a:rPr kumimoji="0" lang="en-US" sz="1795" b="1" i="0" u="none" strike="noStrike" kern="1200" cap="none" spc="0" normalizeH="0" baseline="0" noProof="0">
                <a:ln>
                  <a:noFill/>
                </a:ln>
                <a:solidFill>
                  <a:srgbClr val="000000"/>
                </a:solidFill>
                <a:effectLst/>
                <a:uLnTx/>
                <a:uFillTx/>
                <a:latin typeface="Arial"/>
                <a:ea typeface="+mn-ea"/>
                <a:cs typeface="+mn-cs"/>
              </a:rPr>
              <a:t>at high risk for progression to severe COVID-19, including hospitalization and death</a:t>
            </a:r>
            <a:r>
              <a:rPr kumimoji="0" lang="en-US" sz="1795" b="0" i="0" u="none" strike="noStrike" kern="1200" cap="none" spc="0" normalizeH="0" baseline="0" noProof="0">
                <a:ln>
                  <a:noFill/>
                </a:ln>
                <a:solidFill>
                  <a:srgbClr val="000000"/>
                </a:solidFill>
                <a:effectLst/>
                <a:uLnTx/>
                <a:uFillTx/>
                <a:latin typeface="Arial"/>
                <a:ea typeface="+mn-ea"/>
                <a:cs typeface="+mn-cs"/>
              </a:rPr>
              <a:t>, </a:t>
            </a:r>
            <a:r>
              <a:rPr kumimoji="0" lang="en-US" sz="1795" b="0" i="1" u="none" strike="noStrike" kern="1200" cap="none" spc="0" normalizeH="0" baseline="0" noProof="0">
                <a:ln>
                  <a:noFill/>
                </a:ln>
                <a:solidFill>
                  <a:srgbClr val="000000"/>
                </a:solidFill>
                <a:effectLst/>
                <a:uLnTx/>
                <a:uFillTx/>
                <a:latin typeface="Arial"/>
                <a:ea typeface="+mn-ea"/>
                <a:cs typeface="+mn-cs"/>
              </a:rPr>
              <a:t>as soon as possible after diagnosis </a:t>
            </a:r>
            <a:r>
              <a:rPr kumimoji="0" lang="en-US" sz="1795" b="0" i="0" u="none" strike="noStrike" kern="1200" cap="none" spc="0" normalizeH="0" baseline="0" noProof="0">
                <a:ln>
                  <a:noFill/>
                </a:ln>
                <a:solidFill>
                  <a:srgbClr val="000000"/>
                </a:solidFill>
                <a:effectLst/>
                <a:uLnTx/>
                <a:uFillTx/>
                <a:latin typeface="Arial"/>
                <a:ea typeface="+mn-ea"/>
                <a:cs typeface="+mn-cs"/>
              </a:rPr>
              <a:t>of COVID-19 and </a:t>
            </a:r>
            <a:r>
              <a:rPr kumimoji="0" lang="en-US" sz="1795" b="1" i="0" u="none" strike="noStrike" kern="1200" cap="none" spc="0" normalizeH="0" baseline="0" noProof="0">
                <a:ln>
                  <a:noFill/>
                </a:ln>
                <a:solidFill>
                  <a:srgbClr val="000000"/>
                </a:solidFill>
                <a:effectLst/>
                <a:uLnTx/>
                <a:uFillTx/>
                <a:latin typeface="Arial"/>
                <a:ea typeface="+mn-ea"/>
                <a:cs typeface="+mn-cs"/>
              </a:rPr>
              <a:t>within 5 days </a:t>
            </a:r>
            <a:r>
              <a:rPr kumimoji="0" lang="en-US" sz="1795" b="0" i="0" u="none" strike="noStrike" kern="1200" cap="none" spc="0" normalizeH="0" baseline="0" noProof="0">
                <a:ln>
                  <a:noFill/>
                </a:ln>
                <a:solidFill>
                  <a:srgbClr val="000000"/>
                </a:solidFill>
                <a:effectLst/>
                <a:uLnTx/>
                <a:uFillTx/>
                <a:latin typeface="Arial"/>
                <a:ea typeface="+mn-ea"/>
                <a:cs typeface="+mn-cs"/>
              </a:rPr>
              <a:t>of symptom onset.</a:t>
            </a:r>
          </a:p>
          <a:p>
            <a:pPr marL="625732" marR="0" lvl="1" indent="-342043" algn="l" defTabSz="912114" rtl="0" eaLnBrk="1" fontAlgn="auto" latinLnBrk="0" hangingPunct="1">
              <a:lnSpc>
                <a:spcPct val="90000"/>
              </a:lnSpc>
              <a:spcBef>
                <a:spcPts val="1197"/>
              </a:spcBef>
              <a:spcAft>
                <a:spcPts val="0"/>
              </a:spcAft>
              <a:buClrTx/>
              <a:buSzTx/>
              <a:buFont typeface="Wingdings" panose="05000000000000000000" pitchFamily="2" charset="2"/>
              <a:buChar char="§"/>
              <a:tabLst/>
              <a:defRPr/>
            </a:pPr>
            <a:r>
              <a:rPr kumimoji="0" lang="en-US" sz="1795" b="0" i="0" u="none" strike="noStrike" kern="1200" cap="none" spc="0" normalizeH="0" baseline="0" noProof="0">
                <a:ln>
                  <a:noFill/>
                </a:ln>
                <a:solidFill>
                  <a:srgbClr val="000000"/>
                </a:solidFill>
                <a:effectLst/>
                <a:uLnTx/>
                <a:uFillTx/>
                <a:latin typeface="Arial"/>
                <a:ea typeface="+mn-ea"/>
                <a:cs typeface="+mn-cs"/>
              </a:rPr>
              <a:t>Paxlovid includes: nirmatrelvir (a SARS-CoV-2 main proteases inhibitor) and ritonavir (a CYP34A inhibitor)</a:t>
            </a:r>
          </a:p>
          <a:p>
            <a:pPr marL="625732" marR="0" lvl="1" indent="-342043" algn="l" defTabSz="912114" rtl="0" eaLnBrk="1" fontAlgn="auto" latinLnBrk="0" hangingPunct="1">
              <a:lnSpc>
                <a:spcPct val="90000"/>
              </a:lnSpc>
              <a:spcBef>
                <a:spcPts val="1197"/>
              </a:spcBef>
              <a:spcAft>
                <a:spcPts val="0"/>
              </a:spcAft>
              <a:buClrTx/>
              <a:buSzTx/>
              <a:buFont typeface="Wingdings" panose="05000000000000000000" pitchFamily="2" charset="2"/>
              <a:buChar char="§"/>
              <a:tabLst/>
              <a:defRPr/>
            </a:pPr>
            <a:r>
              <a:rPr kumimoji="0" lang="en-US" sz="1795" b="0" i="0" u="none" strike="noStrike" kern="1200" cap="none" spc="0" normalizeH="0" baseline="0" noProof="0">
                <a:ln>
                  <a:noFill/>
                </a:ln>
                <a:solidFill>
                  <a:srgbClr val="000000"/>
                </a:solidFill>
                <a:effectLst/>
                <a:uLnTx/>
                <a:uFillTx/>
                <a:latin typeface="Arial"/>
                <a:ea typeface="+mn-ea"/>
                <a:cs typeface="+mn-cs"/>
              </a:rPr>
              <a:t>Limitations of authorized use:</a:t>
            </a:r>
          </a:p>
          <a:p>
            <a:pPr marL="851940" marR="0" lvl="2" indent="-220111" algn="l" defTabSz="912114" rtl="0" eaLnBrk="1" fontAlgn="auto" latinLnBrk="0" hangingPunct="1">
              <a:lnSpc>
                <a:spcPct val="90000"/>
              </a:lnSpc>
              <a:spcBef>
                <a:spcPts val="499"/>
              </a:spcBef>
              <a:spcAft>
                <a:spcPts val="0"/>
              </a:spcAft>
              <a:buClrTx/>
              <a:buSzTx/>
              <a:buFont typeface="Wingdings" panose="05000000000000000000" pitchFamily="2" charset="2"/>
              <a:buChar char="Ø"/>
              <a:tabLst/>
              <a:defRPr/>
            </a:pPr>
            <a:r>
              <a:rPr kumimoji="0" lang="en-US" sz="1696" b="0" i="0" u="none" strike="noStrike" kern="1200" cap="none" spc="0" normalizeH="0" baseline="0" noProof="0">
                <a:ln>
                  <a:noFill/>
                </a:ln>
                <a:solidFill>
                  <a:srgbClr val="000000"/>
                </a:solidFill>
                <a:effectLst/>
                <a:uLnTx/>
                <a:uFillTx/>
                <a:latin typeface="Arial"/>
                <a:ea typeface="+mn-ea"/>
                <a:cs typeface="+mn-cs"/>
              </a:rPr>
              <a:t>Not authorized for initiation of treatment in patients requiring hospitalization due to severe or critical COVID-19</a:t>
            </a:r>
          </a:p>
          <a:p>
            <a:pPr marL="851940" marR="0" lvl="2" indent="-220111" algn="l" defTabSz="912114" rtl="0" eaLnBrk="1" fontAlgn="auto" latinLnBrk="0" hangingPunct="1">
              <a:lnSpc>
                <a:spcPct val="90000"/>
              </a:lnSpc>
              <a:spcBef>
                <a:spcPts val="499"/>
              </a:spcBef>
              <a:spcAft>
                <a:spcPts val="0"/>
              </a:spcAft>
              <a:buClrTx/>
              <a:buSzTx/>
              <a:buFont typeface="Wingdings" panose="05000000000000000000" pitchFamily="2" charset="2"/>
              <a:buChar char="Ø"/>
              <a:tabLst/>
              <a:defRPr/>
            </a:pPr>
            <a:r>
              <a:rPr kumimoji="0" lang="en-US" sz="1696" b="0" i="0" u="none" strike="noStrike" kern="1200" cap="none" spc="0" normalizeH="0" baseline="0" noProof="0">
                <a:ln>
                  <a:noFill/>
                </a:ln>
                <a:solidFill>
                  <a:srgbClr val="000000"/>
                </a:solidFill>
                <a:effectLst/>
                <a:uLnTx/>
                <a:uFillTx/>
                <a:latin typeface="Arial"/>
                <a:ea typeface="+mn-ea"/>
                <a:cs typeface="+mn-cs"/>
              </a:rPr>
              <a:t>Paxlovid is not authorized for pre-exposure or post-exposure prophylaxis for prevention of COVID-19</a:t>
            </a:r>
          </a:p>
          <a:p>
            <a:pPr marL="851940" marR="0" lvl="2" indent="-220111" algn="l" defTabSz="912114" rtl="0" eaLnBrk="1" fontAlgn="auto" latinLnBrk="0" hangingPunct="1">
              <a:lnSpc>
                <a:spcPct val="90000"/>
              </a:lnSpc>
              <a:spcBef>
                <a:spcPts val="499"/>
              </a:spcBef>
              <a:spcAft>
                <a:spcPts val="0"/>
              </a:spcAft>
              <a:buClrTx/>
              <a:buSzTx/>
              <a:buFont typeface="Wingdings" panose="05000000000000000000" pitchFamily="2" charset="2"/>
              <a:buChar char="Ø"/>
              <a:tabLst/>
              <a:defRPr/>
            </a:pPr>
            <a:r>
              <a:rPr kumimoji="0" lang="en-US" sz="1696" b="0" i="0" u="none" strike="noStrike" kern="1200" cap="none" spc="0" normalizeH="0" baseline="0" noProof="0">
                <a:ln>
                  <a:noFill/>
                </a:ln>
                <a:solidFill>
                  <a:srgbClr val="000000"/>
                </a:solidFill>
                <a:effectLst/>
                <a:uLnTx/>
                <a:uFillTx/>
                <a:latin typeface="Arial"/>
                <a:ea typeface="+mn-ea"/>
                <a:cs typeface="+mn-cs"/>
              </a:rPr>
              <a:t>Not authorized for use longer than 5 consecutive days</a:t>
            </a:r>
          </a:p>
          <a:p>
            <a:pPr marL="625732" marR="0" lvl="1" indent="-342043" algn="l" defTabSz="912114" rtl="0" eaLnBrk="1" fontAlgn="auto" latinLnBrk="0" hangingPunct="1">
              <a:lnSpc>
                <a:spcPct val="90000"/>
              </a:lnSpc>
              <a:spcBef>
                <a:spcPts val="1197"/>
              </a:spcBef>
              <a:spcAft>
                <a:spcPts val="0"/>
              </a:spcAft>
              <a:buClrTx/>
              <a:buSzTx/>
              <a:buFont typeface="Wingdings" panose="05000000000000000000" pitchFamily="2" charset="2"/>
              <a:buChar char="§"/>
              <a:tabLst/>
              <a:defRPr/>
            </a:pPr>
            <a:r>
              <a:rPr kumimoji="0" lang="en-US" sz="1795" b="0" i="0" u="none" strike="noStrike" kern="1200" cap="none" spc="0" normalizeH="0" baseline="0" noProof="0">
                <a:ln>
                  <a:noFill/>
                </a:ln>
                <a:solidFill>
                  <a:srgbClr val="000000"/>
                </a:solidFill>
                <a:effectLst/>
                <a:uLnTx/>
                <a:uFillTx/>
                <a:latin typeface="Arial"/>
                <a:ea typeface="+mn-ea"/>
                <a:cs typeface="+mn-cs"/>
              </a:rPr>
              <a:t>Paxlovid (nirmatrelvir and ritonavir) may only be prescribed for an individual patient by physicians, advanced practice registered nurses, and physician assistants that are licensed or authorized under state law to prescribe drugs in the therapeutic class to which Paxlovid (nirmatrelvir and ritonavir) belongs (i.e., anti-infectives).</a:t>
            </a:r>
          </a:p>
        </p:txBody>
      </p:sp>
      <p:sp>
        <p:nvSpPr>
          <p:cNvPr id="5" name="TextBox 4">
            <a:extLst>
              <a:ext uri="{FF2B5EF4-FFF2-40B4-BE49-F238E27FC236}">
                <a16:creationId xmlns:a16="http://schemas.microsoft.com/office/drawing/2014/main" id="{68D688EC-F6D4-4812-8F8F-15D7B1B2C377}"/>
              </a:ext>
            </a:extLst>
          </p:cNvPr>
          <p:cNvSpPr txBox="1"/>
          <p:nvPr/>
        </p:nvSpPr>
        <p:spPr>
          <a:xfrm>
            <a:off x="514717" y="5990153"/>
            <a:ext cx="10179831" cy="276314"/>
          </a:xfrm>
          <a:prstGeom prst="rect">
            <a:avLst/>
          </a:prstGeom>
          <a:noFill/>
        </p:spPr>
        <p:txBody>
          <a:bodyPr wrap="square" lIns="91214" tIns="45607" rIns="91214" bIns="45607" rtlCol="0" anchor="t">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1197" b="1" i="0" u="none" strike="noStrike" kern="1200" cap="none" spc="0" normalizeH="0" baseline="0" noProof="0">
                <a:ln>
                  <a:noFill/>
                </a:ln>
                <a:solidFill>
                  <a:srgbClr val="000000"/>
                </a:solidFill>
                <a:effectLst/>
                <a:uLnTx/>
                <a:uFillTx/>
                <a:latin typeface="Arial"/>
                <a:ea typeface="+mn-ea"/>
                <a:cs typeface="Arial"/>
              </a:rPr>
              <a:t>For more information,  </a:t>
            </a:r>
            <a:r>
              <a:rPr kumimoji="0" lang="en-US" sz="1197" b="0" i="0" u="none" strike="noStrike" kern="1200" cap="none" spc="0" normalizeH="0" baseline="0" noProof="0">
                <a:ln>
                  <a:noFill/>
                </a:ln>
                <a:solidFill>
                  <a:srgbClr val="000000"/>
                </a:solidFill>
                <a:effectLst/>
                <a:uLnTx/>
                <a:uFillTx/>
                <a:latin typeface="Arial"/>
                <a:ea typeface="+mn-ea"/>
                <a:cs typeface="Arial"/>
                <a:hlinkClick r:id="rId3"/>
              </a:rPr>
              <a:t>Fact Sheet for Healthcare Providers for Paxlovid (nirmatrelvir and ritonavir)</a:t>
            </a:r>
            <a:r>
              <a:rPr kumimoji="0" lang="en-US" sz="1197" b="0" i="0" u="none" strike="noStrike" kern="1200" cap="none" spc="0" normalizeH="0" baseline="0" noProof="0">
                <a:ln>
                  <a:noFill/>
                </a:ln>
                <a:solidFill>
                  <a:srgbClr val="000000"/>
                </a:solidFill>
                <a:effectLst/>
                <a:uLnTx/>
                <a:uFillTx/>
                <a:latin typeface="Arial"/>
                <a:ea typeface="+mn-ea"/>
                <a:cs typeface="Arial"/>
              </a:rPr>
              <a:t> (</a:t>
            </a:r>
            <a:r>
              <a:rPr kumimoji="0" lang="en-US" sz="1197" b="0" i="0" u="none" strike="noStrike" kern="1200" cap="none" spc="0" normalizeH="0" baseline="0" noProof="0">
                <a:ln>
                  <a:noFill/>
                </a:ln>
                <a:solidFill>
                  <a:srgbClr val="000000"/>
                </a:solidFill>
                <a:effectLst/>
                <a:uLnTx/>
                <a:uFillTx/>
                <a:latin typeface="Arial"/>
                <a:ea typeface="+mn-lt"/>
                <a:cs typeface="Arial"/>
              </a:rPr>
              <a:t>https://www.fda.gov/media/155050/download)</a:t>
            </a:r>
          </a:p>
        </p:txBody>
      </p:sp>
    </p:spTree>
    <p:extLst>
      <p:ext uri="{BB962C8B-B14F-4D97-AF65-F5344CB8AC3E}">
        <p14:creationId xmlns:p14="http://schemas.microsoft.com/office/powerpoint/2010/main" val="4976236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ing Level 2">
            <a:extLst>
              <a:ext uri="{FF2B5EF4-FFF2-40B4-BE49-F238E27FC236}">
                <a16:creationId xmlns:a16="http://schemas.microsoft.com/office/drawing/2014/main" id="{87E47ABA-88F6-4478-9811-DBAF9B3BE228}"/>
              </a:ext>
            </a:extLst>
          </p:cNvPr>
          <p:cNvSpPr>
            <a:spLocks noGrp="1"/>
          </p:cNvSpPr>
          <p:nvPr>
            <p:ph type="title"/>
          </p:nvPr>
        </p:nvSpPr>
        <p:spPr/>
        <p:txBody>
          <a:bodyPr/>
          <a:lstStyle/>
          <a:p>
            <a:r>
              <a:rPr lang="en-US">
                <a:latin typeface="Arial"/>
                <a:ea typeface="+mj-lt"/>
                <a:cs typeface="Arial"/>
                <a:sym typeface="+mj-lt"/>
              </a:rPr>
              <a:t>Paxlovid </a:t>
            </a:r>
            <a:r>
              <a:rPr lang="en-US"/>
              <a:t>(nirmatrelvir and ritonavir) </a:t>
            </a:r>
          </a:p>
        </p:txBody>
      </p:sp>
      <p:sp>
        <p:nvSpPr>
          <p:cNvPr id="6" name="Text Placeholder 2">
            <a:extLst>
              <a:ext uri="{FF2B5EF4-FFF2-40B4-BE49-F238E27FC236}">
                <a16:creationId xmlns:a16="http://schemas.microsoft.com/office/drawing/2014/main" id="{CA9AC909-A237-4D47-A63E-62A70ADB2022}"/>
              </a:ext>
            </a:extLst>
          </p:cNvPr>
          <p:cNvSpPr>
            <a:spLocks noGrp="1"/>
          </p:cNvSpPr>
          <p:nvPr>
            <p:ph sz="half" idx="1"/>
          </p:nvPr>
        </p:nvSpPr>
        <p:spPr>
          <a:xfrm>
            <a:off x="133781" y="1247836"/>
            <a:ext cx="5371478" cy="3997831"/>
          </a:xfrm>
        </p:spPr>
        <p:txBody>
          <a:bodyPr vert="horz" lIns="91214" tIns="45607" rIns="91214" bIns="45607" rtlCol="0" anchor="t">
            <a:normAutofit/>
          </a:bodyPr>
          <a:lstStyle/>
          <a:p>
            <a:pPr marL="468725" marR="253998" lvl="1" indent="0" algn="ctr">
              <a:spcAft>
                <a:spcPts val="2394"/>
              </a:spcAft>
              <a:buNone/>
            </a:pPr>
            <a:r>
              <a:rPr lang="en-US" sz="2693" b="1" kern="0">
                <a:solidFill>
                  <a:srgbClr val="7030A0"/>
                </a:solidFill>
                <a:cs typeface="Arial"/>
              </a:rPr>
              <a:t>Dosage and Administration</a:t>
            </a:r>
            <a:endParaRPr lang="en-US" sz="2693" b="1" kern="0">
              <a:solidFill>
                <a:srgbClr val="7030A0"/>
              </a:solidFill>
              <a:latin typeface="Arial"/>
              <a:cs typeface="Arial"/>
            </a:endParaRPr>
          </a:p>
          <a:p>
            <a:pPr marL="455452" indent="-379414" fontAlgn="base">
              <a:spcAft>
                <a:spcPts val="599"/>
              </a:spcAft>
            </a:pPr>
            <a:r>
              <a:rPr lang="en-US" sz="1696" b="1" i="0" u="none" strike="noStrike">
                <a:solidFill>
                  <a:schemeClr val="tx1"/>
                </a:solidFill>
                <a:effectLst/>
                <a:latin typeface="Arial"/>
                <a:cs typeface="Arial"/>
              </a:rPr>
              <a:t>eGFR 60 or greater</a:t>
            </a:r>
            <a:r>
              <a:rPr lang="en-US" sz="1696" b="0" i="0" u="none" strike="noStrike">
                <a:solidFill>
                  <a:schemeClr val="tx1"/>
                </a:solidFill>
                <a:effectLst/>
                <a:latin typeface="Arial"/>
                <a:cs typeface="Arial"/>
              </a:rPr>
              <a:t>: 300 mg nirmatrelvir (two 150 mg tablets) with 100 mg ritonavir (one 100 mg tablet) taken together twice daily for 5 days</a:t>
            </a:r>
            <a:r>
              <a:rPr lang="en-US" sz="1696" b="0" i="0">
                <a:solidFill>
                  <a:schemeClr val="tx1"/>
                </a:solidFill>
                <a:effectLst/>
                <a:latin typeface="Arial"/>
                <a:cs typeface="Arial"/>
              </a:rPr>
              <a:t>​.</a:t>
            </a:r>
          </a:p>
          <a:p>
            <a:pPr marL="455452" indent="-379414" fontAlgn="base">
              <a:spcAft>
                <a:spcPts val="798"/>
              </a:spcAft>
            </a:pPr>
            <a:r>
              <a:rPr lang="en-US" sz="1696" b="1" i="0" u="none" strike="noStrike">
                <a:solidFill>
                  <a:schemeClr val="tx1"/>
                </a:solidFill>
                <a:effectLst/>
                <a:latin typeface="Arial"/>
                <a:cs typeface="Arial"/>
              </a:rPr>
              <a:t>eGFR </a:t>
            </a:r>
            <a:r>
              <a:rPr lang="en-US" sz="1696" b="1" i="0" u="sng">
                <a:solidFill>
                  <a:schemeClr val="tx1"/>
                </a:solidFill>
                <a:effectLst/>
                <a:latin typeface="Arial"/>
                <a:cs typeface="Arial"/>
              </a:rPr>
              <a:t>&gt;</a:t>
            </a:r>
            <a:r>
              <a:rPr lang="en-US" sz="1696" b="1" i="0">
                <a:solidFill>
                  <a:schemeClr val="tx1"/>
                </a:solidFill>
                <a:effectLst/>
                <a:latin typeface="Arial"/>
                <a:cs typeface="Arial"/>
              </a:rPr>
              <a:t> 30</a:t>
            </a:r>
            <a:r>
              <a:rPr lang="en-US" sz="1696" b="1" i="0" strike="noStrike">
                <a:solidFill>
                  <a:schemeClr val="tx1"/>
                </a:solidFill>
                <a:effectLst/>
                <a:latin typeface="Arial"/>
                <a:cs typeface="Arial"/>
              </a:rPr>
              <a:t> </a:t>
            </a:r>
            <a:r>
              <a:rPr lang="en-US" sz="1696" b="1" i="0" u="none" strike="noStrike">
                <a:solidFill>
                  <a:schemeClr val="tx1"/>
                </a:solidFill>
                <a:effectLst/>
                <a:latin typeface="Arial"/>
                <a:cs typeface="Arial"/>
              </a:rPr>
              <a:t>mL/min to &lt; 60 mL/min:</a:t>
            </a:r>
            <a:r>
              <a:rPr lang="en-US" sz="1696" b="0" i="0" u="none" strike="noStrike">
                <a:solidFill>
                  <a:schemeClr val="tx1"/>
                </a:solidFill>
                <a:effectLst/>
                <a:latin typeface="Arial"/>
                <a:cs typeface="Arial"/>
              </a:rPr>
              <a:t> 150 mg nirmatrelvir (one 150 mg tablet) with 100 mg ritonavir (one 100 mg tablet) taken together twice daily for 5 days.</a:t>
            </a:r>
          </a:p>
          <a:p>
            <a:pPr marL="455452" indent="-379414" fontAlgn="base">
              <a:spcAft>
                <a:spcPts val="798"/>
              </a:spcAft>
            </a:pPr>
            <a:r>
              <a:rPr lang="en-US" sz="1696" b="1"/>
              <a:t>eGFR &lt;30 mL/min: </a:t>
            </a:r>
            <a:r>
              <a:rPr lang="en-US" sz="1696"/>
              <a:t>currently not recommended</a:t>
            </a:r>
          </a:p>
          <a:p>
            <a:pPr marL="455452" indent="-379414" fontAlgn="base">
              <a:spcAft>
                <a:spcPts val="798"/>
              </a:spcAft>
            </a:pPr>
            <a:r>
              <a:rPr lang="en-US" sz="1696" b="1"/>
              <a:t>Severe hepatic impairment (Child-Pugh Class C):</a:t>
            </a:r>
            <a:r>
              <a:rPr lang="en-US" sz="1696"/>
              <a:t> currently not recommended</a:t>
            </a:r>
          </a:p>
        </p:txBody>
      </p:sp>
      <p:sp>
        <p:nvSpPr>
          <p:cNvPr id="7" name="Content Placeholder 6">
            <a:extLst>
              <a:ext uri="{FF2B5EF4-FFF2-40B4-BE49-F238E27FC236}">
                <a16:creationId xmlns:a16="http://schemas.microsoft.com/office/drawing/2014/main" id="{9D38412F-65AD-4811-AAB8-9B988B7BDBD8}"/>
              </a:ext>
            </a:extLst>
          </p:cNvPr>
          <p:cNvSpPr txBox="1">
            <a:spLocks/>
          </p:cNvSpPr>
          <p:nvPr/>
        </p:nvSpPr>
        <p:spPr>
          <a:xfrm>
            <a:off x="5874168" y="1135158"/>
            <a:ext cx="6001867" cy="4632923"/>
          </a:xfrm>
          <a:prstGeom prst="rect">
            <a:avLst/>
          </a:prstGeom>
        </p:spPr>
        <p:txBody>
          <a:bodyPr lIns="91214" tIns="45607" rIns="91214" bIns="45607"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8725" marR="253998" lvl="1" indent="0" algn="ctr" defTabSz="912114" rtl="0" eaLnBrk="1" fontAlgn="auto" latinLnBrk="0" hangingPunct="1">
              <a:lnSpc>
                <a:spcPct val="90000"/>
              </a:lnSpc>
              <a:spcBef>
                <a:spcPts val="499"/>
              </a:spcBef>
              <a:spcAft>
                <a:spcPts val="599"/>
              </a:spcAft>
              <a:buClrTx/>
              <a:buSzTx/>
              <a:buFont typeface="Arial" panose="020B0604020202020204" pitchFamily="34" charset="0"/>
              <a:buNone/>
              <a:tabLst/>
              <a:defRPr/>
            </a:pPr>
            <a:r>
              <a:rPr kumimoji="0" lang="en-US" sz="2693" b="1" i="0" u="none" strike="noStrike" kern="0" cap="none" spc="0" normalizeH="0" baseline="0" noProof="0">
                <a:ln>
                  <a:noFill/>
                </a:ln>
                <a:solidFill>
                  <a:srgbClr val="C00000"/>
                </a:solidFill>
                <a:effectLst/>
                <a:uLnTx/>
                <a:uFillTx/>
                <a:latin typeface="Arial"/>
                <a:ea typeface="+mn-ea"/>
                <a:cs typeface="Arial"/>
              </a:rPr>
              <a:t>Contraindications and Precautions</a:t>
            </a:r>
            <a:endParaRPr kumimoji="0" lang="en-US" sz="2693" b="0" i="0" u="none" strike="noStrike" kern="1200" cap="none" spc="0" normalizeH="0" baseline="0" noProof="0">
              <a:ln>
                <a:noFill/>
              </a:ln>
              <a:solidFill>
                <a:srgbClr val="C00000"/>
              </a:solidFill>
              <a:effectLst/>
              <a:uLnTx/>
              <a:uFillTx/>
              <a:latin typeface="Arial"/>
              <a:ea typeface="+mn-ea"/>
              <a:cs typeface="+mn-cs"/>
            </a:endParaRPr>
          </a:p>
          <a:p>
            <a:pPr marL="455424" marR="0" lvl="0" indent="-455424" algn="l" defTabSz="1216092" rtl="0" eaLnBrk="1" fontAlgn="auto" latinLnBrk="0" hangingPunct="1">
              <a:lnSpc>
                <a:spcPct val="100000"/>
              </a:lnSpc>
              <a:spcBef>
                <a:spcPct val="20000"/>
              </a:spcBef>
              <a:spcAft>
                <a:spcPts val="0"/>
              </a:spcAft>
              <a:buClrTx/>
              <a:buSzPct val="125000"/>
              <a:buFont typeface="Arial" panose="020B0604020202020204" pitchFamily="34" charset="0"/>
              <a:buChar char="•"/>
              <a:tabLst/>
              <a:defRPr/>
            </a:pPr>
            <a:r>
              <a:rPr kumimoji="0" lang="en-US" sz="1496" b="0" i="0" u="none" strike="noStrike" kern="1200" cap="none" spc="0" normalizeH="0" baseline="0" noProof="0">
                <a:ln>
                  <a:noFill/>
                </a:ln>
                <a:solidFill>
                  <a:srgbClr val="000000"/>
                </a:solidFill>
                <a:effectLst/>
                <a:uLnTx/>
                <a:uFillTx/>
                <a:latin typeface="Arial"/>
                <a:ea typeface="+mn-ea"/>
                <a:cs typeface="Arial"/>
              </a:rPr>
              <a:t>History of clinically significant hypersensitivity reactions to the active ingredients or any other components.</a:t>
            </a:r>
          </a:p>
          <a:p>
            <a:pPr marL="455424" marR="0" lvl="0" indent="-455424" algn="l" defTabSz="1216092" rtl="0" eaLnBrk="1" fontAlgn="auto" latinLnBrk="0" hangingPunct="1">
              <a:lnSpc>
                <a:spcPct val="100000"/>
              </a:lnSpc>
              <a:spcBef>
                <a:spcPct val="20000"/>
              </a:spcBef>
              <a:spcAft>
                <a:spcPts val="0"/>
              </a:spcAft>
              <a:buClrTx/>
              <a:buSzPct val="125000"/>
              <a:buFont typeface="Arial" panose="020B0604020202020204" pitchFamily="34" charset="0"/>
              <a:buChar char="•"/>
              <a:tabLst/>
              <a:defRPr/>
            </a:pPr>
            <a:r>
              <a:rPr kumimoji="0" lang="en-US" sz="1496" b="0" i="0" u="none" strike="noStrike" kern="1200" cap="none" spc="0" normalizeH="0" baseline="0" noProof="0">
                <a:ln>
                  <a:noFill/>
                </a:ln>
                <a:solidFill>
                  <a:srgbClr val="000000"/>
                </a:solidFill>
                <a:effectLst/>
                <a:uLnTx/>
                <a:uFillTx/>
                <a:latin typeface="Arial"/>
                <a:ea typeface="+mn-ea"/>
                <a:cs typeface="Arial"/>
              </a:rPr>
              <a:t>Hepatic transaminase elevations, clinical hepatitis, and jaundice have occurred in patients receiving ritonavir. </a:t>
            </a:r>
          </a:p>
          <a:p>
            <a:pPr marL="455424" marR="0" lvl="0" indent="-455424" algn="l" defTabSz="1216092" rtl="0" eaLnBrk="1" fontAlgn="auto" latinLnBrk="0" hangingPunct="1">
              <a:lnSpc>
                <a:spcPct val="100000"/>
              </a:lnSpc>
              <a:spcBef>
                <a:spcPct val="20000"/>
              </a:spcBef>
              <a:spcAft>
                <a:spcPts val="0"/>
              </a:spcAft>
              <a:buClrTx/>
              <a:buSzPct val="125000"/>
              <a:buFont typeface="Arial" panose="020B0604020202020204" pitchFamily="34" charset="0"/>
              <a:buChar char="•"/>
              <a:tabLst/>
              <a:defRPr/>
            </a:pPr>
            <a:r>
              <a:rPr kumimoji="0" lang="en-US" sz="1496" b="0" i="0" u="none" strike="noStrike" kern="1200" cap="none" spc="0" normalizeH="0" baseline="0" noProof="0">
                <a:ln>
                  <a:noFill/>
                </a:ln>
                <a:solidFill>
                  <a:srgbClr val="000000"/>
                </a:solidFill>
                <a:effectLst/>
                <a:uLnTx/>
                <a:uFillTx/>
                <a:latin typeface="Arial"/>
                <a:ea typeface="+mn-ea"/>
                <a:cs typeface="Arial"/>
              </a:rPr>
              <a:t>Paxlovid </a:t>
            </a:r>
            <a:r>
              <a:rPr kumimoji="0" lang="en-US" sz="1496" b="0" i="0" u="none" strike="noStrike" kern="1200" cap="none" spc="0" normalizeH="0" baseline="0" noProof="0">
                <a:ln>
                  <a:noFill/>
                </a:ln>
                <a:solidFill>
                  <a:srgbClr val="000000"/>
                </a:solidFill>
                <a:effectLst/>
                <a:uLnTx/>
                <a:uFillTx/>
                <a:latin typeface="Arial"/>
                <a:ea typeface="+mn-ea"/>
                <a:cs typeface="+mn-cs"/>
              </a:rPr>
              <a:t>(nirmatrelvir and ritonavir) </a:t>
            </a:r>
            <a:r>
              <a:rPr kumimoji="0" lang="en-US" sz="1496" b="0" i="0" u="none" strike="noStrike" kern="1200" cap="none" spc="0" normalizeH="0" baseline="0" noProof="0">
                <a:ln>
                  <a:noFill/>
                </a:ln>
                <a:solidFill>
                  <a:srgbClr val="000000"/>
                </a:solidFill>
                <a:effectLst/>
                <a:uLnTx/>
                <a:uFillTx/>
                <a:latin typeface="Arial"/>
                <a:ea typeface="+mn-ea"/>
                <a:cs typeface="Arial"/>
              </a:rPr>
              <a:t>use may lead to a risk of HIV-1 developing resistance to HIV protease inhibitors in individuals with uncontrolled or undiagnosed HIV-1 infection.</a:t>
            </a:r>
          </a:p>
          <a:p>
            <a:pPr marL="455424" indent="-455424" defTabSz="1216092">
              <a:lnSpc>
                <a:spcPct val="100000"/>
              </a:lnSpc>
              <a:spcBef>
                <a:spcPct val="20000"/>
              </a:spcBef>
              <a:buSzPct val="125000"/>
              <a:defRPr/>
            </a:pPr>
            <a:r>
              <a:rPr kumimoji="0" lang="en-US" sz="1496" b="1" i="0" u="none" strike="noStrike" kern="1200" cap="none" spc="0" normalizeH="0" baseline="0" noProof="0">
                <a:ln>
                  <a:noFill/>
                </a:ln>
                <a:solidFill>
                  <a:srgbClr val="000000"/>
                </a:solidFill>
                <a:effectLst/>
                <a:uLnTx/>
                <a:uFillTx/>
                <a:latin typeface="Arial"/>
                <a:ea typeface="+mn-ea"/>
                <a:cs typeface="Arial"/>
              </a:rPr>
              <a:t>Co-administration with drugs highly dependent on CYP3A for clearance may result in life-threatening reactions</a:t>
            </a:r>
            <a:r>
              <a:rPr kumimoji="0" lang="en-US" sz="1496" b="1" i="0" u="none" strike="noStrike" kern="1200" cap="none" spc="0" normalizeH="0" baseline="30000" noProof="0">
                <a:ln>
                  <a:noFill/>
                </a:ln>
                <a:solidFill>
                  <a:srgbClr val="000000"/>
                </a:solidFill>
                <a:effectLst/>
                <a:uLnTx/>
                <a:uFillTx/>
                <a:latin typeface="Arial"/>
                <a:ea typeface="+mn-ea"/>
                <a:cs typeface="Arial"/>
              </a:rPr>
              <a:t>1</a:t>
            </a:r>
            <a:r>
              <a:rPr kumimoji="0" lang="en-US" sz="1496" b="1" i="0" u="none" strike="noStrike" kern="1200" cap="none" spc="0" normalizeH="0" baseline="0" noProof="0">
                <a:ln>
                  <a:noFill/>
                </a:ln>
                <a:solidFill>
                  <a:srgbClr val="000000"/>
                </a:solidFill>
                <a:effectLst/>
                <a:uLnTx/>
                <a:uFillTx/>
                <a:latin typeface="Arial"/>
                <a:ea typeface="+mn-ea"/>
                <a:cs typeface="Arial"/>
              </a:rPr>
              <a:t>.</a:t>
            </a:r>
          </a:p>
          <a:p>
            <a:pPr marL="455424" indent="-455424" defTabSz="1216092">
              <a:lnSpc>
                <a:spcPct val="100000"/>
              </a:lnSpc>
              <a:spcBef>
                <a:spcPct val="20000"/>
              </a:spcBef>
              <a:buSzPct val="125000"/>
              <a:defRPr/>
            </a:pPr>
            <a:r>
              <a:rPr kumimoji="0" lang="en-US" sz="1496" b="1" i="0" u="none" strike="noStrike" kern="1200" cap="none" spc="0" normalizeH="0" baseline="0" noProof="0">
                <a:ln>
                  <a:noFill/>
                </a:ln>
                <a:solidFill>
                  <a:srgbClr val="000000"/>
                </a:solidFill>
                <a:effectLst/>
                <a:uLnTx/>
                <a:uFillTx/>
                <a:latin typeface="Arial"/>
                <a:ea typeface="+mn-ea"/>
                <a:cs typeface="Arial"/>
              </a:rPr>
              <a:t>Co-administration with potent CYP3A inducers may result in reduced nirmatrelvir plasma concentrations and potential loss of virologic response.</a:t>
            </a:r>
          </a:p>
          <a:p>
            <a:pPr marL="0" indent="0" defTabSz="1216092">
              <a:lnSpc>
                <a:spcPct val="100000"/>
              </a:lnSpc>
              <a:spcBef>
                <a:spcPct val="20000"/>
              </a:spcBef>
              <a:buSzPct val="125000"/>
              <a:buNone/>
              <a:defRPr/>
            </a:pPr>
            <a:endParaRPr kumimoji="0" lang="en-US" sz="1496" b="1" i="0" u="none" strike="noStrike" kern="1200" cap="none" spc="0" normalizeH="0" baseline="0" noProof="0">
              <a:ln>
                <a:noFill/>
              </a:ln>
              <a:solidFill>
                <a:srgbClr val="000000"/>
              </a:solidFill>
              <a:effectLst/>
              <a:uLnTx/>
              <a:uFillTx/>
              <a:latin typeface="Arial"/>
              <a:ea typeface="+mn-ea"/>
              <a:cs typeface="Arial"/>
            </a:endParaRPr>
          </a:p>
          <a:p>
            <a:pPr marL="455424" marR="0" lvl="0" indent="-455424" algn="l" defTabSz="1216092" rtl="0" eaLnBrk="1" fontAlgn="auto" latinLnBrk="0" hangingPunct="1">
              <a:lnSpc>
                <a:spcPct val="100000"/>
              </a:lnSpc>
              <a:spcBef>
                <a:spcPct val="20000"/>
              </a:spcBef>
              <a:spcAft>
                <a:spcPts val="0"/>
              </a:spcAft>
              <a:buClrTx/>
              <a:buSzPct val="125000"/>
              <a:buFont typeface="Arial" panose="020B0604020202020204" pitchFamily="34" charset="0"/>
              <a:buChar char="•"/>
              <a:tabLst/>
              <a:defRPr/>
            </a:pPr>
            <a:endParaRPr kumimoji="0" lang="en-US" sz="1496" b="0" i="0" u="none" strike="noStrike" kern="1200" cap="none" spc="0" normalizeH="0" baseline="0" noProof="0">
              <a:ln>
                <a:noFill/>
              </a:ln>
              <a:solidFill>
                <a:srgbClr val="000000"/>
              </a:solidFill>
              <a:effectLst/>
              <a:uLnTx/>
              <a:uFillTx/>
              <a:latin typeface="Arial"/>
              <a:ea typeface="+mn-ea"/>
              <a:cs typeface="Arial"/>
            </a:endParaRPr>
          </a:p>
          <a:p>
            <a:pPr marL="455424" marR="0" lvl="0" indent="-455424" algn="l" defTabSz="1216092" rtl="0" eaLnBrk="1" fontAlgn="auto" latinLnBrk="0" hangingPunct="1">
              <a:lnSpc>
                <a:spcPct val="100000"/>
              </a:lnSpc>
              <a:spcBef>
                <a:spcPct val="20000"/>
              </a:spcBef>
              <a:spcAft>
                <a:spcPts val="0"/>
              </a:spcAft>
              <a:buClrTx/>
              <a:buSzPct val="125000"/>
              <a:buFont typeface="Arial" panose="020B0604020202020204" pitchFamily="34" charset="0"/>
              <a:buChar char="•"/>
              <a:tabLst/>
              <a:defRPr/>
            </a:pPr>
            <a:endParaRPr kumimoji="0" lang="en-US" sz="1596" b="0" i="0" u="none" strike="noStrike" kern="1200" cap="none" spc="0" normalizeH="0" baseline="0" noProof="0">
              <a:ln>
                <a:noFill/>
              </a:ln>
              <a:solidFill>
                <a:srgbClr val="000000"/>
              </a:solidFill>
              <a:effectLst/>
              <a:uLnTx/>
              <a:uFillTx/>
              <a:latin typeface="Arial"/>
              <a:ea typeface="+mn-ea"/>
              <a:cs typeface="Arial"/>
            </a:endParaRPr>
          </a:p>
        </p:txBody>
      </p:sp>
      <p:sp>
        <p:nvSpPr>
          <p:cNvPr id="8" name="TextBox 7">
            <a:extLst>
              <a:ext uri="{FF2B5EF4-FFF2-40B4-BE49-F238E27FC236}">
                <a16:creationId xmlns:a16="http://schemas.microsoft.com/office/drawing/2014/main" id="{634C914A-6931-4FA3-9CDB-ABFDFF957A27}"/>
              </a:ext>
            </a:extLst>
          </p:cNvPr>
          <p:cNvSpPr txBox="1"/>
          <p:nvPr/>
        </p:nvSpPr>
        <p:spPr>
          <a:xfrm>
            <a:off x="540548" y="5885899"/>
            <a:ext cx="10834571" cy="718415"/>
          </a:xfrm>
          <a:prstGeom prst="rect">
            <a:avLst/>
          </a:prstGeom>
          <a:noFill/>
        </p:spPr>
        <p:txBody>
          <a:bodyPr wrap="square" lIns="91214" tIns="45607" rIns="91214" bIns="45607" anchor="t">
            <a:spAutoFit/>
          </a:bodyPr>
          <a:lstStyle/>
          <a:p>
            <a:pPr marL="0" marR="0" lvl="0" indent="0" algn="l" defTabSz="1216092" rtl="0" eaLnBrk="1" fontAlgn="auto" latinLnBrk="0" hangingPunct="1">
              <a:lnSpc>
                <a:spcPct val="100000"/>
              </a:lnSpc>
              <a:spcBef>
                <a:spcPct val="20000"/>
              </a:spcBef>
              <a:spcAft>
                <a:spcPts val="0"/>
              </a:spcAft>
              <a:buClrTx/>
              <a:buSzPct val="125000"/>
              <a:buFontTx/>
              <a:buNone/>
              <a:tabLst/>
              <a:defRPr/>
            </a:pPr>
            <a:r>
              <a:rPr kumimoji="0" lang="en-US" sz="1197" b="0" i="0" u="none" strike="noStrike" kern="1200" cap="none" spc="0" normalizeH="0" baseline="30000" noProof="0">
                <a:ln>
                  <a:noFill/>
                </a:ln>
                <a:solidFill>
                  <a:srgbClr val="000000"/>
                </a:solidFill>
                <a:effectLst/>
                <a:uLnTx/>
                <a:uFillTx/>
                <a:latin typeface="Arial"/>
                <a:ea typeface="+mn-ea"/>
                <a:cs typeface="Arial"/>
              </a:rPr>
              <a:t>1</a:t>
            </a:r>
            <a:r>
              <a:rPr kumimoji="0" lang="en-US" sz="1197" b="0" i="0" u="none" strike="noStrike" kern="1200" cap="none" spc="0" normalizeH="0" baseline="0" noProof="0">
                <a:ln>
                  <a:noFill/>
                </a:ln>
                <a:solidFill>
                  <a:srgbClr val="000000"/>
                </a:solidFill>
                <a:effectLst/>
                <a:uLnTx/>
                <a:uFillTx/>
                <a:latin typeface="Arial"/>
                <a:ea typeface="+mn-ea"/>
                <a:cs typeface="Arial"/>
                <a:hlinkClick r:id="rId3"/>
              </a:rPr>
              <a:t>Liverpool Covid-19 interaction checker</a:t>
            </a:r>
            <a:r>
              <a:rPr kumimoji="0" lang="en-US" sz="1197" b="0" i="0" u="none" strike="noStrike" kern="1200" cap="none" spc="0" normalizeH="0" baseline="0" noProof="0">
                <a:ln>
                  <a:noFill/>
                </a:ln>
                <a:solidFill>
                  <a:srgbClr val="000000"/>
                </a:solidFill>
                <a:effectLst/>
                <a:uLnTx/>
                <a:uFillTx/>
                <a:latin typeface="Arial"/>
                <a:ea typeface="+mn-ea"/>
                <a:cs typeface="+mn-cs"/>
              </a:rPr>
              <a:t> https://covid19-druginteractions.org/</a:t>
            </a:r>
            <a:endParaRPr kumimoji="0" lang="en-US" sz="1197" b="0"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1216092" rtl="0" eaLnBrk="1" fontAlgn="auto" latinLnBrk="0" hangingPunct="1">
              <a:lnSpc>
                <a:spcPct val="100000"/>
              </a:lnSpc>
              <a:spcBef>
                <a:spcPct val="20000"/>
              </a:spcBef>
              <a:spcAft>
                <a:spcPts val="0"/>
              </a:spcAft>
              <a:buClrTx/>
              <a:buSzPct val="125000"/>
              <a:buFontTx/>
              <a:buNone/>
              <a:tabLst/>
              <a:defRPr/>
            </a:pPr>
            <a:r>
              <a:rPr kumimoji="0" lang="en-US" sz="1197" b="1" i="0" u="none" strike="noStrike" kern="1200" cap="none" spc="0" normalizeH="0" baseline="0" noProof="0">
                <a:ln>
                  <a:noFill/>
                </a:ln>
                <a:solidFill>
                  <a:srgbClr val="000000"/>
                </a:solidFill>
                <a:effectLst/>
                <a:uLnTx/>
                <a:uFillTx/>
                <a:latin typeface="Arial"/>
                <a:ea typeface="+mn-ea"/>
                <a:cs typeface="Arial"/>
              </a:rPr>
              <a:t>For more information,  </a:t>
            </a:r>
            <a:r>
              <a:rPr kumimoji="0" lang="en-US" sz="1197" b="0" i="0" u="none" strike="noStrike" kern="1200" cap="none" spc="0" normalizeH="0" baseline="0" noProof="0">
                <a:ln>
                  <a:noFill/>
                </a:ln>
                <a:solidFill>
                  <a:srgbClr val="000000"/>
                </a:solidFill>
                <a:effectLst/>
                <a:uLnTx/>
                <a:uFillTx/>
                <a:latin typeface="Arial"/>
                <a:ea typeface="+mn-ea"/>
                <a:cs typeface="Arial"/>
                <a:hlinkClick r:id="rId4"/>
              </a:rPr>
              <a:t>Fact Sheet for Healthcare Providers for Paxlovid (nirmatrelvir and ritonavir)</a:t>
            </a:r>
            <a:r>
              <a:rPr kumimoji="0" lang="en-US" sz="1197" b="0" i="0" u="none" strike="noStrike" kern="1200" cap="none" spc="0" normalizeH="0" baseline="0" noProof="0">
                <a:ln>
                  <a:noFill/>
                </a:ln>
                <a:solidFill>
                  <a:srgbClr val="000000"/>
                </a:solidFill>
                <a:effectLst/>
                <a:uLnTx/>
                <a:uFillTx/>
                <a:latin typeface="Arial"/>
                <a:ea typeface="+mn-ea"/>
                <a:cs typeface="Arial"/>
              </a:rPr>
              <a:t> (</a:t>
            </a:r>
            <a:r>
              <a:rPr kumimoji="0" lang="en-US" sz="1197" b="0" i="0" u="none" strike="noStrike" kern="1200" cap="none" spc="0" normalizeH="0" baseline="0" noProof="0">
                <a:ln>
                  <a:noFill/>
                </a:ln>
                <a:solidFill>
                  <a:srgbClr val="000000"/>
                </a:solidFill>
                <a:effectLst/>
                <a:uLnTx/>
                <a:uFillTx/>
                <a:latin typeface="Arial"/>
                <a:ea typeface="+mn-ea"/>
                <a:cs typeface="+mn-cs"/>
              </a:rPr>
              <a:t>https://www.fda.gov/media/155050/download)</a:t>
            </a:r>
            <a:endParaRPr kumimoji="0" lang="en-US" sz="1197"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1216092" rtl="0" eaLnBrk="1" fontAlgn="auto" latinLnBrk="0" hangingPunct="1">
              <a:lnSpc>
                <a:spcPct val="100000"/>
              </a:lnSpc>
              <a:spcBef>
                <a:spcPct val="20000"/>
              </a:spcBef>
              <a:spcAft>
                <a:spcPts val="0"/>
              </a:spcAft>
              <a:buClrTx/>
              <a:buSzPct val="125000"/>
              <a:buFontTx/>
              <a:buNone/>
              <a:tabLst/>
              <a:defRPr/>
            </a:pPr>
            <a:endParaRPr kumimoji="0" lang="en-US" sz="1197" b="0" i="1"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0451156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E8401-5BEC-4050-8861-9069BF7D9733}"/>
              </a:ext>
            </a:extLst>
          </p:cNvPr>
          <p:cNvSpPr>
            <a:spLocks noGrp="1"/>
          </p:cNvSpPr>
          <p:nvPr>
            <p:ph type="title"/>
          </p:nvPr>
        </p:nvSpPr>
        <p:spPr/>
        <p:txBody>
          <a:bodyPr/>
          <a:lstStyle/>
          <a:p>
            <a:r>
              <a:rPr lang="en-US"/>
              <a:t>Why Paxlovid and Who to Treat?</a:t>
            </a:r>
          </a:p>
        </p:txBody>
      </p:sp>
      <p:sp>
        <p:nvSpPr>
          <p:cNvPr id="3" name="Content Placeholder 2">
            <a:extLst>
              <a:ext uri="{FF2B5EF4-FFF2-40B4-BE49-F238E27FC236}">
                <a16:creationId xmlns:a16="http://schemas.microsoft.com/office/drawing/2014/main" id="{E6D60E9E-6225-4E99-BB55-F897584FED05}"/>
              </a:ext>
            </a:extLst>
          </p:cNvPr>
          <p:cNvSpPr>
            <a:spLocks noGrp="1"/>
          </p:cNvSpPr>
          <p:nvPr>
            <p:ph idx="1"/>
          </p:nvPr>
        </p:nvSpPr>
        <p:spPr/>
        <p:txBody>
          <a:bodyPr/>
          <a:lstStyle/>
          <a:p>
            <a:r>
              <a:rPr lang="en-US"/>
              <a:t>The EPIC-HR trial demonstrated that starting ritonavir-boosted nirmatrelvir treatment in non-hospitalized adults with mild to moderate COVID-19 within 5 days of symptom onset reduced the risk of hospitalization or death through Day 28 by 89% compared to placebo.</a:t>
            </a:r>
          </a:p>
          <a:p>
            <a:r>
              <a:rPr lang="en-US"/>
              <a:t>Are there other equally </a:t>
            </a:r>
            <a:r>
              <a:rPr lang="en-US" i="1"/>
              <a:t>effective</a:t>
            </a:r>
            <a:r>
              <a:rPr lang="en-US"/>
              <a:t> and feasible alternatives with </a:t>
            </a:r>
            <a:r>
              <a:rPr lang="en-US" i="1"/>
              <a:t>less risk</a:t>
            </a:r>
            <a:r>
              <a:rPr lang="en-US"/>
              <a:t>? </a:t>
            </a:r>
            <a:r>
              <a:rPr lang="en-US">
                <a:solidFill>
                  <a:srgbClr val="FF0000"/>
                </a:solidFill>
              </a:rPr>
              <a:t>No</a:t>
            </a:r>
          </a:p>
          <a:p>
            <a:pPr marL="0" indent="0">
              <a:buNone/>
            </a:pPr>
            <a:endParaRPr lang="en-US"/>
          </a:p>
          <a:p>
            <a:r>
              <a:rPr lang="en-US"/>
              <a:t>Include patients at higher risk based on 4 key elements: </a:t>
            </a:r>
            <a:r>
              <a:rPr lang="en-US" b="1"/>
              <a:t>age</a:t>
            </a:r>
            <a:r>
              <a:rPr lang="en-US"/>
              <a:t>, vaccination status, immune status, and the presence of risk factors for clinical progression to severe disease.</a:t>
            </a:r>
            <a:r>
              <a:rPr lang="en-US" sz="1795" baseline="30000"/>
              <a:t>1,2</a:t>
            </a:r>
            <a:endParaRPr lang="en-US"/>
          </a:p>
          <a:p>
            <a:r>
              <a:rPr lang="en-US"/>
              <a:t>Ritonavir has been used extensively during pregnancy and HIV, suggesting an acceptable safety profile in </a:t>
            </a:r>
            <a:r>
              <a:rPr lang="en-US" i="1"/>
              <a:t>higher risk pregnant </a:t>
            </a:r>
            <a:r>
              <a:rPr lang="en-US"/>
              <a:t>individuals.</a:t>
            </a:r>
          </a:p>
        </p:txBody>
      </p:sp>
      <p:sp>
        <p:nvSpPr>
          <p:cNvPr id="4" name="TextBox 3">
            <a:extLst>
              <a:ext uri="{FF2B5EF4-FFF2-40B4-BE49-F238E27FC236}">
                <a16:creationId xmlns:a16="http://schemas.microsoft.com/office/drawing/2014/main" id="{07ED36FA-1441-47B8-B60D-8BDB34BB5F50}"/>
              </a:ext>
            </a:extLst>
          </p:cNvPr>
          <p:cNvSpPr txBox="1"/>
          <p:nvPr/>
        </p:nvSpPr>
        <p:spPr>
          <a:xfrm>
            <a:off x="836127" y="5878125"/>
            <a:ext cx="6920504" cy="460523"/>
          </a:xfrm>
          <a:prstGeom prst="rect">
            <a:avLst/>
          </a:prstGeom>
          <a:noFill/>
        </p:spPr>
        <p:txBody>
          <a:bodyPr wrap="square" rtlCol="0">
            <a:spAutoFit/>
          </a:bodyPr>
          <a:lstStyle/>
          <a:p>
            <a:r>
              <a:rPr lang="en-US" sz="1197"/>
              <a:t>1. CDC webpage </a:t>
            </a:r>
            <a:r>
              <a:rPr lang="en-US" sz="1197">
                <a:hlinkClick r:id="rId3"/>
              </a:rPr>
              <a:t>Underlying Medical Conditions Associated With Higher Risk for Severe COVID-19</a:t>
            </a:r>
            <a:r>
              <a:rPr lang="en-US" sz="1197"/>
              <a:t>.</a:t>
            </a:r>
          </a:p>
          <a:p>
            <a:r>
              <a:rPr lang="en-US" sz="1197"/>
              <a:t>2. </a:t>
            </a:r>
            <a:r>
              <a:rPr lang="en-US" sz="1197">
                <a:hlinkClick r:id="rId4"/>
              </a:rPr>
              <a:t>NIH COVID-19 Treatment Guidelines</a:t>
            </a:r>
            <a:r>
              <a:rPr lang="en-US" sz="1197"/>
              <a:t>. </a:t>
            </a:r>
          </a:p>
        </p:txBody>
      </p:sp>
    </p:spTree>
    <p:extLst>
      <p:ext uri="{BB962C8B-B14F-4D97-AF65-F5344CB8AC3E}">
        <p14:creationId xmlns:p14="http://schemas.microsoft.com/office/powerpoint/2010/main" val="23768678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DBAF9D-341E-47EF-9499-F7DA00746A41}"/>
              </a:ext>
            </a:extLst>
          </p:cNvPr>
          <p:cNvSpPr>
            <a:spLocks noGrp="1"/>
          </p:cNvSpPr>
          <p:nvPr>
            <p:ph sz="half" idx="1"/>
          </p:nvPr>
        </p:nvSpPr>
        <p:spPr>
          <a:xfrm>
            <a:off x="741112" y="1451150"/>
            <a:ext cx="5263795" cy="4719014"/>
          </a:xfrm>
        </p:spPr>
        <p:txBody>
          <a:bodyPr>
            <a:normAutofit/>
          </a:bodyPr>
          <a:lstStyle/>
          <a:p>
            <a:r>
              <a:rPr lang="en-US" sz="1795"/>
              <a:t>CYP 1A2, 2C9, 2C19, 2D6, 2E1, </a:t>
            </a:r>
            <a:r>
              <a:rPr lang="en-US" sz="1795" b="1"/>
              <a:t>3A4</a:t>
            </a:r>
            <a:r>
              <a:rPr lang="en-US" sz="1795"/>
              <a:t> account for ~90% drug/substrate metabolism</a:t>
            </a:r>
          </a:p>
          <a:p>
            <a:r>
              <a:rPr lang="en-US" sz="1795"/>
              <a:t>Present in gut (first pass metabolism), kidney, lung</a:t>
            </a:r>
          </a:p>
          <a:p>
            <a:r>
              <a:rPr lang="en-US" sz="1795"/>
              <a:t>CYP </a:t>
            </a:r>
            <a:r>
              <a:rPr lang="en-US" sz="1795" b="1"/>
              <a:t>3A4</a:t>
            </a:r>
            <a:r>
              <a:rPr lang="en-US" sz="1795"/>
              <a:t> represents ~50% of total liver enterocyte mass of CYP enzymes</a:t>
            </a:r>
          </a:p>
          <a:p>
            <a:r>
              <a:rPr lang="en-US" sz="1795"/>
              <a:t>CYP </a:t>
            </a:r>
            <a:r>
              <a:rPr lang="en-US" sz="1795" b="1"/>
              <a:t>3A4</a:t>
            </a:r>
            <a:r>
              <a:rPr lang="en-US" sz="1795"/>
              <a:t> represents ~70% of enterocyte CYPs </a:t>
            </a:r>
          </a:p>
          <a:p>
            <a:r>
              <a:rPr lang="en-US" sz="1795"/>
              <a:t>Focus on concurrent meds heavily dependent on or impact to CYP 3A4 activity</a:t>
            </a:r>
          </a:p>
          <a:p>
            <a:r>
              <a:rPr lang="en-US" sz="1795"/>
              <a:t>4-25% individuals with concurrent medications with </a:t>
            </a:r>
            <a:r>
              <a:rPr lang="en-US" sz="1795">
                <a:solidFill>
                  <a:srgbClr val="FF0000"/>
                </a:solidFill>
              </a:rPr>
              <a:t>major/severe DDIs</a:t>
            </a:r>
            <a:endParaRPr lang="en-US" sz="1795"/>
          </a:p>
          <a:p>
            <a:r>
              <a:rPr lang="en-US" sz="1795"/>
              <a:t>CYP inducers (e.g., carbamazepine)</a:t>
            </a:r>
          </a:p>
          <a:p>
            <a:r>
              <a:rPr lang="en-US" sz="1795"/>
              <a:t>CYP </a:t>
            </a:r>
            <a:r>
              <a:rPr lang="en-US" sz="1795" b="1"/>
              <a:t>inhibitors</a:t>
            </a:r>
            <a:r>
              <a:rPr lang="en-US" sz="1795"/>
              <a:t> (e.g., ritonavir, ketoconazole)</a:t>
            </a:r>
          </a:p>
          <a:p>
            <a:pPr marL="0" indent="0">
              <a:buNone/>
            </a:pPr>
            <a:endParaRPr lang="en-US" sz="1696"/>
          </a:p>
          <a:p>
            <a:pPr marL="0" indent="0">
              <a:buNone/>
            </a:pPr>
            <a:endParaRPr lang="en-US" sz="1696"/>
          </a:p>
        </p:txBody>
      </p:sp>
      <p:sp>
        <p:nvSpPr>
          <p:cNvPr id="5" name="Content Placeholder 4">
            <a:extLst>
              <a:ext uri="{FF2B5EF4-FFF2-40B4-BE49-F238E27FC236}">
                <a16:creationId xmlns:a16="http://schemas.microsoft.com/office/drawing/2014/main" id="{736FC4E1-6D07-46D6-A4B9-CF11762C2A88}"/>
              </a:ext>
            </a:extLst>
          </p:cNvPr>
          <p:cNvSpPr>
            <a:spLocks noGrp="1"/>
          </p:cNvSpPr>
          <p:nvPr>
            <p:ph sz="half" idx="2"/>
          </p:nvPr>
        </p:nvSpPr>
        <p:spPr/>
        <p:txBody>
          <a:bodyPr/>
          <a:lstStyle/>
          <a:p>
            <a:pPr marL="0" indent="0">
              <a:buNone/>
            </a:pPr>
            <a:endParaRPr lang="en-US"/>
          </a:p>
        </p:txBody>
      </p:sp>
      <p:sp>
        <p:nvSpPr>
          <p:cNvPr id="2" name="Title 1">
            <a:extLst>
              <a:ext uri="{FF2B5EF4-FFF2-40B4-BE49-F238E27FC236}">
                <a16:creationId xmlns:a16="http://schemas.microsoft.com/office/drawing/2014/main" id="{FDA8074B-C5AC-487F-A6BA-7F9A7F5D60E6}"/>
              </a:ext>
            </a:extLst>
          </p:cNvPr>
          <p:cNvSpPr>
            <a:spLocks noGrp="1"/>
          </p:cNvSpPr>
          <p:nvPr>
            <p:ph type="title"/>
          </p:nvPr>
        </p:nvSpPr>
        <p:spPr/>
        <p:txBody>
          <a:bodyPr>
            <a:normAutofit/>
          </a:bodyPr>
          <a:lstStyle/>
          <a:p>
            <a:r>
              <a:rPr lang="en-US" b="1"/>
              <a:t>Cytochrome P450 (CYP) 3A4 </a:t>
            </a:r>
          </a:p>
        </p:txBody>
      </p:sp>
      <p:pic>
        <p:nvPicPr>
          <p:cNvPr id="3074" name="Picture 2" descr="New app aids safe prescribing of COVID-19 drugs - Articles - Research -  University of Liverpool">
            <a:extLst>
              <a:ext uri="{FF2B5EF4-FFF2-40B4-BE49-F238E27FC236}">
                <a16:creationId xmlns:a16="http://schemas.microsoft.com/office/drawing/2014/main" id="{95386838-6CF9-47B4-8EA2-7BECE0A4B4E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80919" y="1829592"/>
            <a:ext cx="6142544" cy="41948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E42FADC-0696-4821-9DF6-784D8F405667}"/>
              </a:ext>
            </a:extLst>
          </p:cNvPr>
          <p:cNvSpPr txBox="1"/>
          <p:nvPr/>
        </p:nvSpPr>
        <p:spPr>
          <a:xfrm>
            <a:off x="6270948" y="6735500"/>
            <a:ext cx="1248144" cy="644792"/>
          </a:xfrm>
          <a:prstGeom prst="rect">
            <a:avLst/>
          </a:prstGeom>
          <a:noFill/>
        </p:spPr>
        <p:txBody>
          <a:bodyPr wrap="square" rtlCol="0">
            <a:spAutoFit/>
          </a:bodyPr>
          <a:lstStyle/>
          <a:p>
            <a:r>
              <a:rPr lang="en-US" sz="1795"/>
              <a:t>* reference</a:t>
            </a:r>
          </a:p>
        </p:txBody>
      </p:sp>
    </p:spTree>
    <p:extLst>
      <p:ext uri="{BB962C8B-B14F-4D97-AF65-F5344CB8AC3E}">
        <p14:creationId xmlns:p14="http://schemas.microsoft.com/office/powerpoint/2010/main" val="40065377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C038C-C9B5-4CA3-A62E-3969D19106D5}"/>
              </a:ext>
            </a:extLst>
          </p:cNvPr>
          <p:cNvSpPr>
            <a:spLocks noGrp="1"/>
          </p:cNvSpPr>
          <p:nvPr>
            <p:ph type="title"/>
          </p:nvPr>
        </p:nvSpPr>
        <p:spPr/>
        <p:txBody>
          <a:bodyPr/>
          <a:lstStyle/>
          <a:p>
            <a:r>
              <a:rPr lang="en-US"/>
              <a:t>CYP inhibition</a:t>
            </a:r>
          </a:p>
        </p:txBody>
      </p:sp>
      <p:sp>
        <p:nvSpPr>
          <p:cNvPr id="3" name="Content Placeholder 2">
            <a:extLst>
              <a:ext uri="{FF2B5EF4-FFF2-40B4-BE49-F238E27FC236}">
                <a16:creationId xmlns:a16="http://schemas.microsoft.com/office/drawing/2014/main" id="{CA6A1ADC-B5D4-473E-A752-20227FE2E22A}"/>
              </a:ext>
            </a:extLst>
          </p:cNvPr>
          <p:cNvSpPr>
            <a:spLocks noGrp="1"/>
          </p:cNvSpPr>
          <p:nvPr>
            <p:ph idx="1"/>
          </p:nvPr>
        </p:nvSpPr>
        <p:spPr>
          <a:xfrm>
            <a:off x="547283" y="1244937"/>
            <a:ext cx="11381453" cy="4996488"/>
          </a:xfrm>
        </p:spPr>
        <p:txBody>
          <a:bodyPr>
            <a:noAutofit/>
          </a:bodyPr>
          <a:lstStyle/>
          <a:p>
            <a:r>
              <a:rPr lang="en-US" sz="1995"/>
              <a:t>Most common cause of harm from DDIs </a:t>
            </a:r>
          </a:p>
          <a:p>
            <a:pPr lvl="1"/>
            <a:r>
              <a:rPr lang="en-US"/>
              <a:t>Terfenadine or </a:t>
            </a:r>
            <a:r>
              <a:rPr lang="en-US" err="1"/>
              <a:t>astemizole</a:t>
            </a:r>
            <a:r>
              <a:rPr lang="en-US"/>
              <a:t> &amp; ketoconazole resulting </a:t>
            </a:r>
            <a:r>
              <a:rPr lang="en-US" err="1"/>
              <a:t>TdP</a:t>
            </a:r>
            <a:endParaRPr lang="en-US"/>
          </a:p>
          <a:p>
            <a:pPr lvl="1"/>
            <a:r>
              <a:rPr lang="en-US"/>
              <a:t>Simvastatin &amp; itraconazole resulting in rhabdomyolysis</a:t>
            </a:r>
          </a:p>
          <a:p>
            <a:r>
              <a:rPr lang="en-US" sz="1995"/>
              <a:t>Can </a:t>
            </a:r>
            <a:r>
              <a:rPr lang="en-US" sz="1995" i="1"/>
              <a:t>increase bioavailability</a:t>
            </a:r>
            <a:r>
              <a:rPr lang="en-US" sz="1995"/>
              <a:t> of drug or </a:t>
            </a:r>
            <a:r>
              <a:rPr lang="en-US" sz="1995" i="1"/>
              <a:t>decrease activity </a:t>
            </a:r>
            <a:r>
              <a:rPr lang="en-US" sz="1995"/>
              <a:t>of prodrug (</a:t>
            </a:r>
            <a:r>
              <a:rPr lang="en-US" sz="1995" err="1"/>
              <a:t>e.g</a:t>
            </a:r>
            <a:r>
              <a:rPr lang="en-US" sz="1995"/>
              <a:t>, clopidogrel) </a:t>
            </a:r>
          </a:p>
          <a:p>
            <a:r>
              <a:rPr lang="en-US" sz="1995"/>
              <a:t>Concurrent medications increase with age and comorbidities</a:t>
            </a:r>
          </a:p>
          <a:p>
            <a:r>
              <a:rPr lang="en-US" sz="1995"/>
              <a:t>Increasing </a:t>
            </a:r>
            <a:r>
              <a:rPr lang="en-US" sz="1995" i="1"/>
              <a:t>rate and mortality </a:t>
            </a:r>
            <a:r>
              <a:rPr lang="en-US" sz="1995"/>
              <a:t>of adverse drug events in the elderly from toxic or supratherapeutic exposures</a:t>
            </a:r>
          </a:p>
          <a:p>
            <a:r>
              <a:rPr lang="en-US" sz="1995"/>
              <a:t>Cannot predict CYP activity based on drug class:</a:t>
            </a:r>
          </a:p>
          <a:p>
            <a:pPr lvl="1"/>
            <a:r>
              <a:rPr lang="en-US"/>
              <a:t>HMG-CoA Reductase Inhibitors </a:t>
            </a:r>
          </a:p>
          <a:p>
            <a:pPr lvl="1"/>
            <a:r>
              <a:rPr lang="en-US"/>
              <a:t>Lovastatin, simvastatin, atorvastatin: 3A4 </a:t>
            </a:r>
          </a:p>
          <a:p>
            <a:pPr lvl="1"/>
            <a:r>
              <a:rPr lang="en-US"/>
              <a:t>Fluvastatin: 2C9 (&lt;2 fold)</a:t>
            </a:r>
          </a:p>
          <a:p>
            <a:pPr lvl="1"/>
            <a:r>
              <a:rPr lang="en-US"/>
              <a:t>Pravastatin: nil CYP dependence</a:t>
            </a:r>
          </a:p>
        </p:txBody>
      </p:sp>
    </p:spTree>
    <p:extLst>
      <p:ext uri="{BB962C8B-B14F-4D97-AF65-F5344CB8AC3E}">
        <p14:creationId xmlns:p14="http://schemas.microsoft.com/office/powerpoint/2010/main" val="10520462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62A39-025D-4DF3-A12B-A39841FB9F55}"/>
              </a:ext>
            </a:extLst>
          </p:cNvPr>
          <p:cNvSpPr>
            <a:spLocks noGrp="1"/>
          </p:cNvSpPr>
          <p:nvPr>
            <p:ph type="title"/>
          </p:nvPr>
        </p:nvSpPr>
        <p:spPr/>
        <p:txBody>
          <a:bodyPr>
            <a:normAutofit/>
          </a:bodyPr>
          <a:lstStyle/>
          <a:p>
            <a:r>
              <a:rPr lang="en-US"/>
              <a:t>Membrane transporters and P-</a:t>
            </a:r>
            <a:r>
              <a:rPr lang="en-US" err="1"/>
              <a:t>gp</a:t>
            </a:r>
            <a:endParaRPr lang="en-US"/>
          </a:p>
        </p:txBody>
      </p:sp>
      <p:sp>
        <p:nvSpPr>
          <p:cNvPr id="3" name="Content Placeholder 2">
            <a:extLst>
              <a:ext uri="{FF2B5EF4-FFF2-40B4-BE49-F238E27FC236}">
                <a16:creationId xmlns:a16="http://schemas.microsoft.com/office/drawing/2014/main" id="{F545C418-F8EF-4D3C-827E-8913A8BCFA80}"/>
              </a:ext>
            </a:extLst>
          </p:cNvPr>
          <p:cNvSpPr>
            <a:spLocks noGrp="1"/>
          </p:cNvSpPr>
          <p:nvPr>
            <p:ph idx="1"/>
          </p:nvPr>
        </p:nvSpPr>
        <p:spPr/>
        <p:txBody>
          <a:bodyPr anchor="t">
            <a:normAutofit/>
          </a:bodyPr>
          <a:lstStyle/>
          <a:p>
            <a:r>
              <a:rPr lang="en-US" sz="2394" b="1"/>
              <a:t>Ritonavir is also a potent inhibitor of P-</a:t>
            </a:r>
            <a:r>
              <a:rPr lang="en-US" sz="2394" b="1" err="1"/>
              <a:t>gp</a:t>
            </a:r>
            <a:endParaRPr lang="en-US" sz="2394" b="1"/>
          </a:p>
          <a:p>
            <a:pPr marL="0" indent="0">
              <a:buNone/>
            </a:pPr>
            <a:endParaRPr lang="en-US" sz="2394"/>
          </a:p>
          <a:p>
            <a:r>
              <a:rPr lang="en-US" sz="2394"/>
              <a:t>Phase III metabolism, uptake and efflux transporters</a:t>
            </a:r>
          </a:p>
          <a:p>
            <a:r>
              <a:rPr lang="en-US" sz="2394"/>
              <a:t>Can facilitate or prevent movement of xenobiotics across cell membranes</a:t>
            </a:r>
          </a:p>
          <a:p>
            <a:r>
              <a:rPr lang="en-US" sz="2394"/>
              <a:t>Most part of ABC (</a:t>
            </a:r>
            <a:r>
              <a:rPr lang="en-US" sz="2394" b="1"/>
              <a:t>A</a:t>
            </a:r>
            <a:r>
              <a:rPr lang="en-US" sz="2394"/>
              <a:t>TP </a:t>
            </a:r>
            <a:r>
              <a:rPr lang="en-US" sz="2394" b="1"/>
              <a:t>B</a:t>
            </a:r>
            <a:r>
              <a:rPr lang="en-US" sz="2394"/>
              <a:t>inding </a:t>
            </a:r>
            <a:r>
              <a:rPr lang="en-US" sz="2394" b="1"/>
              <a:t>C</a:t>
            </a:r>
            <a:r>
              <a:rPr lang="en-US" sz="2394"/>
              <a:t>assette) family &amp; includes P-</a:t>
            </a:r>
            <a:r>
              <a:rPr lang="en-US" sz="2394" err="1"/>
              <a:t>gp</a:t>
            </a:r>
            <a:r>
              <a:rPr lang="en-US" sz="2394"/>
              <a:t> family</a:t>
            </a:r>
          </a:p>
          <a:p>
            <a:r>
              <a:rPr lang="en-US" sz="2394"/>
              <a:t>Small intestine, hepatocyte/bile, BBB</a:t>
            </a:r>
          </a:p>
          <a:p>
            <a:r>
              <a:rPr lang="en-US" sz="2394"/>
              <a:t>Increased Bioavailability: </a:t>
            </a:r>
          </a:p>
          <a:p>
            <a:pPr lvl="1"/>
            <a:r>
              <a:rPr lang="en-US"/>
              <a:t>Digoxin with clarithromycin or atorvastatin</a:t>
            </a:r>
          </a:p>
          <a:p>
            <a:pPr lvl="1"/>
            <a:r>
              <a:rPr lang="en-US"/>
              <a:t>Loperamide with quinidine</a:t>
            </a:r>
          </a:p>
        </p:txBody>
      </p:sp>
    </p:spTree>
    <p:extLst>
      <p:ext uri="{BB962C8B-B14F-4D97-AF65-F5344CB8AC3E}">
        <p14:creationId xmlns:p14="http://schemas.microsoft.com/office/powerpoint/2010/main" val="29988909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922722-055C-4D86-AAD6-C0CF7F094864}"/>
              </a:ext>
            </a:extLst>
          </p:cNvPr>
          <p:cNvSpPr>
            <a:spLocks noGrp="1"/>
          </p:cNvSpPr>
          <p:nvPr>
            <p:ph type="title"/>
          </p:nvPr>
        </p:nvSpPr>
        <p:spPr>
          <a:xfrm>
            <a:off x="836127" y="2949988"/>
            <a:ext cx="10489585" cy="958024"/>
          </a:xfrm>
        </p:spPr>
        <p:txBody>
          <a:bodyPr/>
          <a:lstStyle/>
          <a:p>
            <a:pPr algn="ctr"/>
            <a:r>
              <a:rPr lang="en-US"/>
              <a:t>Thank You</a:t>
            </a:r>
          </a:p>
        </p:txBody>
      </p:sp>
    </p:spTree>
    <p:extLst>
      <p:ext uri="{BB962C8B-B14F-4D97-AF65-F5344CB8AC3E}">
        <p14:creationId xmlns:p14="http://schemas.microsoft.com/office/powerpoint/2010/main" val="521090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898E4FB4-13E8-4FBE-9230-324D504689E1}"/>
              </a:ext>
            </a:extLst>
          </p:cNvPr>
          <p:cNvSpPr txBox="1"/>
          <p:nvPr/>
        </p:nvSpPr>
        <p:spPr>
          <a:xfrm>
            <a:off x="616853" y="818839"/>
            <a:ext cx="5225506" cy="1560305"/>
          </a:xfrm>
          <a:prstGeom prst="rect">
            <a:avLst/>
          </a:prstGeom>
        </p:spPr>
        <p:txBody>
          <a:bodyPr vert="horz" lIns="91214" tIns="45607" rIns="91214" bIns="45607" rtlCol="0" anchor="b">
            <a:normAutofit/>
          </a:bodyPr>
          <a:lstStyle/>
          <a:p>
            <a:pPr algn="ctr" defTabSz="912205">
              <a:lnSpc>
                <a:spcPct val="90000"/>
              </a:lnSpc>
              <a:spcBef>
                <a:spcPct val="0"/>
              </a:spcBef>
              <a:spcAft>
                <a:spcPts val="599"/>
              </a:spcAft>
              <a:defRPr/>
            </a:pPr>
            <a:r>
              <a:rPr lang="en-US" sz="3791">
                <a:solidFill>
                  <a:prstClr val="black"/>
                </a:solidFill>
                <a:latin typeface="Lato"/>
                <a:sym typeface="Helvetica Neue Medium"/>
              </a:rPr>
              <a:t>Question? </a:t>
            </a:r>
          </a:p>
          <a:p>
            <a:pPr algn="ctr" defTabSz="912205">
              <a:lnSpc>
                <a:spcPct val="90000"/>
              </a:lnSpc>
              <a:spcBef>
                <a:spcPct val="0"/>
              </a:spcBef>
              <a:spcAft>
                <a:spcPts val="599"/>
              </a:spcAft>
              <a:defRPr/>
            </a:pPr>
            <a:r>
              <a:rPr lang="en-US" sz="3791">
                <a:solidFill>
                  <a:prstClr val="black"/>
                </a:solidFill>
                <a:latin typeface="Lato"/>
                <a:sym typeface="Helvetica Neue Medium"/>
              </a:rPr>
              <a:t>Use the “Q&amp;A” Button</a:t>
            </a:r>
          </a:p>
          <a:p>
            <a:pPr algn="ctr" defTabSz="912205">
              <a:lnSpc>
                <a:spcPct val="90000"/>
              </a:lnSpc>
              <a:spcBef>
                <a:spcPct val="0"/>
              </a:spcBef>
              <a:spcAft>
                <a:spcPts val="599"/>
              </a:spcAft>
              <a:defRPr/>
            </a:pPr>
            <a:endParaRPr lang="en-US" sz="3791">
              <a:solidFill>
                <a:prstClr val="black"/>
              </a:solidFill>
              <a:latin typeface="Lato"/>
              <a:sym typeface="Helvetica Neue Medium"/>
            </a:endParaRPr>
          </a:p>
        </p:txBody>
      </p:sp>
      <p:pic>
        <p:nvPicPr>
          <p:cNvPr id="2" name="Picture 2" descr="Online Learning with Zoom - French Cultural Center">
            <a:extLst>
              <a:ext uri="{FF2B5EF4-FFF2-40B4-BE49-F238E27FC236}">
                <a16:creationId xmlns:a16="http://schemas.microsoft.com/office/drawing/2014/main" id="{B0D0C13E-BCDC-432D-B337-1E7FE0549F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222" y="4646848"/>
            <a:ext cx="10936809" cy="2044067"/>
          </a:xfrm>
          <a:prstGeom prst="rect">
            <a:avLst/>
          </a:prstGeom>
          <a:noFill/>
          <a:extLst>
            <a:ext uri="{909E8E84-426E-40DD-AFC4-6F175D3DCCD1}">
              <a14:hiddenFill xmlns:a14="http://schemas.microsoft.com/office/drawing/2010/main">
                <a:solidFill>
                  <a:srgbClr val="FFFFFF"/>
                </a:solidFill>
              </a14:hiddenFill>
            </a:ext>
          </a:extLst>
        </p:spPr>
      </p:pic>
      <p:sp>
        <p:nvSpPr>
          <p:cNvPr id="3" name="Graphic 20" descr="Speech">
            <a:extLst>
              <a:ext uri="{FF2B5EF4-FFF2-40B4-BE49-F238E27FC236}">
                <a16:creationId xmlns:a16="http://schemas.microsoft.com/office/drawing/2014/main" id="{06C2E1E6-6621-4605-9C3B-717C5102D9A4}"/>
              </a:ext>
            </a:extLst>
          </p:cNvPr>
          <p:cNvSpPr/>
          <p:nvPr/>
        </p:nvSpPr>
        <p:spPr>
          <a:xfrm>
            <a:off x="7617648" y="637693"/>
            <a:ext cx="2273306" cy="2072719"/>
          </a:xfrm>
          <a:custGeom>
            <a:avLst/>
            <a:gdLst>
              <a:gd name="connsiteX0" fmla="*/ 2164997 w 2278944"/>
              <a:gd name="connsiteY0" fmla="*/ 0 h 2077860"/>
              <a:gd name="connsiteX1" fmla="*/ 113947 w 2278944"/>
              <a:gd name="connsiteY1" fmla="*/ 0 h 2077860"/>
              <a:gd name="connsiteX2" fmla="*/ 0 w 2278944"/>
              <a:gd name="connsiteY2" fmla="*/ 113947 h 2077860"/>
              <a:gd name="connsiteX3" fmla="*/ 0 w 2278944"/>
              <a:gd name="connsiteY3" fmla="*/ 1498071 h 2077860"/>
              <a:gd name="connsiteX4" fmla="*/ 113947 w 2278944"/>
              <a:gd name="connsiteY4" fmla="*/ 1612018 h 2077860"/>
              <a:gd name="connsiteX5" fmla="*/ 1367367 w 2278944"/>
              <a:gd name="connsiteY5" fmla="*/ 1612018 h 2077860"/>
              <a:gd name="connsiteX6" fmla="*/ 1823155 w 2278944"/>
              <a:gd name="connsiteY6" fmla="*/ 2077861 h 2077860"/>
              <a:gd name="connsiteX7" fmla="*/ 1823155 w 2278944"/>
              <a:gd name="connsiteY7" fmla="*/ 1615369 h 2077860"/>
              <a:gd name="connsiteX8" fmla="*/ 2164997 w 2278944"/>
              <a:gd name="connsiteY8" fmla="*/ 1615369 h 2077860"/>
              <a:gd name="connsiteX9" fmla="*/ 2278944 w 2278944"/>
              <a:gd name="connsiteY9" fmla="*/ 1501422 h 2077860"/>
              <a:gd name="connsiteX10" fmla="*/ 2278944 w 2278944"/>
              <a:gd name="connsiteY10" fmla="*/ 117299 h 2077860"/>
              <a:gd name="connsiteX11" fmla="*/ 2164997 w 2278944"/>
              <a:gd name="connsiteY11" fmla="*/ 0 h 207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78944" h="2077860">
                <a:moveTo>
                  <a:pt x="2164997" y="0"/>
                </a:moveTo>
                <a:lnTo>
                  <a:pt x="113947" y="0"/>
                </a:lnTo>
                <a:cubicBezTo>
                  <a:pt x="50271" y="0"/>
                  <a:pt x="0" y="53622"/>
                  <a:pt x="0" y="113947"/>
                </a:cubicBezTo>
                <a:lnTo>
                  <a:pt x="0" y="1498071"/>
                </a:lnTo>
                <a:cubicBezTo>
                  <a:pt x="0" y="1561747"/>
                  <a:pt x="50271" y="1612018"/>
                  <a:pt x="113947" y="1612018"/>
                </a:cubicBezTo>
                <a:lnTo>
                  <a:pt x="1367367" y="1612018"/>
                </a:lnTo>
                <a:lnTo>
                  <a:pt x="1823155" y="2077861"/>
                </a:lnTo>
                <a:lnTo>
                  <a:pt x="1823155" y="1615369"/>
                </a:lnTo>
                <a:lnTo>
                  <a:pt x="2164997" y="1615369"/>
                </a:lnTo>
                <a:cubicBezTo>
                  <a:pt x="2228674" y="1615369"/>
                  <a:pt x="2278944" y="1561747"/>
                  <a:pt x="2278944" y="1501422"/>
                </a:cubicBezTo>
                <a:lnTo>
                  <a:pt x="2278944" y="117299"/>
                </a:lnTo>
                <a:cubicBezTo>
                  <a:pt x="2278944" y="53622"/>
                  <a:pt x="2228674" y="0"/>
                  <a:pt x="2164997" y="0"/>
                </a:cubicBezTo>
                <a:close/>
              </a:path>
            </a:pathLst>
          </a:custGeom>
          <a:solidFill>
            <a:schemeClr val="accent1"/>
          </a:solidFill>
          <a:ln w="33437" cap="flat">
            <a:solidFill>
              <a:schemeClr val="accent1"/>
            </a:solidFill>
            <a:prstDash val="solid"/>
            <a:miter/>
          </a:ln>
        </p:spPr>
        <p:txBody>
          <a:bodyPr rtlCol="0" anchor="ctr"/>
          <a:lstStyle/>
          <a:p>
            <a:pPr defTabSz="912205">
              <a:defRPr/>
            </a:pPr>
            <a:endParaRPr lang="en-US" sz="1796">
              <a:solidFill>
                <a:prstClr val="black"/>
              </a:solidFill>
              <a:latin typeface="Calibri" panose="020F0502020204030204"/>
              <a:sym typeface="Helvetica Neue Medium"/>
            </a:endParaRPr>
          </a:p>
        </p:txBody>
      </p:sp>
      <p:sp>
        <p:nvSpPr>
          <p:cNvPr id="4" name="Action Button: Help 3">
            <a:hlinkClick r:id="" action="ppaction://noaction" highlightClick="1"/>
            <a:extLst>
              <a:ext uri="{FF2B5EF4-FFF2-40B4-BE49-F238E27FC236}">
                <a16:creationId xmlns:a16="http://schemas.microsoft.com/office/drawing/2014/main" id="{965C70AC-F9CE-4E28-AE7A-8FE691FC45B4}"/>
              </a:ext>
            </a:extLst>
          </p:cNvPr>
          <p:cNvSpPr/>
          <p:nvPr/>
        </p:nvSpPr>
        <p:spPr>
          <a:xfrm>
            <a:off x="2086651" y="2085680"/>
            <a:ext cx="2062224" cy="2207638"/>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205">
              <a:defRPr/>
            </a:pPr>
            <a:endParaRPr lang="en-US" sz="1796">
              <a:solidFill>
                <a:prstClr val="white"/>
              </a:solidFill>
              <a:latin typeface="Calibri" panose="020F0502020204030204"/>
              <a:sym typeface="Helvetica Neue Medium"/>
            </a:endParaRPr>
          </a:p>
        </p:txBody>
      </p:sp>
      <p:sp>
        <p:nvSpPr>
          <p:cNvPr id="5" name="TextBox 4">
            <a:extLst>
              <a:ext uri="{FF2B5EF4-FFF2-40B4-BE49-F238E27FC236}">
                <a16:creationId xmlns:a16="http://schemas.microsoft.com/office/drawing/2014/main" id="{6CEDEDF4-AF88-4214-9E2D-4027AFAB17FA}"/>
              </a:ext>
            </a:extLst>
          </p:cNvPr>
          <p:cNvSpPr txBox="1"/>
          <p:nvPr/>
        </p:nvSpPr>
        <p:spPr>
          <a:xfrm>
            <a:off x="6235525" y="2357860"/>
            <a:ext cx="5225506" cy="2481577"/>
          </a:xfrm>
          <a:prstGeom prst="rect">
            <a:avLst/>
          </a:prstGeom>
          <a:noFill/>
        </p:spPr>
        <p:txBody>
          <a:bodyPr wrap="square" rtlCol="0">
            <a:spAutoFit/>
          </a:bodyPr>
          <a:lstStyle/>
          <a:p>
            <a:pPr algn="ctr" defTabSz="912205">
              <a:lnSpc>
                <a:spcPct val="90000"/>
              </a:lnSpc>
              <a:spcBef>
                <a:spcPct val="0"/>
              </a:spcBef>
              <a:spcAft>
                <a:spcPts val="599"/>
              </a:spcAft>
              <a:defRPr/>
            </a:pPr>
            <a:endParaRPr lang="en-US" sz="3791">
              <a:solidFill>
                <a:prstClr val="black"/>
              </a:solidFill>
              <a:latin typeface="Lato"/>
              <a:sym typeface="Helvetica Neue Medium"/>
            </a:endParaRPr>
          </a:p>
          <a:p>
            <a:pPr algn="ctr" defTabSz="912205">
              <a:lnSpc>
                <a:spcPct val="90000"/>
              </a:lnSpc>
              <a:spcBef>
                <a:spcPct val="0"/>
              </a:spcBef>
              <a:spcAft>
                <a:spcPts val="599"/>
              </a:spcAft>
              <a:defRPr/>
            </a:pPr>
            <a:r>
              <a:rPr lang="en-US" sz="3791">
                <a:solidFill>
                  <a:prstClr val="black"/>
                </a:solidFill>
                <a:latin typeface="Lato"/>
                <a:sym typeface="Helvetica Neue Medium"/>
              </a:rPr>
              <a:t>Comment? </a:t>
            </a:r>
          </a:p>
          <a:p>
            <a:pPr algn="ctr" defTabSz="912205">
              <a:lnSpc>
                <a:spcPct val="90000"/>
              </a:lnSpc>
              <a:spcBef>
                <a:spcPct val="0"/>
              </a:spcBef>
              <a:spcAft>
                <a:spcPts val="599"/>
              </a:spcAft>
              <a:defRPr/>
            </a:pPr>
            <a:r>
              <a:rPr lang="en-US" sz="3791">
                <a:solidFill>
                  <a:prstClr val="black"/>
                </a:solidFill>
                <a:latin typeface="Lato"/>
                <a:sym typeface="Helvetica Neue Medium"/>
              </a:rPr>
              <a:t>Use the “Chat” Button</a:t>
            </a:r>
          </a:p>
          <a:p>
            <a:pPr algn="ctr" defTabSz="912205">
              <a:defRPr/>
            </a:pPr>
            <a:endParaRPr lang="en-US" sz="3791">
              <a:solidFill>
                <a:prstClr val="black"/>
              </a:solidFill>
              <a:latin typeface="Lato"/>
              <a:sym typeface="Helvetica Neue Medium"/>
            </a:endParaRPr>
          </a:p>
        </p:txBody>
      </p:sp>
      <p:sp>
        <p:nvSpPr>
          <p:cNvPr id="7" name="Slide Number Placeholder 6">
            <a:extLst>
              <a:ext uri="{FF2B5EF4-FFF2-40B4-BE49-F238E27FC236}">
                <a16:creationId xmlns:a16="http://schemas.microsoft.com/office/drawing/2014/main" id="{A2BFD22C-09E3-4FC6-B019-E4C1F63464ED}"/>
              </a:ext>
            </a:extLst>
          </p:cNvPr>
          <p:cNvSpPr>
            <a:spLocks noGrp="1"/>
          </p:cNvSpPr>
          <p:nvPr>
            <p:ph type="sldNum" sz="quarter" idx="12"/>
          </p:nvPr>
        </p:nvSpPr>
        <p:spPr/>
        <p:txBody>
          <a:bodyPr/>
          <a:lstStyle/>
          <a:p>
            <a:pPr defTabSz="912205"/>
            <a:fld id="{221967DE-AA84-4DFD-815B-4215F81F8E8F}" type="slidenum">
              <a:rPr lang="en-US">
                <a:solidFill>
                  <a:prstClr val="black">
                    <a:tint val="75000"/>
                  </a:prstClr>
                </a:solidFill>
                <a:latin typeface="Calibri" panose="020F0502020204030204"/>
                <a:sym typeface="Helvetica Neue Medium"/>
              </a:rPr>
              <a:pPr defTabSz="912205"/>
              <a:t>4</a:t>
            </a:fld>
            <a:endParaRPr lang="en-US">
              <a:solidFill>
                <a:prstClr val="black">
                  <a:tint val="75000"/>
                </a:prstClr>
              </a:solidFill>
              <a:latin typeface="Calibri" panose="020F0502020204030204"/>
              <a:sym typeface="Helvetica Neue Medium"/>
            </a:endParaRPr>
          </a:p>
        </p:txBody>
      </p:sp>
    </p:spTree>
    <p:extLst>
      <p:ext uri="{BB962C8B-B14F-4D97-AF65-F5344CB8AC3E}">
        <p14:creationId xmlns:p14="http://schemas.microsoft.com/office/powerpoint/2010/main" val="27345777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3B9F18D0-EB9C-4441-8B78-087C096BF84F}"/>
              </a:ext>
            </a:extLst>
          </p:cNvPr>
          <p:cNvSpPr txBox="1"/>
          <p:nvPr/>
        </p:nvSpPr>
        <p:spPr>
          <a:xfrm>
            <a:off x="802681" y="2046369"/>
            <a:ext cx="3584702" cy="926197"/>
          </a:xfrm>
          <a:prstGeom prst="rect">
            <a:avLst/>
          </a:prstGeom>
        </p:spPr>
        <p:txBody>
          <a:bodyPr vert="horz" lIns="91214" tIns="45607" rIns="91214" bIns="45607" rtlCol="0" anchor="b">
            <a:normAutofit/>
          </a:bodyPr>
          <a:lstStyle/>
          <a:p>
            <a:pPr marL="0" marR="0" lvl="0" indent="0" algn="l" defTabSz="912205" rtl="0" eaLnBrk="1" fontAlgn="auto" latinLnBrk="0" hangingPunct="1">
              <a:lnSpc>
                <a:spcPct val="90000"/>
              </a:lnSpc>
              <a:spcBef>
                <a:spcPts val="998"/>
              </a:spcBef>
              <a:spcAft>
                <a:spcPts val="0"/>
              </a:spcAft>
              <a:buClrTx/>
              <a:buSzTx/>
              <a:buFontTx/>
              <a:buNone/>
              <a:tabLst/>
              <a:defRPr/>
            </a:pPr>
            <a:endParaRPr kumimoji="0" lang="en-US" sz="798" b="0" i="0" u="none" strike="noStrike" kern="1200" cap="none" spc="0" normalizeH="0" baseline="0" noProof="0">
              <a:ln>
                <a:noFill/>
              </a:ln>
              <a:solidFill>
                <a:prstClr val="white"/>
              </a:solidFill>
              <a:effectLst/>
              <a:uLnTx/>
              <a:uFillTx/>
              <a:latin typeface="Calibri" panose="020F0502020204030204"/>
              <a:ea typeface="+mn-ea"/>
              <a:cs typeface="+mn-cs"/>
              <a:sym typeface="Helvetica Neue Medium"/>
            </a:endParaRPr>
          </a:p>
        </p:txBody>
      </p:sp>
      <p:sp>
        <p:nvSpPr>
          <p:cNvPr id="79" name="Freeform: Shape 65">
            <a:extLst>
              <a:ext uri="{FF2B5EF4-FFF2-40B4-BE49-F238E27FC236}">
                <a16:creationId xmlns:a16="http://schemas.microsoft.com/office/drawing/2014/main" id="{F27E9F68-4C6B-44CF-905B-98EC49DD3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00103" y="8483"/>
            <a:ext cx="6561735" cy="6841034"/>
          </a:xfrm>
          <a:custGeom>
            <a:avLst/>
            <a:gdLst>
              <a:gd name="connsiteX0" fmla="*/ 73610 w 6578009"/>
              <a:gd name="connsiteY0" fmla="*/ 0 h 6858000"/>
              <a:gd name="connsiteX1" fmla="*/ 6578009 w 6578009"/>
              <a:gd name="connsiteY1" fmla="*/ 0 h 6858000"/>
              <a:gd name="connsiteX2" fmla="*/ 6578009 w 6578009"/>
              <a:gd name="connsiteY2" fmla="*/ 6858000 h 6858000"/>
              <a:gd name="connsiteX3" fmla="*/ 2947297 w 6578009"/>
              <a:gd name="connsiteY3" fmla="*/ 6858000 h 6858000"/>
              <a:gd name="connsiteX4" fmla="*/ 2740229 w 6578009"/>
              <a:gd name="connsiteY4" fmla="*/ 6703632 h 6858000"/>
              <a:gd name="connsiteX5" fmla="*/ 0 w 6578009"/>
              <a:gd name="connsiteY5" fmla="*/ 1026053 h 6858000"/>
              <a:gd name="connsiteX6" fmla="*/ 37438 w 6578009"/>
              <a:gd name="connsiteY6" fmla="*/ 2846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8009" h="6858000">
                <a:moveTo>
                  <a:pt x="73610" y="0"/>
                </a:moveTo>
                <a:lnTo>
                  <a:pt x="6578009" y="0"/>
                </a:lnTo>
                <a:lnTo>
                  <a:pt x="6578009" y="6858000"/>
                </a:lnTo>
                <a:lnTo>
                  <a:pt x="2947297" y="6858000"/>
                </a:lnTo>
                <a:lnTo>
                  <a:pt x="2740229" y="6703632"/>
                </a:lnTo>
                <a:cubicBezTo>
                  <a:pt x="1070445" y="5375192"/>
                  <a:pt x="0" y="3325631"/>
                  <a:pt x="0" y="1026053"/>
                </a:cubicBezTo>
                <a:cubicBezTo>
                  <a:pt x="0" y="775760"/>
                  <a:pt x="12683" y="528427"/>
                  <a:pt x="37438" y="28466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2205" rtl="0" eaLnBrk="1" fontAlgn="auto" latinLnBrk="0" hangingPunct="1">
              <a:lnSpc>
                <a:spcPct val="100000"/>
              </a:lnSpc>
              <a:spcBef>
                <a:spcPts val="0"/>
              </a:spcBef>
              <a:spcAft>
                <a:spcPts val="0"/>
              </a:spcAft>
              <a:buClrTx/>
              <a:buSzTx/>
              <a:buFontTx/>
              <a:buNone/>
              <a:tabLst/>
              <a:defRPr/>
            </a:pPr>
            <a:endParaRPr kumimoji="0" lang="en-US" sz="1796" b="0" i="0" u="none" strike="noStrike" kern="1200" cap="none" spc="0" normalizeH="0" baseline="0" noProof="0">
              <a:ln>
                <a:noFill/>
              </a:ln>
              <a:solidFill>
                <a:prstClr val="white"/>
              </a:solidFill>
              <a:effectLst/>
              <a:uLnTx/>
              <a:uFillTx/>
              <a:latin typeface="Calibri" panose="020F0502020204030204"/>
              <a:ea typeface="+mn-ea"/>
              <a:cs typeface="+mn-cs"/>
              <a:sym typeface="Helvetica Neue Medium"/>
            </a:endParaRPr>
          </a:p>
        </p:txBody>
      </p:sp>
      <p:sp>
        <p:nvSpPr>
          <p:cNvPr id="80" name="Freeform: Shape 67">
            <a:extLst>
              <a:ext uri="{FF2B5EF4-FFF2-40B4-BE49-F238E27FC236}">
                <a16:creationId xmlns:a16="http://schemas.microsoft.com/office/drawing/2014/main" id="{963C26DC-8AFA-4023-B207-F7664781D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58096" y="8483"/>
            <a:ext cx="6403742" cy="6841034"/>
          </a:xfrm>
          <a:custGeom>
            <a:avLst/>
            <a:gdLst>
              <a:gd name="connsiteX0" fmla="*/ 6344630 w 6419624"/>
              <a:gd name="connsiteY0" fmla="*/ 0 h 6858000"/>
              <a:gd name="connsiteX1" fmla="*/ 0 w 6419624"/>
              <a:gd name="connsiteY1" fmla="*/ 0 h 6858000"/>
              <a:gd name="connsiteX2" fmla="*/ 0 w 6419624"/>
              <a:gd name="connsiteY2" fmla="*/ 6858000 h 6858000"/>
              <a:gd name="connsiteX3" fmla="*/ 3344107 w 6419624"/>
              <a:gd name="connsiteY3" fmla="*/ 6858000 h 6858000"/>
              <a:gd name="connsiteX4" fmla="*/ 3509562 w 6419624"/>
              <a:gd name="connsiteY4" fmla="*/ 6745502 h 6858000"/>
              <a:gd name="connsiteX5" fmla="*/ 6419624 w 6419624"/>
              <a:gd name="connsiteY5" fmla="*/ 1026052 h 6858000"/>
              <a:gd name="connsiteX6" fmla="*/ 6383100 w 6419624"/>
              <a:gd name="connsiteY6" fmla="*/ 3027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9624" h="6858000">
                <a:moveTo>
                  <a:pt x="6344630" y="0"/>
                </a:moveTo>
                <a:lnTo>
                  <a:pt x="0" y="0"/>
                </a:lnTo>
                <a:lnTo>
                  <a:pt x="0" y="6858000"/>
                </a:lnTo>
                <a:lnTo>
                  <a:pt x="3344107" y="6858000"/>
                </a:lnTo>
                <a:lnTo>
                  <a:pt x="3509562" y="6745502"/>
                </a:lnTo>
                <a:cubicBezTo>
                  <a:pt x="5273452" y="5459025"/>
                  <a:pt x="6419624" y="3376391"/>
                  <a:pt x="6419624" y="1026052"/>
                </a:cubicBezTo>
                <a:cubicBezTo>
                  <a:pt x="6419624" y="781861"/>
                  <a:pt x="6407252" y="540560"/>
                  <a:pt x="6383100" y="30274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2205" rtl="0" eaLnBrk="1" fontAlgn="auto" latinLnBrk="0" hangingPunct="1">
              <a:lnSpc>
                <a:spcPct val="100000"/>
              </a:lnSpc>
              <a:spcBef>
                <a:spcPts val="0"/>
              </a:spcBef>
              <a:spcAft>
                <a:spcPts val="0"/>
              </a:spcAft>
              <a:buClrTx/>
              <a:buSzTx/>
              <a:buFontTx/>
              <a:buNone/>
              <a:tabLst/>
              <a:defRPr/>
            </a:pPr>
            <a:endParaRPr kumimoji="0" lang="en-US" sz="1796" b="0" i="0" u="none" strike="noStrike" kern="1200" cap="none" spc="0" normalizeH="0" baseline="0" noProof="0">
              <a:ln>
                <a:noFill/>
              </a:ln>
              <a:solidFill>
                <a:prstClr val="white"/>
              </a:solidFill>
              <a:effectLst/>
              <a:uLnTx/>
              <a:uFillTx/>
              <a:latin typeface="Calibri" panose="020F0502020204030204"/>
              <a:ea typeface="+mn-ea"/>
              <a:cs typeface="+mn-cs"/>
              <a:sym typeface="Helvetica Neue Medium"/>
            </a:endParaRPr>
          </a:p>
        </p:txBody>
      </p:sp>
      <p:sp>
        <p:nvSpPr>
          <p:cNvPr id="4" name="Slide Number Placeholder 3">
            <a:extLst>
              <a:ext uri="{FF2B5EF4-FFF2-40B4-BE49-F238E27FC236}">
                <a16:creationId xmlns:a16="http://schemas.microsoft.com/office/drawing/2014/main" id="{95F9ED1C-B359-4E0B-AE43-3B4427297EFF}"/>
              </a:ext>
            </a:extLst>
          </p:cNvPr>
          <p:cNvSpPr>
            <a:spLocks noGrp="1"/>
          </p:cNvSpPr>
          <p:nvPr>
            <p:ph type="sldNum" sz="quarter" idx="12"/>
          </p:nvPr>
        </p:nvSpPr>
        <p:spPr/>
        <p:txBody>
          <a:bodyPr/>
          <a:lstStyle/>
          <a:p>
            <a:pPr marL="0" marR="0" lvl="0" indent="0" algn="r" defTabSz="912205" rtl="0" eaLnBrk="1" fontAlgn="auto" latinLnBrk="0" hangingPunct="1">
              <a:lnSpc>
                <a:spcPct val="100000"/>
              </a:lnSpc>
              <a:spcBef>
                <a:spcPts val="0"/>
              </a:spcBef>
              <a:spcAft>
                <a:spcPts val="0"/>
              </a:spcAft>
              <a:buClrTx/>
              <a:buSzTx/>
              <a:buFontTx/>
              <a:buNone/>
              <a:tabLst/>
              <a:defRPr/>
            </a:pPr>
            <a:fld id="{221967DE-AA84-4DFD-815B-4215F81F8E8F}" type="slidenum">
              <a:rPr kumimoji="0" lang="en-US" sz="1197"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Helvetica Neue Medium"/>
              </a:rPr>
              <a:pPr marL="0" marR="0" lvl="0" indent="0" algn="r" defTabSz="912205" rtl="0" eaLnBrk="1" fontAlgn="auto" latinLnBrk="0" hangingPunct="1">
                <a:lnSpc>
                  <a:spcPct val="100000"/>
                </a:lnSpc>
                <a:spcBef>
                  <a:spcPts val="0"/>
                </a:spcBef>
                <a:spcAft>
                  <a:spcPts val="0"/>
                </a:spcAft>
                <a:buClrTx/>
                <a:buSzTx/>
                <a:buFontTx/>
                <a:buNone/>
                <a:tabLst/>
                <a:defRPr/>
              </a:pPr>
              <a:t>40</a:t>
            </a:fld>
            <a:endParaRPr kumimoji="0" lang="en-US" sz="1197"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Helvetica Neue Medium"/>
            </a:endParaRPr>
          </a:p>
        </p:txBody>
      </p:sp>
      <p:sp>
        <p:nvSpPr>
          <p:cNvPr id="12" name="TextBox 11">
            <a:extLst>
              <a:ext uri="{FF2B5EF4-FFF2-40B4-BE49-F238E27FC236}">
                <a16:creationId xmlns:a16="http://schemas.microsoft.com/office/drawing/2014/main" id="{9DDF1B85-2E3F-4D2E-B9ED-53F3F3D62AF0}"/>
              </a:ext>
            </a:extLst>
          </p:cNvPr>
          <p:cNvSpPr txBox="1"/>
          <p:nvPr/>
        </p:nvSpPr>
        <p:spPr>
          <a:xfrm>
            <a:off x="117987" y="3817194"/>
            <a:ext cx="6665299" cy="3585597"/>
          </a:xfrm>
          <a:prstGeom prst="rect">
            <a:avLst/>
          </a:prstGeom>
          <a:noFill/>
        </p:spPr>
        <p:txBody>
          <a:bodyPr wrap="square" lIns="91440" tIns="45720" rIns="91440" bIns="45720" anchor="t">
            <a:spAutoFit/>
          </a:bodyPr>
          <a:lstStyle/>
          <a:p>
            <a:pPr defTabSz="912205">
              <a:defRPr/>
            </a:pPr>
            <a:r>
              <a:rPr lang="en-US" sz="3300">
                <a:ea typeface="+mn-lt"/>
                <a:cs typeface="+mn-lt"/>
              </a:rPr>
              <a:t>Real-World Case Scenarios</a:t>
            </a:r>
            <a:br>
              <a:rPr lang="en-US" sz="3300" b="1" i="1"/>
            </a:br>
            <a:endParaRPr lang="en-US" sz="4400" b="1" i="1">
              <a:cs typeface="Calibri"/>
            </a:endParaRPr>
          </a:p>
          <a:p>
            <a:pPr defTabSz="912205">
              <a:defRPr/>
            </a:pPr>
            <a:r>
              <a:rPr lang="en-US" sz="2400" b="1">
                <a:ea typeface="+mn-lt"/>
                <a:cs typeface="+mn-lt"/>
              </a:rPr>
              <a:t>George A. Diaz, M.D</a:t>
            </a:r>
          </a:p>
          <a:p>
            <a:pPr defTabSz="912205">
              <a:defRPr/>
            </a:pPr>
            <a:r>
              <a:rPr lang="en-US" sz="2400" b="1">
                <a:ea typeface="+mn-lt"/>
                <a:cs typeface="+mn-lt"/>
              </a:rPr>
              <a:t>Benjamin A. Miko, MD</a:t>
            </a:r>
          </a:p>
          <a:p>
            <a:pPr defTabSz="912205">
              <a:defRPr/>
            </a:pPr>
            <a:r>
              <a:rPr lang="en-US" sz="2400" b="1">
                <a:ea typeface="+mn-lt"/>
                <a:cs typeface="+mn-lt"/>
              </a:rPr>
              <a:t>Kimberly Scarsi, PharmD, MS, FCCP</a:t>
            </a:r>
          </a:p>
          <a:p>
            <a:pPr defTabSz="912205">
              <a:defRPr/>
            </a:pPr>
            <a:endParaRPr lang="en-US" sz="2400" b="1">
              <a:ea typeface="+mn-lt"/>
              <a:cs typeface="+mn-lt"/>
            </a:endParaRPr>
          </a:p>
          <a:p>
            <a:pPr defTabSz="912205">
              <a:defRPr/>
            </a:pPr>
            <a:endParaRPr lang="en-US">
              <a:ea typeface="+mn-lt"/>
              <a:cs typeface="+mn-lt"/>
            </a:endParaRPr>
          </a:p>
          <a:p>
            <a:pPr defTabSz="912205">
              <a:defRPr/>
            </a:pPr>
            <a:endParaRPr lang="en-US"/>
          </a:p>
          <a:p>
            <a:pPr marL="0" marR="0" lvl="0" indent="0" algn="l" defTabSz="912205">
              <a:lnSpc>
                <a:spcPct val="100000"/>
              </a:lnSpc>
              <a:spcBef>
                <a:spcPts val="0"/>
              </a:spcBef>
              <a:spcAft>
                <a:spcPts val="0"/>
              </a:spcAft>
              <a:buNone/>
              <a:tabLst/>
              <a:defRPr/>
            </a:pPr>
            <a:endParaRPr lang="en-US"/>
          </a:p>
        </p:txBody>
      </p:sp>
      <p:pic>
        <p:nvPicPr>
          <p:cNvPr id="7" name="Picture 8" descr="A picture containing person, suit&#10;&#10;Description automatically generated">
            <a:extLst>
              <a:ext uri="{FF2B5EF4-FFF2-40B4-BE49-F238E27FC236}">
                <a16:creationId xmlns:a16="http://schemas.microsoft.com/office/drawing/2014/main" id="{2B04CA59-775B-4267-AB7D-CF2987F0CD36}"/>
              </a:ext>
            </a:extLst>
          </p:cNvPr>
          <p:cNvPicPr>
            <a:picLocks noChangeAspect="1"/>
          </p:cNvPicPr>
          <p:nvPr/>
        </p:nvPicPr>
        <p:blipFill>
          <a:blip r:embed="rId3"/>
          <a:stretch>
            <a:fillRect/>
          </a:stretch>
        </p:blipFill>
        <p:spPr>
          <a:xfrm>
            <a:off x="10011969" y="4606554"/>
            <a:ext cx="1466654" cy="1710177"/>
          </a:xfrm>
          <a:prstGeom prst="rect">
            <a:avLst/>
          </a:prstGeom>
        </p:spPr>
      </p:pic>
      <p:pic>
        <p:nvPicPr>
          <p:cNvPr id="8" name="Picture 11">
            <a:extLst>
              <a:ext uri="{FF2B5EF4-FFF2-40B4-BE49-F238E27FC236}">
                <a16:creationId xmlns:a16="http://schemas.microsoft.com/office/drawing/2014/main" id="{E9620EA2-152F-48E8-9F28-53B47F01CA1B}"/>
              </a:ext>
            </a:extLst>
          </p:cNvPr>
          <p:cNvPicPr>
            <a:picLocks noChangeAspect="1"/>
          </p:cNvPicPr>
          <p:nvPr/>
        </p:nvPicPr>
        <p:blipFill>
          <a:blip r:embed="rId4"/>
          <a:stretch>
            <a:fillRect/>
          </a:stretch>
        </p:blipFill>
        <p:spPr>
          <a:xfrm>
            <a:off x="8738930" y="2232468"/>
            <a:ext cx="1467263" cy="1988415"/>
          </a:xfrm>
          <a:prstGeom prst="rect">
            <a:avLst/>
          </a:prstGeom>
        </p:spPr>
      </p:pic>
      <p:pic>
        <p:nvPicPr>
          <p:cNvPr id="9" name="Picture 12">
            <a:extLst>
              <a:ext uri="{FF2B5EF4-FFF2-40B4-BE49-F238E27FC236}">
                <a16:creationId xmlns:a16="http://schemas.microsoft.com/office/drawing/2014/main" id="{3DB63102-87FD-42B2-9534-D374CE37080F}"/>
              </a:ext>
            </a:extLst>
          </p:cNvPr>
          <p:cNvPicPr>
            <a:picLocks noChangeAspect="1"/>
          </p:cNvPicPr>
          <p:nvPr/>
        </p:nvPicPr>
        <p:blipFill>
          <a:blip r:embed="rId5"/>
          <a:stretch>
            <a:fillRect/>
          </a:stretch>
        </p:blipFill>
        <p:spPr>
          <a:xfrm>
            <a:off x="7413707" y="232171"/>
            <a:ext cx="1467263" cy="1716059"/>
          </a:xfrm>
          <a:prstGeom prst="rect">
            <a:avLst/>
          </a:prstGeom>
        </p:spPr>
      </p:pic>
    </p:spTree>
    <p:extLst>
      <p:ext uri="{BB962C8B-B14F-4D97-AF65-F5344CB8AC3E}">
        <p14:creationId xmlns:p14="http://schemas.microsoft.com/office/powerpoint/2010/main" val="2141443922"/>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7855F-3279-477B-9165-7CDE34C206F6}"/>
              </a:ext>
            </a:extLst>
          </p:cNvPr>
          <p:cNvSpPr>
            <a:spLocks noGrp="1"/>
          </p:cNvSpPr>
          <p:nvPr>
            <p:ph type="ctrTitle"/>
          </p:nvPr>
        </p:nvSpPr>
        <p:spPr>
          <a:xfrm>
            <a:off x="1520230" y="686252"/>
            <a:ext cx="9121378" cy="2381693"/>
          </a:xfrm>
        </p:spPr>
        <p:txBody>
          <a:bodyPr>
            <a:normAutofit/>
          </a:bodyPr>
          <a:lstStyle/>
          <a:p>
            <a:r>
              <a:rPr lang="en-US" sz="5387"/>
              <a:t>Use of </a:t>
            </a:r>
            <a:r>
              <a:rPr lang="en-US" sz="5387" err="1"/>
              <a:t>Paxlovid</a:t>
            </a:r>
            <a:r>
              <a:rPr lang="en-US" sz="5387"/>
              <a:t> in patients with cardiovascular disease</a:t>
            </a:r>
          </a:p>
        </p:txBody>
      </p:sp>
      <p:sp>
        <p:nvSpPr>
          <p:cNvPr id="3" name="Subtitle 2">
            <a:extLst>
              <a:ext uri="{FF2B5EF4-FFF2-40B4-BE49-F238E27FC236}">
                <a16:creationId xmlns:a16="http://schemas.microsoft.com/office/drawing/2014/main" id="{ECAAB051-A433-4E2A-B912-0354373328EF}"/>
              </a:ext>
            </a:extLst>
          </p:cNvPr>
          <p:cNvSpPr>
            <a:spLocks noGrp="1"/>
          </p:cNvSpPr>
          <p:nvPr>
            <p:ph type="subTitle" idx="1"/>
          </p:nvPr>
        </p:nvSpPr>
        <p:spPr>
          <a:xfrm>
            <a:off x="1520230" y="3429000"/>
            <a:ext cx="9121378" cy="2280345"/>
          </a:xfrm>
        </p:spPr>
        <p:txBody>
          <a:bodyPr>
            <a:normAutofit fontScale="70000" lnSpcReduction="20000"/>
          </a:bodyPr>
          <a:lstStyle/>
          <a:p>
            <a:r>
              <a:rPr lang="en-US"/>
              <a:t>George Diaz, MD, FIDSA</a:t>
            </a:r>
          </a:p>
          <a:p>
            <a:r>
              <a:rPr lang="en-US"/>
              <a:t>Chief of Medicine</a:t>
            </a:r>
          </a:p>
          <a:p>
            <a:r>
              <a:rPr lang="en-US"/>
              <a:t>Providence Regional Medical Center Everett</a:t>
            </a:r>
          </a:p>
          <a:p>
            <a:endParaRPr lang="en-US"/>
          </a:p>
          <a:p>
            <a:r>
              <a:rPr lang="en-US"/>
              <a:t>Kimberly Scarsi, PharmD, MS, FCCP</a:t>
            </a:r>
          </a:p>
          <a:p>
            <a:r>
              <a:rPr lang="en-US"/>
              <a:t>Professor of Pharmacy Practice and Science</a:t>
            </a:r>
          </a:p>
          <a:p>
            <a:r>
              <a:rPr lang="en-US"/>
              <a:t>University of Nebraska Medical Center</a:t>
            </a:r>
          </a:p>
        </p:txBody>
      </p:sp>
      <p:sp>
        <p:nvSpPr>
          <p:cNvPr id="4" name="TextBox 3">
            <a:extLst>
              <a:ext uri="{FF2B5EF4-FFF2-40B4-BE49-F238E27FC236}">
                <a16:creationId xmlns:a16="http://schemas.microsoft.com/office/drawing/2014/main" id="{1F32DE65-5D4F-354F-8AAA-B4D68754D9DD}"/>
              </a:ext>
            </a:extLst>
          </p:cNvPr>
          <p:cNvSpPr txBox="1"/>
          <p:nvPr/>
        </p:nvSpPr>
        <p:spPr>
          <a:xfrm>
            <a:off x="2525181" y="6070400"/>
            <a:ext cx="7297103" cy="644732"/>
          </a:xfrm>
          <a:prstGeom prst="rect">
            <a:avLst/>
          </a:prstGeom>
          <a:noFill/>
        </p:spPr>
        <p:txBody>
          <a:bodyPr wrap="square" rtlCol="0">
            <a:spAutoFit/>
          </a:bodyPr>
          <a:lstStyle/>
          <a:p>
            <a:r>
              <a:rPr lang="en-US" sz="1795"/>
              <a:t>Dr. Diaz reports clinical trial research grants from Gilead, Roche, Regeneron, </a:t>
            </a:r>
            <a:r>
              <a:rPr lang="en-US" sz="1795" err="1"/>
              <a:t>Edesa</a:t>
            </a:r>
            <a:r>
              <a:rPr lang="en-US" sz="1795"/>
              <a:t>, and </a:t>
            </a:r>
            <a:r>
              <a:rPr lang="en-US" sz="1795" err="1"/>
              <a:t>NeuroBo</a:t>
            </a:r>
            <a:r>
              <a:rPr lang="en-US" sz="1795"/>
              <a:t>, and sits on the Scientific Advisory Board for </a:t>
            </a:r>
            <a:r>
              <a:rPr lang="en-US" sz="1795" err="1"/>
              <a:t>Safeology</a:t>
            </a:r>
            <a:r>
              <a:rPr lang="en-US" sz="1795"/>
              <a:t>.</a:t>
            </a:r>
          </a:p>
        </p:txBody>
      </p:sp>
    </p:spTree>
    <p:extLst>
      <p:ext uri="{BB962C8B-B14F-4D97-AF65-F5344CB8AC3E}">
        <p14:creationId xmlns:p14="http://schemas.microsoft.com/office/powerpoint/2010/main" val="6405040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259FF-67B9-4D7F-B84C-763ADB27B7F4}"/>
              </a:ext>
            </a:extLst>
          </p:cNvPr>
          <p:cNvSpPr>
            <a:spLocks noGrp="1"/>
          </p:cNvSpPr>
          <p:nvPr>
            <p:ph type="title"/>
          </p:nvPr>
        </p:nvSpPr>
        <p:spPr/>
        <p:txBody>
          <a:bodyPr/>
          <a:lstStyle/>
          <a:p>
            <a:r>
              <a:rPr lang="en-US"/>
              <a:t>History of Present Illness</a:t>
            </a:r>
          </a:p>
        </p:txBody>
      </p:sp>
      <p:sp>
        <p:nvSpPr>
          <p:cNvPr id="3" name="Content Placeholder 2">
            <a:extLst>
              <a:ext uri="{FF2B5EF4-FFF2-40B4-BE49-F238E27FC236}">
                <a16:creationId xmlns:a16="http://schemas.microsoft.com/office/drawing/2014/main" id="{6FB0D715-518B-426A-91D5-76D816BF1A24}"/>
              </a:ext>
            </a:extLst>
          </p:cNvPr>
          <p:cNvSpPr>
            <a:spLocks noGrp="1"/>
          </p:cNvSpPr>
          <p:nvPr>
            <p:ph idx="1"/>
          </p:nvPr>
        </p:nvSpPr>
        <p:spPr/>
        <p:txBody>
          <a:bodyPr/>
          <a:lstStyle/>
          <a:p>
            <a:r>
              <a:rPr lang="en-US"/>
              <a:t>The patient is a 75 year old male from Whidbey Island, WA.</a:t>
            </a:r>
          </a:p>
          <a:p>
            <a:r>
              <a:rPr lang="en-US"/>
              <a:t>He is unvaccinated.</a:t>
            </a:r>
          </a:p>
          <a:p>
            <a:r>
              <a:rPr lang="en-US"/>
              <a:t>He developed cough, fever, fatigue, and generalized malaise 3 days prior to presentation.</a:t>
            </a:r>
          </a:p>
          <a:p>
            <a:r>
              <a:rPr lang="en-US"/>
              <a:t>He has not previously been infected with COVID-19.</a:t>
            </a:r>
          </a:p>
        </p:txBody>
      </p:sp>
    </p:spTree>
    <p:extLst>
      <p:ext uri="{BB962C8B-B14F-4D97-AF65-F5344CB8AC3E}">
        <p14:creationId xmlns:p14="http://schemas.microsoft.com/office/powerpoint/2010/main" val="26179705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61B77-3BBB-475B-970C-A527F1C7E135}"/>
              </a:ext>
            </a:extLst>
          </p:cNvPr>
          <p:cNvSpPr>
            <a:spLocks noGrp="1"/>
          </p:cNvSpPr>
          <p:nvPr>
            <p:ph type="title"/>
          </p:nvPr>
        </p:nvSpPr>
        <p:spPr/>
        <p:txBody>
          <a:bodyPr/>
          <a:lstStyle/>
          <a:p>
            <a:r>
              <a:rPr lang="en-US"/>
              <a:t>Past Medical History</a:t>
            </a:r>
          </a:p>
        </p:txBody>
      </p:sp>
      <p:sp>
        <p:nvSpPr>
          <p:cNvPr id="3" name="Content Placeholder 2">
            <a:extLst>
              <a:ext uri="{FF2B5EF4-FFF2-40B4-BE49-F238E27FC236}">
                <a16:creationId xmlns:a16="http://schemas.microsoft.com/office/drawing/2014/main" id="{0D075AFD-5053-4901-A65B-06CBCCB1599F}"/>
              </a:ext>
            </a:extLst>
          </p:cNvPr>
          <p:cNvSpPr>
            <a:spLocks noGrp="1"/>
          </p:cNvSpPr>
          <p:nvPr>
            <p:ph idx="1"/>
          </p:nvPr>
        </p:nvSpPr>
        <p:spPr/>
        <p:txBody>
          <a:bodyPr/>
          <a:lstStyle/>
          <a:p>
            <a:r>
              <a:rPr lang="en-US"/>
              <a:t>Heart failure, last ejection fraction was 30%.</a:t>
            </a:r>
          </a:p>
          <a:p>
            <a:r>
              <a:rPr lang="en-US"/>
              <a:t>Coronary artery disease, with coronary artery bypass grafting and coronary stenting 3 months ago.</a:t>
            </a:r>
          </a:p>
          <a:p>
            <a:r>
              <a:rPr lang="en-US"/>
              <a:t>Atrial fibrillation, status post ablation, completion of amiodarone one month ago.</a:t>
            </a:r>
          </a:p>
          <a:p>
            <a:r>
              <a:rPr lang="en-US"/>
              <a:t>Hypertension, which has been difficult to control.</a:t>
            </a:r>
          </a:p>
          <a:p>
            <a:r>
              <a:rPr lang="en-US"/>
              <a:t>Cardioembolic stroke in the past 3 months.</a:t>
            </a:r>
          </a:p>
          <a:p>
            <a:r>
              <a:rPr lang="en-US"/>
              <a:t>Hypercholesterolemia.</a:t>
            </a:r>
          </a:p>
        </p:txBody>
      </p:sp>
    </p:spTree>
    <p:extLst>
      <p:ext uri="{BB962C8B-B14F-4D97-AF65-F5344CB8AC3E}">
        <p14:creationId xmlns:p14="http://schemas.microsoft.com/office/powerpoint/2010/main" val="28611661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DA7B7-18CD-464E-8E23-808C1EBC257C}"/>
              </a:ext>
            </a:extLst>
          </p:cNvPr>
          <p:cNvSpPr>
            <a:spLocks noGrp="1"/>
          </p:cNvSpPr>
          <p:nvPr>
            <p:ph type="title"/>
          </p:nvPr>
        </p:nvSpPr>
        <p:spPr/>
        <p:txBody>
          <a:bodyPr/>
          <a:lstStyle/>
          <a:p>
            <a:r>
              <a:rPr lang="en-US"/>
              <a:t>Medications</a:t>
            </a:r>
          </a:p>
        </p:txBody>
      </p:sp>
      <p:sp>
        <p:nvSpPr>
          <p:cNvPr id="3" name="Content Placeholder 2">
            <a:extLst>
              <a:ext uri="{FF2B5EF4-FFF2-40B4-BE49-F238E27FC236}">
                <a16:creationId xmlns:a16="http://schemas.microsoft.com/office/drawing/2014/main" id="{7CD65CC4-AB46-4940-9999-3D00A5A8ED74}"/>
              </a:ext>
            </a:extLst>
          </p:cNvPr>
          <p:cNvSpPr>
            <a:spLocks noGrp="1"/>
          </p:cNvSpPr>
          <p:nvPr>
            <p:ph idx="1"/>
          </p:nvPr>
        </p:nvSpPr>
        <p:spPr/>
        <p:txBody>
          <a:bodyPr/>
          <a:lstStyle/>
          <a:p>
            <a:r>
              <a:rPr lang="en-US"/>
              <a:t>Amiodarone (completed one month prior)</a:t>
            </a:r>
          </a:p>
          <a:p>
            <a:r>
              <a:rPr lang="en-US"/>
              <a:t>Amlodipine 5mg PO daily</a:t>
            </a:r>
          </a:p>
          <a:p>
            <a:r>
              <a:rPr lang="en-US"/>
              <a:t>Sacubitril/Valsartan 97/103 mg PO twice daily</a:t>
            </a:r>
          </a:p>
          <a:p>
            <a:r>
              <a:rPr lang="en-US"/>
              <a:t>Atorvastatin 80mg PO daily</a:t>
            </a:r>
          </a:p>
          <a:p>
            <a:r>
              <a:rPr lang="en-US"/>
              <a:t>Prasugrel 10mg PO daily</a:t>
            </a:r>
          </a:p>
          <a:p>
            <a:r>
              <a:rPr lang="en-US"/>
              <a:t>Warfarin 5mg PO daily</a:t>
            </a:r>
          </a:p>
          <a:p>
            <a:endParaRPr lang="en-US"/>
          </a:p>
          <a:p>
            <a:endParaRPr lang="en-US"/>
          </a:p>
          <a:p>
            <a:endParaRPr lang="en-US"/>
          </a:p>
        </p:txBody>
      </p:sp>
    </p:spTree>
    <p:extLst>
      <p:ext uri="{BB962C8B-B14F-4D97-AF65-F5344CB8AC3E}">
        <p14:creationId xmlns:p14="http://schemas.microsoft.com/office/powerpoint/2010/main" val="37278341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EAA59-0FE6-4CD0-851B-49CDF4A28DD6}"/>
              </a:ext>
            </a:extLst>
          </p:cNvPr>
          <p:cNvSpPr>
            <a:spLocks noGrp="1"/>
          </p:cNvSpPr>
          <p:nvPr>
            <p:ph type="title"/>
          </p:nvPr>
        </p:nvSpPr>
        <p:spPr/>
        <p:txBody>
          <a:bodyPr/>
          <a:lstStyle/>
          <a:p>
            <a:r>
              <a:rPr lang="en-US"/>
              <a:t>Physical Exam</a:t>
            </a:r>
          </a:p>
        </p:txBody>
      </p:sp>
      <p:sp>
        <p:nvSpPr>
          <p:cNvPr id="3" name="Content Placeholder 2">
            <a:extLst>
              <a:ext uri="{FF2B5EF4-FFF2-40B4-BE49-F238E27FC236}">
                <a16:creationId xmlns:a16="http://schemas.microsoft.com/office/drawing/2014/main" id="{7C20E04C-FB25-4D7D-B5D9-F4300202E94F}"/>
              </a:ext>
            </a:extLst>
          </p:cNvPr>
          <p:cNvSpPr>
            <a:spLocks noGrp="1"/>
          </p:cNvSpPr>
          <p:nvPr>
            <p:ph idx="1"/>
          </p:nvPr>
        </p:nvSpPr>
        <p:spPr/>
        <p:txBody>
          <a:bodyPr>
            <a:normAutofit fontScale="92500"/>
          </a:bodyPr>
          <a:lstStyle/>
          <a:p>
            <a:r>
              <a:rPr lang="en-US"/>
              <a:t>BP 150/90 HR 70 RR 14 Temp 37.9 O2 Room Air Saturation 97% BMI 35</a:t>
            </a:r>
          </a:p>
          <a:p>
            <a:r>
              <a:rPr lang="en-US"/>
              <a:t>General: well nourished, well developed</a:t>
            </a:r>
          </a:p>
          <a:p>
            <a:r>
              <a:rPr lang="en-US"/>
              <a:t>HEENT: no conjunctivitis, oropharynx clear</a:t>
            </a:r>
          </a:p>
          <a:p>
            <a:r>
              <a:rPr lang="en-US"/>
              <a:t>Chest: Clear bilaterally</a:t>
            </a:r>
          </a:p>
          <a:p>
            <a:r>
              <a:rPr lang="en-US"/>
              <a:t>CV: Regular rate and rhythm no murmurs rubs or gallops</a:t>
            </a:r>
          </a:p>
          <a:p>
            <a:r>
              <a:rPr lang="en-US"/>
              <a:t>Abdomen: Soft, non-tender, no hepatosplenomegaly</a:t>
            </a:r>
          </a:p>
          <a:p>
            <a:r>
              <a:rPr lang="en-US"/>
              <a:t>Ext: no clubbing, cyanosis or edema</a:t>
            </a:r>
          </a:p>
          <a:p>
            <a:r>
              <a:rPr lang="en-US"/>
              <a:t>Neuro: mild left sided arm weakness</a:t>
            </a:r>
          </a:p>
          <a:p>
            <a:r>
              <a:rPr lang="en-US"/>
              <a:t>Skin: well healed sternotomy and saphenous vein harvesting site scars  </a:t>
            </a:r>
          </a:p>
        </p:txBody>
      </p:sp>
    </p:spTree>
    <p:extLst>
      <p:ext uri="{BB962C8B-B14F-4D97-AF65-F5344CB8AC3E}">
        <p14:creationId xmlns:p14="http://schemas.microsoft.com/office/powerpoint/2010/main" val="1773680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9E7D9-70DE-4569-B622-5F8B40F8B1C5}"/>
              </a:ext>
            </a:extLst>
          </p:cNvPr>
          <p:cNvSpPr>
            <a:spLocks noGrp="1"/>
          </p:cNvSpPr>
          <p:nvPr>
            <p:ph type="title"/>
          </p:nvPr>
        </p:nvSpPr>
        <p:spPr/>
        <p:txBody>
          <a:bodyPr/>
          <a:lstStyle/>
          <a:p>
            <a:r>
              <a:rPr lang="en-US"/>
              <a:t>Chest X-ray</a:t>
            </a:r>
          </a:p>
        </p:txBody>
      </p:sp>
      <p:sp>
        <p:nvSpPr>
          <p:cNvPr id="3" name="Content Placeholder 2">
            <a:extLst>
              <a:ext uri="{FF2B5EF4-FFF2-40B4-BE49-F238E27FC236}">
                <a16:creationId xmlns:a16="http://schemas.microsoft.com/office/drawing/2014/main" id="{9A0BE857-437D-4F55-9B74-75B3530AB27B}"/>
              </a:ext>
            </a:extLst>
          </p:cNvPr>
          <p:cNvSpPr>
            <a:spLocks noGrp="1"/>
          </p:cNvSpPr>
          <p:nvPr>
            <p:ph idx="1"/>
          </p:nvPr>
        </p:nvSpPr>
        <p:spPr/>
        <p:txBody>
          <a:bodyPr/>
          <a:lstStyle/>
          <a:p>
            <a:r>
              <a:rPr lang="en-US"/>
              <a:t>Sternotomy wires and cardiac stents noted</a:t>
            </a:r>
          </a:p>
          <a:p>
            <a:r>
              <a:rPr lang="en-US"/>
              <a:t>Lungs are clear</a:t>
            </a:r>
          </a:p>
          <a:p>
            <a:r>
              <a:rPr lang="en-US"/>
              <a:t>Mildly enlarged cardiac silhouette</a:t>
            </a:r>
          </a:p>
          <a:p>
            <a:r>
              <a:rPr lang="en-US"/>
              <a:t>No pleural effusions</a:t>
            </a:r>
          </a:p>
        </p:txBody>
      </p:sp>
    </p:spTree>
    <p:extLst>
      <p:ext uri="{BB962C8B-B14F-4D97-AF65-F5344CB8AC3E}">
        <p14:creationId xmlns:p14="http://schemas.microsoft.com/office/powerpoint/2010/main" val="23023029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D5B53-297E-4C45-A8AD-50E213589CC6}"/>
              </a:ext>
            </a:extLst>
          </p:cNvPr>
          <p:cNvSpPr>
            <a:spLocks noGrp="1"/>
          </p:cNvSpPr>
          <p:nvPr>
            <p:ph type="title"/>
          </p:nvPr>
        </p:nvSpPr>
        <p:spPr/>
        <p:txBody>
          <a:bodyPr/>
          <a:lstStyle/>
          <a:p>
            <a:r>
              <a:rPr lang="en-US"/>
              <a:t>Labs</a:t>
            </a:r>
          </a:p>
        </p:txBody>
      </p:sp>
      <p:sp>
        <p:nvSpPr>
          <p:cNvPr id="3" name="Content Placeholder 2">
            <a:extLst>
              <a:ext uri="{FF2B5EF4-FFF2-40B4-BE49-F238E27FC236}">
                <a16:creationId xmlns:a16="http://schemas.microsoft.com/office/drawing/2014/main" id="{2E5DEA18-C52D-48E7-B1E5-4A88F49BBEAB}"/>
              </a:ext>
            </a:extLst>
          </p:cNvPr>
          <p:cNvSpPr>
            <a:spLocks noGrp="1"/>
          </p:cNvSpPr>
          <p:nvPr>
            <p:ph idx="1"/>
          </p:nvPr>
        </p:nvSpPr>
        <p:spPr/>
        <p:txBody>
          <a:bodyPr/>
          <a:lstStyle/>
          <a:p>
            <a:r>
              <a:rPr lang="en-US"/>
              <a:t>CBC reveals WBC 4.5, absolute lymphocytes are decreased, hematocrit is normal, platelets normal</a:t>
            </a:r>
          </a:p>
          <a:p>
            <a:r>
              <a:rPr lang="en-US"/>
              <a:t>Chemistries reveal a creatinine of 1.1, AST and ALT are elevated</a:t>
            </a:r>
          </a:p>
          <a:p>
            <a:r>
              <a:rPr lang="en-US"/>
              <a:t>INR 2.5</a:t>
            </a:r>
          </a:p>
          <a:p>
            <a:r>
              <a:rPr lang="en-US"/>
              <a:t>Influenza PCR is negative</a:t>
            </a:r>
          </a:p>
          <a:p>
            <a:r>
              <a:rPr lang="en-US"/>
              <a:t>SARS-CoV-2 PCR is positive, no prior positives in the electronic health record</a:t>
            </a:r>
          </a:p>
        </p:txBody>
      </p:sp>
    </p:spTree>
    <p:extLst>
      <p:ext uri="{BB962C8B-B14F-4D97-AF65-F5344CB8AC3E}">
        <p14:creationId xmlns:p14="http://schemas.microsoft.com/office/powerpoint/2010/main" val="16650986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D4D52-4A5F-4062-811E-85D63F992656}"/>
              </a:ext>
            </a:extLst>
          </p:cNvPr>
          <p:cNvSpPr>
            <a:spLocks noGrp="1"/>
          </p:cNvSpPr>
          <p:nvPr>
            <p:ph type="title"/>
          </p:nvPr>
        </p:nvSpPr>
        <p:spPr/>
        <p:txBody>
          <a:bodyPr/>
          <a:lstStyle/>
          <a:p>
            <a:r>
              <a:rPr lang="en-US"/>
              <a:t>Assessment for treatment with </a:t>
            </a:r>
            <a:r>
              <a:rPr lang="en-US" err="1"/>
              <a:t>Paxlovid</a:t>
            </a:r>
            <a:endParaRPr lang="en-US"/>
          </a:p>
        </p:txBody>
      </p:sp>
      <p:sp>
        <p:nvSpPr>
          <p:cNvPr id="3" name="Content Placeholder 2">
            <a:extLst>
              <a:ext uri="{FF2B5EF4-FFF2-40B4-BE49-F238E27FC236}">
                <a16:creationId xmlns:a16="http://schemas.microsoft.com/office/drawing/2014/main" id="{EF749844-9C14-49A2-8781-2F93096098A0}"/>
              </a:ext>
            </a:extLst>
          </p:cNvPr>
          <p:cNvSpPr>
            <a:spLocks noGrp="1"/>
          </p:cNvSpPr>
          <p:nvPr>
            <p:ph idx="1"/>
          </p:nvPr>
        </p:nvSpPr>
        <p:spPr/>
        <p:txBody>
          <a:bodyPr/>
          <a:lstStyle/>
          <a:p>
            <a:r>
              <a:rPr lang="en-US"/>
              <a:t>Patient is in NIH Tier 1 as an unvaccinated patient aged 75 years at greatest risk for severe COVID-19</a:t>
            </a:r>
          </a:p>
          <a:p>
            <a:r>
              <a:rPr lang="en-US"/>
              <a:t>Additional risk factors include:</a:t>
            </a:r>
          </a:p>
          <a:p>
            <a:pPr lvl="1"/>
            <a:r>
              <a:rPr lang="en-US"/>
              <a:t>Heart conditions (HF, CAD)</a:t>
            </a:r>
          </a:p>
          <a:p>
            <a:pPr lvl="1"/>
            <a:r>
              <a:rPr lang="en-US"/>
              <a:t>Cerebrovascular disease (CVA) </a:t>
            </a:r>
          </a:p>
          <a:p>
            <a:pPr lvl="1"/>
            <a:r>
              <a:rPr lang="en-US"/>
              <a:t>Obesity</a:t>
            </a:r>
          </a:p>
          <a:p>
            <a:r>
              <a:rPr lang="en-US"/>
              <a:t>Symptom duration is 3 days</a:t>
            </a:r>
          </a:p>
          <a:p>
            <a:r>
              <a:rPr lang="en-US"/>
              <a:t>Patient is not hypoxemic and does not require hospitalization</a:t>
            </a:r>
          </a:p>
          <a:p>
            <a:r>
              <a:rPr lang="en-US"/>
              <a:t>Patient appears to meet clinical criteria for treatment with </a:t>
            </a:r>
            <a:r>
              <a:rPr lang="en-US" err="1"/>
              <a:t>Paxlovid</a:t>
            </a:r>
            <a:endParaRPr lang="en-US"/>
          </a:p>
        </p:txBody>
      </p:sp>
    </p:spTree>
    <p:extLst>
      <p:ext uri="{BB962C8B-B14F-4D97-AF65-F5344CB8AC3E}">
        <p14:creationId xmlns:p14="http://schemas.microsoft.com/office/powerpoint/2010/main" val="10155815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12F73-2099-4E82-A24A-042C5A0981CB}"/>
              </a:ext>
            </a:extLst>
          </p:cNvPr>
          <p:cNvSpPr>
            <a:spLocks noGrp="1"/>
          </p:cNvSpPr>
          <p:nvPr>
            <p:ph type="title"/>
          </p:nvPr>
        </p:nvSpPr>
        <p:spPr/>
        <p:txBody>
          <a:bodyPr/>
          <a:lstStyle/>
          <a:p>
            <a:r>
              <a:rPr lang="en-US"/>
              <a:t>Review of medication list for drug-drug interactions</a:t>
            </a:r>
          </a:p>
        </p:txBody>
      </p:sp>
      <p:sp>
        <p:nvSpPr>
          <p:cNvPr id="3" name="Content Placeholder 2">
            <a:extLst>
              <a:ext uri="{FF2B5EF4-FFF2-40B4-BE49-F238E27FC236}">
                <a16:creationId xmlns:a16="http://schemas.microsoft.com/office/drawing/2014/main" id="{6F212A06-112E-458E-B4E2-784679E18109}"/>
              </a:ext>
            </a:extLst>
          </p:cNvPr>
          <p:cNvSpPr>
            <a:spLocks noGrp="1"/>
          </p:cNvSpPr>
          <p:nvPr>
            <p:ph idx="1"/>
          </p:nvPr>
        </p:nvSpPr>
        <p:spPr/>
        <p:txBody>
          <a:bodyPr>
            <a:normAutofit/>
          </a:bodyPr>
          <a:lstStyle/>
          <a:p>
            <a:r>
              <a:rPr lang="en-US" sz="2394"/>
              <a:t>Amiodarone (completed one month ago): If he had still been taking, would be a contraindication to </a:t>
            </a:r>
            <a:r>
              <a:rPr lang="en-US" sz="2394" err="1"/>
              <a:t>Paxlovid</a:t>
            </a:r>
            <a:endParaRPr lang="en-US" sz="2394"/>
          </a:p>
          <a:p>
            <a:r>
              <a:rPr lang="en-US" sz="2394" err="1"/>
              <a:t>Sacrubitril</a:t>
            </a:r>
            <a:r>
              <a:rPr lang="en-US" sz="2394"/>
              <a:t>/Valsartan: No dose adjustment, but BP monitoring is recommended</a:t>
            </a:r>
          </a:p>
          <a:p>
            <a:r>
              <a:rPr lang="en-US" sz="2394"/>
              <a:t>Amlodipine: Reduce dose by 50% during treatment with </a:t>
            </a:r>
            <a:r>
              <a:rPr lang="en-US" sz="2394" err="1"/>
              <a:t>Paxlovid</a:t>
            </a:r>
            <a:r>
              <a:rPr lang="en-US" sz="2394"/>
              <a:t> + 3 days</a:t>
            </a:r>
          </a:p>
          <a:p>
            <a:r>
              <a:rPr lang="en-US" sz="2394"/>
              <a:t>Atorvastatin: Hold during treatment with </a:t>
            </a:r>
            <a:r>
              <a:rPr lang="en-US" sz="2394" err="1"/>
              <a:t>Paxlovid</a:t>
            </a:r>
            <a:r>
              <a:rPr lang="en-US" sz="2394"/>
              <a:t> + 3 days</a:t>
            </a:r>
          </a:p>
          <a:p>
            <a:r>
              <a:rPr lang="en-US" sz="2394"/>
              <a:t>Prasugrel: No adjustment</a:t>
            </a:r>
          </a:p>
          <a:p>
            <a:r>
              <a:rPr lang="en-US" sz="2394"/>
              <a:t>Warfarin: No empiric dose adjustment, consider if additional monitoring is needed</a:t>
            </a:r>
          </a:p>
          <a:p>
            <a:endParaRPr lang="en-US" sz="2394"/>
          </a:p>
          <a:p>
            <a:endParaRPr lang="en-US" sz="2394"/>
          </a:p>
          <a:p>
            <a:endParaRPr lang="en-US" sz="2394"/>
          </a:p>
        </p:txBody>
      </p:sp>
    </p:spTree>
    <p:extLst>
      <p:ext uri="{BB962C8B-B14F-4D97-AF65-F5344CB8AC3E}">
        <p14:creationId xmlns:p14="http://schemas.microsoft.com/office/powerpoint/2010/main" val="768045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3B9F18D0-EB9C-4441-8B78-087C096BF84F}"/>
              </a:ext>
            </a:extLst>
          </p:cNvPr>
          <p:cNvSpPr txBox="1"/>
          <p:nvPr/>
        </p:nvSpPr>
        <p:spPr>
          <a:xfrm>
            <a:off x="802681" y="2046369"/>
            <a:ext cx="3584702" cy="926197"/>
          </a:xfrm>
          <a:prstGeom prst="rect">
            <a:avLst/>
          </a:prstGeom>
        </p:spPr>
        <p:txBody>
          <a:bodyPr vert="horz" lIns="91214" tIns="45607" rIns="91214" bIns="45607" rtlCol="0" anchor="b">
            <a:normAutofit/>
          </a:bodyPr>
          <a:lstStyle/>
          <a:p>
            <a:pPr marL="0" marR="0" lvl="0" indent="0" algn="l" defTabSz="912205" rtl="0" eaLnBrk="1" fontAlgn="auto" latinLnBrk="0" hangingPunct="1">
              <a:lnSpc>
                <a:spcPct val="90000"/>
              </a:lnSpc>
              <a:spcBef>
                <a:spcPts val="998"/>
              </a:spcBef>
              <a:spcAft>
                <a:spcPts val="0"/>
              </a:spcAft>
              <a:buClrTx/>
              <a:buSzTx/>
              <a:buFontTx/>
              <a:buNone/>
              <a:tabLst/>
              <a:defRPr/>
            </a:pPr>
            <a:endParaRPr kumimoji="0" lang="en-US" sz="798" b="0" i="0" u="none" strike="noStrike" kern="1200" cap="none" spc="0" normalizeH="0" baseline="0" noProof="0">
              <a:ln>
                <a:noFill/>
              </a:ln>
              <a:solidFill>
                <a:prstClr val="white"/>
              </a:solidFill>
              <a:effectLst/>
              <a:uLnTx/>
              <a:uFillTx/>
              <a:latin typeface="Calibri" panose="020F0502020204030204"/>
              <a:ea typeface="+mn-ea"/>
              <a:cs typeface="+mn-cs"/>
              <a:sym typeface="Helvetica Neue Medium"/>
            </a:endParaRPr>
          </a:p>
        </p:txBody>
      </p:sp>
      <p:sp>
        <p:nvSpPr>
          <p:cNvPr id="79" name="Freeform: Shape 65">
            <a:extLst>
              <a:ext uri="{FF2B5EF4-FFF2-40B4-BE49-F238E27FC236}">
                <a16:creationId xmlns:a16="http://schemas.microsoft.com/office/drawing/2014/main" id="{F27E9F68-4C6B-44CF-905B-98EC49DD3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00103" y="8483"/>
            <a:ext cx="6561735" cy="6841034"/>
          </a:xfrm>
          <a:custGeom>
            <a:avLst/>
            <a:gdLst>
              <a:gd name="connsiteX0" fmla="*/ 73610 w 6578009"/>
              <a:gd name="connsiteY0" fmla="*/ 0 h 6858000"/>
              <a:gd name="connsiteX1" fmla="*/ 6578009 w 6578009"/>
              <a:gd name="connsiteY1" fmla="*/ 0 h 6858000"/>
              <a:gd name="connsiteX2" fmla="*/ 6578009 w 6578009"/>
              <a:gd name="connsiteY2" fmla="*/ 6858000 h 6858000"/>
              <a:gd name="connsiteX3" fmla="*/ 2947297 w 6578009"/>
              <a:gd name="connsiteY3" fmla="*/ 6858000 h 6858000"/>
              <a:gd name="connsiteX4" fmla="*/ 2740229 w 6578009"/>
              <a:gd name="connsiteY4" fmla="*/ 6703632 h 6858000"/>
              <a:gd name="connsiteX5" fmla="*/ 0 w 6578009"/>
              <a:gd name="connsiteY5" fmla="*/ 1026053 h 6858000"/>
              <a:gd name="connsiteX6" fmla="*/ 37438 w 6578009"/>
              <a:gd name="connsiteY6" fmla="*/ 2846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8009" h="6858000">
                <a:moveTo>
                  <a:pt x="73610" y="0"/>
                </a:moveTo>
                <a:lnTo>
                  <a:pt x="6578009" y="0"/>
                </a:lnTo>
                <a:lnTo>
                  <a:pt x="6578009" y="6858000"/>
                </a:lnTo>
                <a:lnTo>
                  <a:pt x="2947297" y="6858000"/>
                </a:lnTo>
                <a:lnTo>
                  <a:pt x="2740229" y="6703632"/>
                </a:lnTo>
                <a:cubicBezTo>
                  <a:pt x="1070445" y="5375192"/>
                  <a:pt x="0" y="3325631"/>
                  <a:pt x="0" y="1026053"/>
                </a:cubicBezTo>
                <a:cubicBezTo>
                  <a:pt x="0" y="775760"/>
                  <a:pt x="12683" y="528427"/>
                  <a:pt x="37438" y="28466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2205" rtl="0" eaLnBrk="1" fontAlgn="auto" latinLnBrk="0" hangingPunct="1">
              <a:lnSpc>
                <a:spcPct val="100000"/>
              </a:lnSpc>
              <a:spcBef>
                <a:spcPts val="0"/>
              </a:spcBef>
              <a:spcAft>
                <a:spcPts val="0"/>
              </a:spcAft>
              <a:buClrTx/>
              <a:buSzTx/>
              <a:buFontTx/>
              <a:buNone/>
              <a:tabLst/>
              <a:defRPr/>
            </a:pPr>
            <a:endParaRPr kumimoji="0" lang="en-US" sz="1796" b="0" i="0" u="none" strike="noStrike" kern="1200" cap="none" spc="0" normalizeH="0" baseline="0" noProof="0">
              <a:ln>
                <a:noFill/>
              </a:ln>
              <a:solidFill>
                <a:prstClr val="white"/>
              </a:solidFill>
              <a:effectLst/>
              <a:uLnTx/>
              <a:uFillTx/>
              <a:latin typeface="Calibri" panose="020F0502020204030204"/>
              <a:ea typeface="+mn-ea"/>
              <a:cs typeface="+mn-cs"/>
              <a:sym typeface="Helvetica Neue Medium"/>
            </a:endParaRPr>
          </a:p>
        </p:txBody>
      </p:sp>
      <p:sp>
        <p:nvSpPr>
          <p:cNvPr id="80" name="Freeform: Shape 67">
            <a:extLst>
              <a:ext uri="{FF2B5EF4-FFF2-40B4-BE49-F238E27FC236}">
                <a16:creationId xmlns:a16="http://schemas.microsoft.com/office/drawing/2014/main" id="{963C26DC-8AFA-4023-B207-F7664781D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58096" y="8483"/>
            <a:ext cx="6403742" cy="6841034"/>
          </a:xfrm>
          <a:custGeom>
            <a:avLst/>
            <a:gdLst>
              <a:gd name="connsiteX0" fmla="*/ 6344630 w 6419624"/>
              <a:gd name="connsiteY0" fmla="*/ 0 h 6858000"/>
              <a:gd name="connsiteX1" fmla="*/ 0 w 6419624"/>
              <a:gd name="connsiteY1" fmla="*/ 0 h 6858000"/>
              <a:gd name="connsiteX2" fmla="*/ 0 w 6419624"/>
              <a:gd name="connsiteY2" fmla="*/ 6858000 h 6858000"/>
              <a:gd name="connsiteX3" fmla="*/ 3344107 w 6419624"/>
              <a:gd name="connsiteY3" fmla="*/ 6858000 h 6858000"/>
              <a:gd name="connsiteX4" fmla="*/ 3509562 w 6419624"/>
              <a:gd name="connsiteY4" fmla="*/ 6745502 h 6858000"/>
              <a:gd name="connsiteX5" fmla="*/ 6419624 w 6419624"/>
              <a:gd name="connsiteY5" fmla="*/ 1026052 h 6858000"/>
              <a:gd name="connsiteX6" fmla="*/ 6383100 w 6419624"/>
              <a:gd name="connsiteY6" fmla="*/ 3027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9624" h="6858000">
                <a:moveTo>
                  <a:pt x="6344630" y="0"/>
                </a:moveTo>
                <a:lnTo>
                  <a:pt x="0" y="0"/>
                </a:lnTo>
                <a:lnTo>
                  <a:pt x="0" y="6858000"/>
                </a:lnTo>
                <a:lnTo>
                  <a:pt x="3344107" y="6858000"/>
                </a:lnTo>
                <a:lnTo>
                  <a:pt x="3509562" y="6745502"/>
                </a:lnTo>
                <a:cubicBezTo>
                  <a:pt x="5273452" y="5459025"/>
                  <a:pt x="6419624" y="3376391"/>
                  <a:pt x="6419624" y="1026052"/>
                </a:cubicBezTo>
                <a:cubicBezTo>
                  <a:pt x="6419624" y="781861"/>
                  <a:pt x="6407252" y="540560"/>
                  <a:pt x="6383100" y="30274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2205" rtl="0" eaLnBrk="1" fontAlgn="auto" latinLnBrk="0" hangingPunct="1">
              <a:lnSpc>
                <a:spcPct val="100000"/>
              </a:lnSpc>
              <a:spcBef>
                <a:spcPts val="0"/>
              </a:spcBef>
              <a:spcAft>
                <a:spcPts val="0"/>
              </a:spcAft>
              <a:buClrTx/>
              <a:buSzTx/>
              <a:buFontTx/>
              <a:buNone/>
              <a:tabLst/>
              <a:defRPr/>
            </a:pPr>
            <a:endParaRPr kumimoji="0" lang="en-US" sz="1796" b="0" i="0" u="none" strike="noStrike" kern="1200" cap="none" spc="0" normalizeH="0" baseline="0" noProof="0">
              <a:ln>
                <a:noFill/>
              </a:ln>
              <a:solidFill>
                <a:prstClr val="white"/>
              </a:solidFill>
              <a:effectLst/>
              <a:uLnTx/>
              <a:uFillTx/>
              <a:latin typeface="Calibri" panose="020F0502020204030204"/>
              <a:ea typeface="+mn-ea"/>
              <a:cs typeface="+mn-cs"/>
              <a:sym typeface="Helvetica Neue Medium"/>
            </a:endParaRPr>
          </a:p>
        </p:txBody>
      </p:sp>
      <p:sp>
        <p:nvSpPr>
          <p:cNvPr id="4" name="Slide Number Placeholder 3">
            <a:extLst>
              <a:ext uri="{FF2B5EF4-FFF2-40B4-BE49-F238E27FC236}">
                <a16:creationId xmlns:a16="http://schemas.microsoft.com/office/drawing/2014/main" id="{95F9ED1C-B359-4E0B-AE43-3B4427297EFF}"/>
              </a:ext>
            </a:extLst>
          </p:cNvPr>
          <p:cNvSpPr>
            <a:spLocks noGrp="1"/>
          </p:cNvSpPr>
          <p:nvPr>
            <p:ph type="sldNum" sz="quarter" idx="12"/>
          </p:nvPr>
        </p:nvSpPr>
        <p:spPr/>
        <p:txBody>
          <a:bodyPr/>
          <a:lstStyle/>
          <a:p>
            <a:pPr marL="0" marR="0" lvl="0" indent="0" algn="r" defTabSz="912205" rtl="0" eaLnBrk="1" fontAlgn="auto" latinLnBrk="0" hangingPunct="1">
              <a:lnSpc>
                <a:spcPct val="100000"/>
              </a:lnSpc>
              <a:spcBef>
                <a:spcPts val="0"/>
              </a:spcBef>
              <a:spcAft>
                <a:spcPts val="0"/>
              </a:spcAft>
              <a:buClrTx/>
              <a:buSzTx/>
              <a:buFontTx/>
              <a:buNone/>
              <a:tabLst/>
              <a:defRPr/>
            </a:pPr>
            <a:fld id="{221967DE-AA84-4DFD-815B-4215F81F8E8F}" type="slidenum">
              <a:rPr kumimoji="0" lang="en-US" sz="1197"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Helvetica Neue Medium"/>
              </a:rPr>
              <a:pPr marL="0" marR="0" lvl="0" indent="0" algn="r" defTabSz="912205" rtl="0" eaLnBrk="1" fontAlgn="auto" latinLnBrk="0" hangingPunct="1">
                <a:lnSpc>
                  <a:spcPct val="100000"/>
                </a:lnSpc>
                <a:spcBef>
                  <a:spcPts val="0"/>
                </a:spcBef>
                <a:spcAft>
                  <a:spcPts val="0"/>
                </a:spcAft>
                <a:buClrTx/>
                <a:buSzTx/>
                <a:buFontTx/>
                <a:buNone/>
                <a:tabLst/>
                <a:defRPr/>
              </a:pPr>
              <a:t>5</a:t>
            </a:fld>
            <a:endParaRPr kumimoji="0" lang="en-US" sz="1197"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Helvetica Neue Medium"/>
            </a:endParaRPr>
          </a:p>
        </p:txBody>
      </p:sp>
      <p:sp>
        <p:nvSpPr>
          <p:cNvPr id="12" name="TextBox 11">
            <a:extLst>
              <a:ext uri="{FF2B5EF4-FFF2-40B4-BE49-F238E27FC236}">
                <a16:creationId xmlns:a16="http://schemas.microsoft.com/office/drawing/2014/main" id="{9DDF1B85-2E3F-4D2E-B9ED-53F3F3D62AF0}"/>
              </a:ext>
            </a:extLst>
          </p:cNvPr>
          <p:cNvSpPr txBox="1"/>
          <p:nvPr/>
        </p:nvSpPr>
        <p:spPr>
          <a:xfrm>
            <a:off x="187635" y="3683440"/>
            <a:ext cx="7204488" cy="2462213"/>
          </a:xfrm>
          <a:prstGeom prst="rect">
            <a:avLst/>
          </a:prstGeom>
          <a:noFill/>
        </p:spPr>
        <p:txBody>
          <a:bodyPr wrap="square" lIns="91440" tIns="45720" rIns="91440" bIns="45720" anchor="t">
            <a:spAutoFit/>
          </a:bodyPr>
          <a:lstStyle/>
          <a:p>
            <a:pPr defTabSz="912205">
              <a:defRPr/>
            </a:pPr>
            <a:r>
              <a:rPr lang="en-US" sz="3300" b="1" i="1"/>
              <a:t>Update on the Omicron Variant </a:t>
            </a:r>
          </a:p>
          <a:p>
            <a:pPr defTabSz="912205">
              <a:defRPr/>
            </a:pPr>
            <a:r>
              <a:rPr lang="en-US" sz="3300" b="1" i="1"/>
              <a:t>and its Sub-lineages </a:t>
            </a:r>
          </a:p>
          <a:p>
            <a:pPr defTabSz="912205">
              <a:defRPr/>
            </a:pPr>
            <a:endParaRPr lang="en-US" sz="3200" b="1"/>
          </a:p>
          <a:p>
            <a:pPr defTabSz="912205">
              <a:defRPr/>
            </a:pPr>
            <a:r>
              <a:rPr lang="en-US" sz="2800" b="1">
                <a:ea typeface="+mn-lt"/>
                <a:cs typeface="+mn-lt"/>
                <a:sym typeface="Helvetica Neue Medium"/>
              </a:rPr>
              <a:t>Carolyn </a:t>
            </a:r>
            <a:r>
              <a:rPr lang="en-US" sz="2800" b="1">
                <a:ea typeface="+mn-lt"/>
                <a:cs typeface="+mn-lt"/>
              </a:rPr>
              <a:t>Gould, MD, MSCR</a:t>
            </a:r>
            <a:endParaRPr lang="en-US" sz="2800">
              <a:ea typeface="+mn-lt"/>
              <a:cs typeface="+mn-lt"/>
            </a:endParaRPr>
          </a:p>
          <a:p>
            <a:r>
              <a:rPr lang="en-US" sz="2800" b="1">
                <a:ea typeface="+mn-lt"/>
                <a:cs typeface="+mn-lt"/>
              </a:rPr>
              <a:t>CAPT, USPHS</a:t>
            </a:r>
            <a:endParaRPr lang="en-US"/>
          </a:p>
        </p:txBody>
      </p:sp>
      <p:pic>
        <p:nvPicPr>
          <p:cNvPr id="7" name="Picture 13">
            <a:extLst>
              <a:ext uri="{FF2B5EF4-FFF2-40B4-BE49-F238E27FC236}">
                <a16:creationId xmlns:a16="http://schemas.microsoft.com/office/drawing/2014/main" id="{8E6ACE46-5696-4A03-A80B-6BD87D1FD7A2}"/>
              </a:ext>
            </a:extLst>
          </p:cNvPr>
          <p:cNvPicPr>
            <a:picLocks noChangeAspect="1"/>
          </p:cNvPicPr>
          <p:nvPr/>
        </p:nvPicPr>
        <p:blipFill rotWithShape="1">
          <a:blip r:embed="rId3"/>
          <a:srcRect l="9139"/>
          <a:stretch/>
        </p:blipFill>
        <p:spPr>
          <a:xfrm>
            <a:off x="8185103" y="696869"/>
            <a:ext cx="2445519" cy="3625195"/>
          </a:xfrm>
          <a:prstGeom prst="rect">
            <a:avLst/>
          </a:prstGeom>
        </p:spPr>
      </p:pic>
    </p:spTree>
    <p:extLst>
      <p:ext uri="{BB962C8B-B14F-4D97-AF65-F5344CB8AC3E}">
        <p14:creationId xmlns:p14="http://schemas.microsoft.com/office/powerpoint/2010/main" val="3693697145"/>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48CB7B-8C00-6D4A-8404-3781C0C2E85D}"/>
              </a:ext>
            </a:extLst>
          </p:cNvPr>
          <p:cNvSpPr>
            <a:spLocks noGrp="1"/>
          </p:cNvSpPr>
          <p:nvPr>
            <p:ph type="title"/>
          </p:nvPr>
        </p:nvSpPr>
        <p:spPr>
          <a:xfrm>
            <a:off x="836127" y="185393"/>
            <a:ext cx="10489585" cy="1322284"/>
          </a:xfrm>
        </p:spPr>
        <p:txBody>
          <a:bodyPr/>
          <a:lstStyle/>
          <a:p>
            <a:r>
              <a:rPr lang="en-US"/>
              <a:t>Assessing drug interactions</a:t>
            </a:r>
          </a:p>
        </p:txBody>
      </p:sp>
      <p:sp>
        <p:nvSpPr>
          <p:cNvPr id="6" name="Content Placeholder 5">
            <a:extLst>
              <a:ext uri="{FF2B5EF4-FFF2-40B4-BE49-F238E27FC236}">
                <a16:creationId xmlns:a16="http://schemas.microsoft.com/office/drawing/2014/main" id="{1A246561-6B9F-F34C-BE92-65AD3DA73D5A}"/>
              </a:ext>
            </a:extLst>
          </p:cNvPr>
          <p:cNvSpPr>
            <a:spLocks noGrp="1"/>
          </p:cNvSpPr>
          <p:nvPr>
            <p:ph sz="half" idx="1"/>
          </p:nvPr>
        </p:nvSpPr>
        <p:spPr>
          <a:xfrm>
            <a:off x="912138" y="1523888"/>
            <a:ext cx="5544088" cy="4441995"/>
          </a:xfrm>
        </p:spPr>
        <p:txBody>
          <a:bodyPr>
            <a:normAutofit/>
          </a:bodyPr>
          <a:lstStyle/>
          <a:p>
            <a:pPr marL="0" indent="0">
              <a:buNone/>
            </a:pPr>
            <a:r>
              <a:rPr lang="en-US"/>
              <a:t>Consider:</a:t>
            </a:r>
          </a:p>
          <a:p>
            <a:pPr marL="406968" indent="-406968">
              <a:buFont typeface="Wingdings" pitchFamily="2" charset="2"/>
              <a:buChar char="ü"/>
            </a:pPr>
            <a:r>
              <a:rPr lang="en-US">
                <a:sym typeface="Wingdings" pitchFamily="2" charset="2"/>
              </a:rPr>
              <a:t>Full medication list: Rx, OTC, herbal, recreational</a:t>
            </a:r>
          </a:p>
          <a:p>
            <a:pPr marL="406968" indent="-406968">
              <a:buFont typeface="Wingdings" pitchFamily="2" charset="2"/>
              <a:buChar char="ü"/>
            </a:pPr>
            <a:r>
              <a:rPr lang="en-US">
                <a:sym typeface="Wingdings" pitchFamily="2" charset="2"/>
              </a:rPr>
              <a:t>Will </a:t>
            </a:r>
            <a:r>
              <a:rPr lang="en-US" err="1">
                <a:sym typeface="Wingdings" pitchFamily="2" charset="2"/>
              </a:rPr>
              <a:t>Paxlovid</a:t>
            </a:r>
            <a:r>
              <a:rPr lang="en-US">
                <a:sym typeface="Wingdings" pitchFamily="2" charset="2"/>
              </a:rPr>
              <a:t> influence the co-administered drug metabolism?</a:t>
            </a:r>
          </a:p>
          <a:p>
            <a:pPr marL="406968" indent="-406968">
              <a:buFont typeface="Wingdings" pitchFamily="2" charset="2"/>
              <a:buChar char="ü"/>
            </a:pPr>
            <a:r>
              <a:rPr lang="en-US">
                <a:sym typeface="Wingdings" pitchFamily="2" charset="2"/>
              </a:rPr>
              <a:t>Will the co-administered drug influence </a:t>
            </a:r>
            <a:r>
              <a:rPr lang="en-US" err="1">
                <a:sym typeface="Wingdings" pitchFamily="2" charset="2"/>
              </a:rPr>
              <a:t>Paxlovid</a:t>
            </a:r>
            <a:r>
              <a:rPr lang="en-US">
                <a:sym typeface="Wingdings" pitchFamily="2" charset="2"/>
              </a:rPr>
              <a:t> metabolism? </a:t>
            </a:r>
          </a:p>
          <a:p>
            <a:pPr marL="406968" indent="-406968">
              <a:buFont typeface="Wingdings" pitchFamily="2" charset="2"/>
              <a:buChar char="ü"/>
            </a:pPr>
            <a:r>
              <a:rPr lang="en-US">
                <a:sym typeface="Wingdings" pitchFamily="2" charset="2"/>
              </a:rPr>
              <a:t>What is the therapeutic window of the drug?</a:t>
            </a:r>
          </a:p>
          <a:p>
            <a:endParaRPr lang="en-US"/>
          </a:p>
        </p:txBody>
      </p:sp>
      <p:graphicFrame>
        <p:nvGraphicFramePr>
          <p:cNvPr id="8" name="Content Placeholder 7">
            <a:extLst>
              <a:ext uri="{FF2B5EF4-FFF2-40B4-BE49-F238E27FC236}">
                <a16:creationId xmlns:a16="http://schemas.microsoft.com/office/drawing/2014/main" id="{C5B3D9BF-2883-204B-BF0F-9C21DA32E45B}"/>
              </a:ext>
            </a:extLst>
          </p:cNvPr>
          <p:cNvGraphicFramePr>
            <a:graphicFrameLocks noGrp="1"/>
          </p:cNvGraphicFramePr>
          <p:nvPr>
            <p:ph sz="half" idx="2"/>
          </p:nvPr>
        </p:nvGraphicFramePr>
        <p:xfrm>
          <a:off x="6770867" y="1911450"/>
          <a:ext cx="4946595" cy="35384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descr="A red sign with white text&#10;&#10;Description automatically generated with medium confidence">
            <a:extLst>
              <a:ext uri="{FF2B5EF4-FFF2-40B4-BE49-F238E27FC236}">
                <a16:creationId xmlns:a16="http://schemas.microsoft.com/office/drawing/2014/main" id="{F08140E1-D15D-1A4A-8E87-FC9051DE5362}"/>
              </a:ext>
            </a:extLst>
          </p:cNvPr>
          <p:cNvPicPr>
            <a:picLocks noChangeAspect="1"/>
          </p:cNvPicPr>
          <p:nvPr/>
        </p:nvPicPr>
        <p:blipFill>
          <a:blip r:embed="rId7"/>
          <a:stretch>
            <a:fillRect/>
          </a:stretch>
        </p:blipFill>
        <p:spPr>
          <a:xfrm>
            <a:off x="7295164" y="1911449"/>
            <a:ext cx="1074798" cy="1039209"/>
          </a:xfrm>
          <a:prstGeom prst="rect">
            <a:avLst/>
          </a:prstGeom>
        </p:spPr>
      </p:pic>
      <p:pic>
        <p:nvPicPr>
          <p:cNvPr id="12" name="Picture 11" descr="A yellow sign with black text&#10;&#10;Description automatically generated with medium confidence">
            <a:extLst>
              <a:ext uri="{FF2B5EF4-FFF2-40B4-BE49-F238E27FC236}">
                <a16:creationId xmlns:a16="http://schemas.microsoft.com/office/drawing/2014/main" id="{37D23B87-C12A-5F4F-960A-36AEDFAD96CD}"/>
              </a:ext>
            </a:extLst>
          </p:cNvPr>
          <p:cNvPicPr>
            <a:picLocks noChangeAspect="1"/>
          </p:cNvPicPr>
          <p:nvPr/>
        </p:nvPicPr>
        <p:blipFill rotWithShape="1">
          <a:blip r:embed="rId8"/>
          <a:srcRect l="1" r="-1"/>
          <a:stretch/>
        </p:blipFill>
        <p:spPr>
          <a:xfrm>
            <a:off x="7349407" y="3188079"/>
            <a:ext cx="1020555" cy="1012190"/>
          </a:xfrm>
          <a:prstGeom prst="rect">
            <a:avLst/>
          </a:prstGeom>
        </p:spPr>
      </p:pic>
      <p:pic>
        <p:nvPicPr>
          <p:cNvPr id="14" name="Picture 13" descr="Icon&#10;&#10;Description automatically generated">
            <a:extLst>
              <a:ext uri="{FF2B5EF4-FFF2-40B4-BE49-F238E27FC236}">
                <a16:creationId xmlns:a16="http://schemas.microsoft.com/office/drawing/2014/main" id="{E61B36FA-7A54-8C4A-B3FB-BA0AB9B23B6C}"/>
              </a:ext>
            </a:extLst>
          </p:cNvPr>
          <p:cNvPicPr>
            <a:picLocks noChangeAspect="1"/>
          </p:cNvPicPr>
          <p:nvPr/>
        </p:nvPicPr>
        <p:blipFill>
          <a:blip r:embed="rId9"/>
          <a:stretch>
            <a:fillRect/>
          </a:stretch>
        </p:blipFill>
        <p:spPr>
          <a:xfrm>
            <a:off x="7294357" y="4449386"/>
            <a:ext cx="1075605" cy="1012190"/>
          </a:xfrm>
          <a:prstGeom prst="rect">
            <a:avLst/>
          </a:prstGeom>
        </p:spPr>
      </p:pic>
    </p:spTree>
    <p:extLst>
      <p:ext uri="{BB962C8B-B14F-4D97-AF65-F5344CB8AC3E}">
        <p14:creationId xmlns:p14="http://schemas.microsoft.com/office/powerpoint/2010/main" val="17852161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CF140-118F-0342-AE25-5A5665C32899}"/>
              </a:ext>
            </a:extLst>
          </p:cNvPr>
          <p:cNvSpPr>
            <a:spLocks noGrp="1"/>
          </p:cNvSpPr>
          <p:nvPr>
            <p:ph type="title"/>
          </p:nvPr>
        </p:nvSpPr>
        <p:spPr>
          <a:xfrm>
            <a:off x="425183" y="206338"/>
            <a:ext cx="10489585" cy="1322284"/>
          </a:xfrm>
        </p:spPr>
        <p:txBody>
          <a:bodyPr/>
          <a:lstStyle/>
          <a:p>
            <a:r>
              <a:rPr lang="en-US"/>
              <a:t>Drug interaction resources</a:t>
            </a:r>
          </a:p>
        </p:txBody>
      </p:sp>
      <p:pic>
        <p:nvPicPr>
          <p:cNvPr id="6" name="Content Placeholder 5" descr="Text&#10;&#10;Description automatically generated">
            <a:extLst>
              <a:ext uri="{FF2B5EF4-FFF2-40B4-BE49-F238E27FC236}">
                <a16:creationId xmlns:a16="http://schemas.microsoft.com/office/drawing/2014/main" id="{AB938D51-26D8-2741-83B0-1AC790539AD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22814" y="1352930"/>
            <a:ext cx="5168781" cy="693730"/>
          </a:xfrm>
        </p:spPr>
      </p:pic>
      <p:pic>
        <p:nvPicPr>
          <p:cNvPr id="8" name="Picture 7">
            <a:extLst>
              <a:ext uri="{FF2B5EF4-FFF2-40B4-BE49-F238E27FC236}">
                <a16:creationId xmlns:a16="http://schemas.microsoft.com/office/drawing/2014/main" id="{09204DAC-B952-9D48-9BF7-40078215AF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1595" y="1335328"/>
            <a:ext cx="5168782" cy="728931"/>
          </a:xfrm>
          <a:prstGeom prst="rect">
            <a:avLst/>
          </a:prstGeom>
        </p:spPr>
      </p:pic>
      <p:graphicFrame>
        <p:nvGraphicFramePr>
          <p:cNvPr id="11" name="Table 11">
            <a:extLst>
              <a:ext uri="{FF2B5EF4-FFF2-40B4-BE49-F238E27FC236}">
                <a16:creationId xmlns:a16="http://schemas.microsoft.com/office/drawing/2014/main" id="{07269BB7-EF4A-A14D-9772-4D0B39FC8E5C}"/>
              </a:ext>
            </a:extLst>
          </p:cNvPr>
          <p:cNvGraphicFramePr>
            <a:graphicFrameLocks noGrp="1"/>
          </p:cNvGraphicFramePr>
          <p:nvPr>
            <p:ph sz="half" idx="2"/>
          </p:nvPr>
        </p:nvGraphicFramePr>
        <p:xfrm>
          <a:off x="422812" y="3060694"/>
          <a:ext cx="10750876" cy="3291162"/>
        </p:xfrm>
        <a:graphic>
          <a:graphicData uri="http://schemas.openxmlformats.org/drawingml/2006/table">
            <a:tbl>
              <a:tblPr firstRow="1" bandRow="1">
                <a:tableStyleId>{BC89EF96-8CEA-46FF-86C4-4CE0E7609802}</a:tableStyleId>
              </a:tblPr>
              <a:tblGrid>
                <a:gridCol w="10750876">
                  <a:extLst>
                    <a:ext uri="{9D8B030D-6E8A-4147-A177-3AD203B41FA5}">
                      <a16:colId xmlns:a16="http://schemas.microsoft.com/office/drawing/2014/main" val="2543499975"/>
                    </a:ext>
                  </a:extLst>
                </a:gridCol>
              </a:tblGrid>
              <a:tr h="912138">
                <a:tc>
                  <a:txBody>
                    <a:bodyPr/>
                    <a:lstStyle/>
                    <a:p>
                      <a:r>
                        <a:rPr lang="en-US" sz="1800" b="1" i="0" u="none" strike="noStrike" kern="1200">
                          <a:solidFill>
                            <a:schemeClr val="tx1"/>
                          </a:solidFill>
                          <a:effectLst/>
                          <a:latin typeface="+mn-lt"/>
                          <a:ea typeface="+mn-ea"/>
                          <a:cs typeface="+mn-cs"/>
                        </a:rPr>
                        <a:t>Prescribe an Alternative COVID-19 Therapy</a:t>
                      </a:r>
                      <a:br>
                        <a:rPr lang="en-US" sz="1800"/>
                      </a:br>
                      <a:r>
                        <a:rPr lang="en-US" sz="1800" b="0" i="0" u="none" strike="noStrike" kern="1200">
                          <a:solidFill>
                            <a:schemeClr val="tx1"/>
                          </a:solidFill>
                          <a:effectLst/>
                          <a:latin typeface="+mn-lt"/>
                          <a:ea typeface="+mn-ea"/>
                          <a:cs typeface="+mn-cs"/>
                        </a:rPr>
                        <a:t>For cases where drug-drug interaction management strategies are not possible or feasible, or the potential risks of such strategies outweigh the potential benefits.</a:t>
                      </a:r>
                      <a:endParaRPr lang="en-US" sz="1800" b="0"/>
                    </a:p>
                  </a:txBody>
                  <a:tcPr marL="91214" marR="91214" marT="45607" marB="45607">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963543206"/>
                  </a:ext>
                </a:extLst>
              </a:tr>
              <a:tr h="1185779">
                <a:tc>
                  <a:txBody>
                    <a:bodyPr/>
                    <a:lstStyle/>
                    <a:p>
                      <a:r>
                        <a:rPr lang="en-US" sz="1800" b="1" i="0" u="none" strike="noStrike" kern="1200">
                          <a:solidFill>
                            <a:schemeClr val="tx1"/>
                          </a:solidFill>
                          <a:effectLst/>
                          <a:latin typeface="+mn-lt"/>
                          <a:ea typeface="+mn-ea"/>
                          <a:cs typeface="+mn-cs"/>
                        </a:rPr>
                        <a:t>Temporarily Withhold Concomitant Medication, If Clinically Appropriate</a:t>
                      </a:r>
                      <a:br>
                        <a:rPr lang="en-US" sz="1800"/>
                      </a:br>
                      <a:r>
                        <a:rPr lang="en-US" sz="1800" b="0" i="0" u="none" strike="noStrike" kern="1200">
                          <a:solidFill>
                            <a:schemeClr val="tx1"/>
                          </a:solidFill>
                          <a:effectLst/>
                          <a:latin typeface="+mn-lt"/>
                          <a:ea typeface="+mn-ea"/>
                          <a:cs typeface="+mn-cs"/>
                        </a:rPr>
                        <a:t>For guidance on restarting the concomitant medication, consult the </a:t>
                      </a:r>
                      <a:r>
                        <a:rPr lang="en-US" sz="1800" b="0" i="0" u="sng" kern="1200">
                          <a:solidFill>
                            <a:schemeClr val="tx1"/>
                          </a:solidFill>
                          <a:effectLst/>
                          <a:latin typeface="+mn-lt"/>
                          <a:ea typeface="+mn-ea"/>
                          <a:cs typeface="+mn-cs"/>
                          <a:hlinkClick r:id="rId4"/>
                        </a:rPr>
                        <a:t>Liverpool COVID-19 Drug Interactions website</a:t>
                      </a:r>
                      <a:r>
                        <a:rPr lang="en-US" sz="1800" b="0" i="0" u="none" strike="noStrike" kern="1200">
                          <a:solidFill>
                            <a:schemeClr val="tx1"/>
                          </a:solidFill>
                          <a:effectLst/>
                          <a:latin typeface="+mn-lt"/>
                          <a:ea typeface="+mn-ea"/>
                          <a:cs typeface="+mn-cs"/>
                        </a:rPr>
                        <a:t>. If withholding is not clinically appropriate, use an alternative concomitant medication or COVID-19 therapy.</a:t>
                      </a:r>
                      <a:endParaRPr lang="en-US" sz="1800" b="0"/>
                    </a:p>
                  </a:txBody>
                  <a:tcPr marL="91214" marR="91214" marT="45607" marB="45607">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3146156603"/>
                  </a:ext>
                </a:extLst>
              </a:tr>
              <a:tr h="1185779">
                <a:tc>
                  <a:txBody>
                    <a:bodyPr/>
                    <a:lstStyle/>
                    <a:p>
                      <a:r>
                        <a:rPr lang="en-US" sz="1800" b="1" i="0" u="none" strike="noStrike" kern="1200">
                          <a:solidFill>
                            <a:schemeClr val="tx1"/>
                          </a:solidFill>
                          <a:effectLst/>
                          <a:latin typeface="+mn-lt"/>
                          <a:ea typeface="+mn-ea"/>
                          <a:cs typeface="+mn-cs"/>
                        </a:rPr>
                        <a:t>Adjust Concomitant Medication Dose and Monitor for Adverse Effects</a:t>
                      </a:r>
                      <a:br>
                        <a:rPr lang="en-US" sz="1800" b="0"/>
                      </a:br>
                      <a:r>
                        <a:rPr lang="en-US" sz="1800" b="0" i="0" u="none" strike="noStrike" kern="1200">
                          <a:solidFill>
                            <a:schemeClr val="tx1"/>
                          </a:solidFill>
                          <a:effectLst/>
                          <a:latin typeface="+mn-lt"/>
                          <a:ea typeface="+mn-ea"/>
                          <a:cs typeface="+mn-cs"/>
                        </a:rPr>
                        <a:t>Consult the </a:t>
                      </a:r>
                      <a:r>
                        <a:rPr lang="en-US" sz="1800" b="0" i="0" u="sng" kern="1200">
                          <a:solidFill>
                            <a:schemeClr val="tx1"/>
                          </a:solidFill>
                          <a:effectLst/>
                          <a:latin typeface="+mn-lt"/>
                          <a:ea typeface="+mn-ea"/>
                          <a:cs typeface="+mn-cs"/>
                          <a:hlinkClick r:id="rId4"/>
                        </a:rPr>
                        <a:t>Liverpool COVID-19 Drug Interactions </a:t>
                      </a:r>
                      <a:r>
                        <a:rPr lang="en-US" sz="1800" b="0" i="0" u="sng" kern="1200" err="1">
                          <a:solidFill>
                            <a:schemeClr val="tx1"/>
                          </a:solidFill>
                          <a:effectLst/>
                          <a:latin typeface="+mn-lt"/>
                          <a:ea typeface="+mn-ea"/>
                          <a:cs typeface="+mn-cs"/>
                          <a:hlinkClick r:id="rId4"/>
                        </a:rPr>
                        <a:t>website</a:t>
                      </a:r>
                      <a:r>
                        <a:rPr lang="en-US" sz="1800" b="0" i="0" u="none" strike="noStrike" kern="1200" baseline="30000" err="1">
                          <a:solidFill>
                            <a:schemeClr val="tx1"/>
                          </a:solidFill>
                          <a:effectLst/>
                          <a:latin typeface="+mn-lt"/>
                          <a:ea typeface="+mn-ea"/>
                          <a:cs typeface="+mn-cs"/>
                        </a:rPr>
                        <a:t>b</a:t>
                      </a:r>
                      <a:r>
                        <a:rPr lang="en-US" sz="1800" b="0" i="0" u="none" strike="noStrike" kern="1200">
                          <a:solidFill>
                            <a:schemeClr val="tx1"/>
                          </a:solidFill>
                          <a:effectLst/>
                          <a:latin typeface="+mn-lt"/>
                          <a:ea typeface="+mn-ea"/>
                          <a:cs typeface="+mn-cs"/>
                        </a:rPr>
                        <a:t> for guidance. If the dose of the concomitant medication cannot be adjusted, withhold the medication (if clinically appropriate) or use an alternative concomitant medication or COVID-19 therapy</a:t>
                      </a:r>
                      <a:endParaRPr lang="en-US" sz="1800" b="0"/>
                    </a:p>
                  </a:txBody>
                  <a:tcPr marL="91214" marR="91214" marT="45607" marB="45607">
                    <a:lnT w="12700" cap="flat" cmpd="sng" algn="ctr">
                      <a:solidFill>
                        <a:schemeClr val="accent1">
                          <a:lumMod val="50000"/>
                        </a:schemeClr>
                      </a:solidFill>
                      <a:prstDash val="solid"/>
                      <a:round/>
                      <a:headEnd type="none" w="med" len="med"/>
                      <a:tailEnd type="none" w="med" len="med"/>
                    </a:lnT>
                  </a:tcPr>
                </a:tc>
                <a:extLst>
                  <a:ext uri="{0D108BD9-81ED-4DB2-BD59-A6C34878D82A}">
                    <a16:rowId xmlns:a16="http://schemas.microsoft.com/office/drawing/2014/main" val="2470070116"/>
                  </a:ext>
                </a:extLst>
              </a:tr>
            </a:tbl>
          </a:graphicData>
        </a:graphic>
      </p:graphicFrame>
      <p:sp>
        <p:nvSpPr>
          <p:cNvPr id="13" name="TextBox 12">
            <a:extLst>
              <a:ext uri="{FF2B5EF4-FFF2-40B4-BE49-F238E27FC236}">
                <a16:creationId xmlns:a16="http://schemas.microsoft.com/office/drawing/2014/main" id="{76BE556B-3726-7146-ACB9-83A9D57A3B57}"/>
              </a:ext>
            </a:extLst>
          </p:cNvPr>
          <p:cNvSpPr txBox="1"/>
          <p:nvPr/>
        </p:nvSpPr>
        <p:spPr>
          <a:xfrm>
            <a:off x="422812" y="2366965"/>
            <a:ext cx="10750876" cy="644732"/>
          </a:xfrm>
          <a:prstGeom prst="rect">
            <a:avLst/>
          </a:prstGeom>
          <a:noFill/>
        </p:spPr>
        <p:txBody>
          <a:bodyPr wrap="square">
            <a:spAutoFit/>
          </a:bodyPr>
          <a:lstStyle/>
          <a:p>
            <a:pPr algn="l"/>
            <a:r>
              <a:rPr lang="en-US" sz="1795" b="1" i="0" u="none" strike="noStrike">
                <a:solidFill>
                  <a:srgbClr val="000000"/>
                </a:solidFill>
                <a:effectLst/>
                <a:latin typeface="Public Sans"/>
              </a:rPr>
              <a:t>Table A. Drug-Drug Interactions Between Ritonavir-Boosted </a:t>
            </a:r>
            <a:r>
              <a:rPr lang="en-US" sz="1795" b="1" i="0" u="none" strike="noStrike" err="1">
                <a:solidFill>
                  <a:srgbClr val="000000"/>
                </a:solidFill>
                <a:effectLst/>
                <a:latin typeface="Public Sans"/>
              </a:rPr>
              <a:t>Nirmatrelvir</a:t>
            </a:r>
            <a:r>
              <a:rPr lang="en-US" sz="1795" b="1" i="0" u="none" strike="noStrike">
                <a:solidFill>
                  <a:srgbClr val="000000"/>
                </a:solidFill>
                <a:effectLst/>
                <a:latin typeface="Public Sans"/>
              </a:rPr>
              <a:t> (</a:t>
            </a:r>
            <a:r>
              <a:rPr lang="en-US" sz="1795" b="1" i="0" u="none" strike="noStrike" err="1">
                <a:solidFill>
                  <a:srgbClr val="000000"/>
                </a:solidFill>
                <a:effectLst/>
                <a:latin typeface="Public Sans"/>
              </a:rPr>
              <a:t>Paxlovid</a:t>
            </a:r>
            <a:r>
              <a:rPr lang="en-US" sz="1795" b="1" i="0" u="none" strike="noStrike">
                <a:solidFill>
                  <a:srgbClr val="000000"/>
                </a:solidFill>
                <a:effectLst/>
                <a:latin typeface="Public Sans"/>
              </a:rPr>
              <a:t>) and Concomitant Outpatient Medications</a:t>
            </a:r>
          </a:p>
        </p:txBody>
      </p:sp>
      <p:sp>
        <p:nvSpPr>
          <p:cNvPr id="15" name="TextBox 14">
            <a:extLst>
              <a:ext uri="{FF2B5EF4-FFF2-40B4-BE49-F238E27FC236}">
                <a16:creationId xmlns:a16="http://schemas.microsoft.com/office/drawing/2014/main" id="{CB593A83-B25A-C144-8529-3CC8A9ABBEF5}"/>
              </a:ext>
            </a:extLst>
          </p:cNvPr>
          <p:cNvSpPr txBox="1"/>
          <p:nvPr/>
        </p:nvSpPr>
        <p:spPr>
          <a:xfrm>
            <a:off x="408565" y="6453666"/>
            <a:ext cx="11330461" cy="307016"/>
          </a:xfrm>
          <a:prstGeom prst="rect">
            <a:avLst/>
          </a:prstGeom>
          <a:noFill/>
        </p:spPr>
        <p:txBody>
          <a:bodyPr wrap="square">
            <a:spAutoFit/>
          </a:bodyPr>
          <a:lstStyle/>
          <a:p>
            <a:r>
              <a:rPr lang="en-US" sz="1397"/>
              <a:t>https://www.covid19treatmentguidelines.nih.gov/therapies/antiviral-therapy/ritonavir-boosted-</a:t>
            </a:r>
            <a:r>
              <a:rPr lang="en-US" sz="1397" err="1"/>
              <a:t>nirmatrelvir</a:t>
            </a:r>
            <a:r>
              <a:rPr lang="en-US" sz="1397"/>
              <a:t>--</a:t>
            </a:r>
            <a:r>
              <a:rPr lang="en-US" sz="1397" err="1"/>
              <a:t>paxlovid</a:t>
            </a:r>
            <a:r>
              <a:rPr lang="en-US" sz="1397"/>
              <a:t>-/</a:t>
            </a:r>
          </a:p>
        </p:txBody>
      </p:sp>
      <p:sp>
        <p:nvSpPr>
          <p:cNvPr id="16" name="Rectangle 15">
            <a:extLst>
              <a:ext uri="{FF2B5EF4-FFF2-40B4-BE49-F238E27FC236}">
                <a16:creationId xmlns:a16="http://schemas.microsoft.com/office/drawing/2014/main" id="{F8C43B25-3921-084E-89B3-6DC4CA7E19A7}"/>
              </a:ext>
            </a:extLst>
          </p:cNvPr>
          <p:cNvSpPr/>
          <p:nvPr/>
        </p:nvSpPr>
        <p:spPr>
          <a:xfrm>
            <a:off x="408566" y="3060695"/>
            <a:ext cx="10765122" cy="909887"/>
          </a:xfrm>
          <a:prstGeom prst="rect">
            <a:avLst/>
          </a:prstGeom>
          <a:solidFill>
            <a:srgbClr val="C0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p>
        </p:txBody>
      </p:sp>
      <p:sp>
        <p:nvSpPr>
          <p:cNvPr id="17" name="Rectangle 16">
            <a:extLst>
              <a:ext uri="{FF2B5EF4-FFF2-40B4-BE49-F238E27FC236}">
                <a16:creationId xmlns:a16="http://schemas.microsoft.com/office/drawing/2014/main" id="{9D6C6DCA-5382-4945-8266-8DDBC9CC2487}"/>
              </a:ext>
            </a:extLst>
          </p:cNvPr>
          <p:cNvSpPr/>
          <p:nvPr/>
        </p:nvSpPr>
        <p:spPr>
          <a:xfrm>
            <a:off x="422812" y="3970582"/>
            <a:ext cx="10765122" cy="2373809"/>
          </a:xfrm>
          <a:prstGeom prst="rect">
            <a:avLst/>
          </a:prstGeom>
          <a:solidFill>
            <a:schemeClr val="accent2">
              <a:lumMod val="75000"/>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p>
        </p:txBody>
      </p:sp>
    </p:spTree>
    <p:extLst>
      <p:ext uri="{BB962C8B-B14F-4D97-AF65-F5344CB8AC3E}">
        <p14:creationId xmlns:p14="http://schemas.microsoft.com/office/powerpoint/2010/main" val="53337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00A39-7553-E244-BF91-7B6EF8729702}"/>
              </a:ext>
            </a:extLst>
          </p:cNvPr>
          <p:cNvSpPr>
            <a:spLocks noGrp="1"/>
          </p:cNvSpPr>
          <p:nvPr>
            <p:ph type="title"/>
          </p:nvPr>
        </p:nvSpPr>
        <p:spPr/>
        <p:txBody>
          <a:bodyPr/>
          <a:lstStyle/>
          <a:p>
            <a:endParaRPr lang="en-US"/>
          </a:p>
        </p:txBody>
      </p:sp>
      <p:pic>
        <p:nvPicPr>
          <p:cNvPr id="6" name="Content Placeholder 5" descr="Graphical user interface, text, application, email&#10;&#10;Description automatically generated">
            <a:extLst>
              <a:ext uri="{FF2B5EF4-FFF2-40B4-BE49-F238E27FC236}">
                <a16:creationId xmlns:a16="http://schemas.microsoft.com/office/drawing/2014/main" id="{221B4049-8096-5E47-8501-680BD881B9CE}"/>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89089" y="1803462"/>
            <a:ext cx="6678286" cy="2860401"/>
          </a:xfrm>
        </p:spPr>
      </p:pic>
      <p:pic>
        <p:nvPicPr>
          <p:cNvPr id="8" name="Content Placeholder 7" descr="Graphical user interface, text&#10;&#10;Description automatically generated with medium confidence">
            <a:extLst>
              <a:ext uri="{FF2B5EF4-FFF2-40B4-BE49-F238E27FC236}">
                <a16:creationId xmlns:a16="http://schemas.microsoft.com/office/drawing/2014/main" id="{AD5F10BE-768F-524C-AD12-005965BE42B2}"/>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89089" y="4679256"/>
            <a:ext cx="6678286" cy="1806040"/>
          </a:xfrm>
        </p:spPr>
      </p:pic>
      <p:pic>
        <p:nvPicPr>
          <p:cNvPr id="10" name="Picture 9" descr="Graphical user interface, text, application, email&#10;&#10;Description automatically generated">
            <a:extLst>
              <a:ext uri="{FF2B5EF4-FFF2-40B4-BE49-F238E27FC236}">
                <a16:creationId xmlns:a16="http://schemas.microsoft.com/office/drawing/2014/main" id="{25F25B54-5D4D-6540-AA40-BED23B115A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2566" y="1678282"/>
            <a:ext cx="6429272" cy="2630413"/>
          </a:xfrm>
          <a:prstGeom prst="rect">
            <a:avLst/>
          </a:prstGeom>
          <a:ln>
            <a:solidFill>
              <a:schemeClr val="accent1"/>
            </a:solidFill>
          </a:ln>
        </p:spPr>
      </p:pic>
      <p:sp>
        <p:nvSpPr>
          <p:cNvPr id="11" name="Rounded Rectangle 10">
            <a:extLst>
              <a:ext uri="{FF2B5EF4-FFF2-40B4-BE49-F238E27FC236}">
                <a16:creationId xmlns:a16="http://schemas.microsoft.com/office/drawing/2014/main" id="{C3990AAB-5158-9B44-BF44-1C438EBDFF29}"/>
              </a:ext>
            </a:extLst>
          </p:cNvPr>
          <p:cNvSpPr/>
          <p:nvPr/>
        </p:nvSpPr>
        <p:spPr>
          <a:xfrm>
            <a:off x="589089" y="5766471"/>
            <a:ext cx="1420466" cy="156657"/>
          </a:xfrm>
          <a:prstGeom prst="roundRect">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5"/>
          </a:p>
        </p:txBody>
      </p:sp>
      <p:pic>
        <p:nvPicPr>
          <p:cNvPr id="15" name="Picture 14" descr="Text&#10;&#10;Description automatically generated">
            <a:extLst>
              <a:ext uri="{FF2B5EF4-FFF2-40B4-BE49-F238E27FC236}">
                <a16:creationId xmlns:a16="http://schemas.microsoft.com/office/drawing/2014/main" id="{956757F0-D921-524C-AB41-4B92BD806E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089" y="35495"/>
            <a:ext cx="8518035" cy="1713730"/>
          </a:xfrm>
          <a:prstGeom prst="rect">
            <a:avLst/>
          </a:prstGeom>
        </p:spPr>
      </p:pic>
      <p:sp>
        <p:nvSpPr>
          <p:cNvPr id="17" name="TextBox 16">
            <a:extLst>
              <a:ext uri="{FF2B5EF4-FFF2-40B4-BE49-F238E27FC236}">
                <a16:creationId xmlns:a16="http://schemas.microsoft.com/office/drawing/2014/main" id="{5509F70A-75DF-1340-93EB-8FFBD73C448E}"/>
              </a:ext>
            </a:extLst>
          </p:cNvPr>
          <p:cNvSpPr txBox="1"/>
          <p:nvPr/>
        </p:nvSpPr>
        <p:spPr>
          <a:xfrm>
            <a:off x="3768544" y="6569217"/>
            <a:ext cx="8393294" cy="276314"/>
          </a:xfrm>
          <a:prstGeom prst="rect">
            <a:avLst/>
          </a:prstGeom>
          <a:noFill/>
        </p:spPr>
        <p:txBody>
          <a:bodyPr wrap="square">
            <a:spAutoFit/>
          </a:bodyPr>
          <a:lstStyle/>
          <a:p>
            <a:r>
              <a:rPr lang="en-US" sz="1197"/>
              <a:t>https://covid19-sciencetable.ca/</a:t>
            </a:r>
            <a:r>
              <a:rPr lang="en-US" sz="1197" err="1"/>
              <a:t>sciencebrief</a:t>
            </a:r>
            <a:r>
              <a:rPr lang="en-US" sz="1197"/>
              <a:t>/nirmatrelvir-ritonavir-paxlovid-what-prescribers-and-pharmacists-need-to-know-2-0/</a:t>
            </a:r>
          </a:p>
        </p:txBody>
      </p:sp>
    </p:spTree>
    <p:extLst>
      <p:ext uri="{BB962C8B-B14F-4D97-AF65-F5344CB8AC3E}">
        <p14:creationId xmlns:p14="http://schemas.microsoft.com/office/powerpoint/2010/main" val="100484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65323-2465-A841-8411-7A1F835471F3}"/>
              </a:ext>
            </a:extLst>
          </p:cNvPr>
          <p:cNvSpPr>
            <a:spLocks noGrp="1"/>
          </p:cNvSpPr>
          <p:nvPr>
            <p:ph type="title"/>
          </p:nvPr>
        </p:nvSpPr>
        <p:spPr/>
        <p:txBody>
          <a:bodyPr/>
          <a:lstStyle/>
          <a:p>
            <a:endParaRPr lang="en-US"/>
          </a:p>
        </p:txBody>
      </p:sp>
      <p:pic>
        <p:nvPicPr>
          <p:cNvPr id="6" name="Content Placeholder 5" descr="Graphical user interface&#10;&#10;Description automatically generated with low confidence">
            <a:extLst>
              <a:ext uri="{FF2B5EF4-FFF2-40B4-BE49-F238E27FC236}">
                <a16:creationId xmlns:a16="http://schemas.microsoft.com/office/drawing/2014/main" id="{15994F83-6257-3943-B4E3-36A3F83267DC}"/>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42042" y="309206"/>
            <a:ext cx="8351763" cy="1317414"/>
          </a:xfrm>
        </p:spPr>
      </p:pic>
      <p:sp>
        <p:nvSpPr>
          <p:cNvPr id="7" name="Rounded Rectangle 6">
            <a:extLst>
              <a:ext uri="{FF2B5EF4-FFF2-40B4-BE49-F238E27FC236}">
                <a16:creationId xmlns:a16="http://schemas.microsoft.com/office/drawing/2014/main" id="{30A4FA1F-D3F6-3041-8C49-38D18746837E}"/>
              </a:ext>
            </a:extLst>
          </p:cNvPr>
          <p:cNvSpPr/>
          <p:nvPr/>
        </p:nvSpPr>
        <p:spPr>
          <a:xfrm>
            <a:off x="1979183" y="1242887"/>
            <a:ext cx="1469831" cy="276988"/>
          </a:xfrm>
          <a:prstGeom prst="roundRect">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5"/>
          </a:p>
        </p:txBody>
      </p:sp>
      <p:pic>
        <p:nvPicPr>
          <p:cNvPr id="13" name="Content Placeholder 12" descr="Graphical user interface, application&#10;&#10;Description automatically generated">
            <a:extLst>
              <a:ext uri="{FF2B5EF4-FFF2-40B4-BE49-F238E27FC236}">
                <a16:creationId xmlns:a16="http://schemas.microsoft.com/office/drawing/2014/main" id="{EFA3C420-EA98-8D48-BD31-EB8A7ECC6DAC}"/>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56288" y="1690118"/>
            <a:ext cx="8038213" cy="5048729"/>
          </a:xfrm>
        </p:spPr>
      </p:pic>
      <p:sp>
        <p:nvSpPr>
          <p:cNvPr id="18" name="Rounded Rectangle 17">
            <a:extLst>
              <a:ext uri="{FF2B5EF4-FFF2-40B4-BE49-F238E27FC236}">
                <a16:creationId xmlns:a16="http://schemas.microsoft.com/office/drawing/2014/main" id="{38133398-437C-8347-8B59-CEAA0D73E3FC}"/>
              </a:ext>
            </a:extLst>
          </p:cNvPr>
          <p:cNvSpPr/>
          <p:nvPr/>
        </p:nvSpPr>
        <p:spPr>
          <a:xfrm>
            <a:off x="5738860" y="5082366"/>
            <a:ext cx="1469831" cy="276988"/>
          </a:xfrm>
          <a:prstGeom prst="roundRect">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5"/>
          </a:p>
        </p:txBody>
      </p:sp>
      <p:pic>
        <p:nvPicPr>
          <p:cNvPr id="20" name="Picture 19" descr="Graphical user interface, text, application&#10;&#10;Description automatically generated">
            <a:extLst>
              <a:ext uri="{FF2B5EF4-FFF2-40B4-BE49-F238E27FC236}">
                <a16:creationId xmlns:a16="http://schemas.microsoft.com/office/drawing/2014/main" id="{972722CA-FD3F-4F49-B70E-C4136B839C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2287" y="309205"/>
            <a:ext cx="2558588" cy="5159398"/>
          </a:xfrm>
          <a:prstGeom prst="rect">
            <a:avLst/>
          </a:prstGeom>
          <a:ln>
            <a:solidFill>
              <a:schemeClr val="accent1"/>
            </a:solidFill>
          </a:ln>
        </p:spPr>
      </p:pic>
      <p:pic>
        <p:nvPicPr>
          <p:cNvPr id="15" name="Picture 14" descr="Graphical user interface, text, application, email&#10;&#10;Description automatically generated">
            <a:extLst>
              <a:ext uri="{FF2B5EF4-FFF2-40B4-BE49-F238E27FC236}">
                <a16:creationId xmlns:a16="http://schemas.microsoft.com/office/drawing/2014/main" id="{7CF5A2C0-DA5B-494B-9ABE-8B6AAB843BF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2106"/>
          <a:stretch/>
        </p:blipFill>
        <p:spPr>
          <a:xfrm>
            <a:off x="9625502" y="3081438"/>
            <a:ext cx="2360560" cy="3502916"/>
          </a:xfrm>
          <a:prstGeom prst="rect">
            <a:avLst/>
          </a:prstGeom>
          <a:ln>
            <a:solidFill>
              <a:schemeClr val="accent1"/>
            </a:solidFill>
          </a:ln>
        </p:spPr>
      </p:pic>
      <p:cxnSp>
        <p:nvCxnSpPr>
          <p:cNvPr id="16" name="Straight Arrow Connector 15">
            <a:extLst>
              <a:ext uri="{FF2B5EF4-FFF2-40B4-BE49-F238E27FC236}">
                <a16:creationId xmlns:a16="http://schemas.microsoft.com/office/drawing/2014/main" id="{C508C8FF-3B67-5641-80FA-1FE4E791CBC3}"/>
              </a:ext>
            </a:extLst>
          </p:cNvPr>
          <p:cNvCxnSpPr>
            <a:cxnSpLocks/>
          </p:cNvCxnSpPr>
          <p:nvPr/>
        </p:nvCxnSpPr>
        <p:spPr>
          <a:xfrm flipV="1">
            <a:off x="8214764" y="4497913"/>
            <a:ext cx="692825" cy="6699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F42F6EE7-357A-A146-BD90-C549A52CA362}"/>
              </a:ext>
            </a:extLst>
          </p:cNvPr>
          <p:cNvSpPr txBox="1"/>
          <p:nvPr/>
        </p:nvSpPr>
        <p:spPr>
          <a:xfrm>
            <a:off x="175776" y="6400145"/>
            <a:ext cx="6085669" cy="368418"/>
          </a:xfrm>
          <a:prstGeom prst="rect">
            <a:avLst/>
          </a:prstGeom>
          <a:noFill/>
        </p:spPr>
        <p:txBody>
          <a:bodyPr wrap="square">
            <a:spAutoFit/>
          </a:bodyPr>
          <a:lstStyle/>
          <a:p>
            <a:r>
              <a:rPr lang="en-US" sz="1795"/>
              <a:t>https://www.covid19-druginteractions.org/checker</a:t>
            </a:r>
          </a:p>
        </p:txBody>
      </p:sp>
    </p:spTree>
    <p:extLst>
      <p:ext uri="{BB962C8B-B14F-4D97-AF65-F5344CB8AC3E}">
        <p14:creationId xmlns:p14="http://schemas.microsoft.com/office/powerpoint/2010/main" val="367529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432F6A8B-B39A-6948-A387-1918F3E3EF48}"/>
              </a:ext>
            </a:extLst>
          </p:cNvPr>
          <p:cNvSpPr txBox="1"/>
          <p:nvPr/>
        </p:nvSpPr>
        <p:spPr>
          <a:xfrm>
            <a:off x="0" y="6364944"/>
            <a:ext cx="11914800" cy="337716"/>
          </a:xfrm>
          <a:prstGeom prst="rect">
            <a:avLst/>
          </a:prstGeom>
          <a:noFill/>
        </p:spPr>
        <p:txBody>
          <a:bodyPr wrap="square" rtlCol="0">
            <a:spAutoFit/>
          </a:bodyPr>
          <a:lstStyle/>
          <a:p>
            <a:r>
              <a:rPr lang="en-US" sz="1596"/>
              <a:t>This is not a comprehensive list of medications and recommendations. Refer to a drug interaction resource for additional Information.</a:t>
            </a:r>
          </a:p>
        </p:txBody>
      </p:sp>
      <p:sp>
        <p:nvSpPr>
          <p:cNvPr id="2" name="Title 1">
            <a:extLst>
              <a:ext uri="{FF2B5EF4-FFF2-40B4-BE49-F238E27FC236}">
                <a16:creationId xmlns:a16="http://schemas.microsoft.com/office/drawing/2014/main" id="{E1D736C7-D0DE-2D44-9A87-68A7B1EAB122}"/>
              </a:ext>
            </a:extLst>
          </p:cNvPr>
          <p:cNvSpPr>
            <a:spLocks noGrp="1"/>
          </p:cNvSpPr>
          <p:nvPr>
            <p:ph type="title"/>
          </p:nvPr>
        </p:nvSpPr>
        <p:spPr>
          <a:xfrm>
            <a:off x="303890" y="77277"/>
            <a:ext cx="10877715" cy="1322284"/>
          </a:xfrm>
        </p:spPr>
        <p:txBody>
          <a:bodyPr>
            <a:normAutofit/>
          </a:bodyPr>
          <a:lstStyle/>
          <a:p>
            <a:r>
              <a:rPr lang="en-US"/>
              <a:t>Cardiovascular Drug Interaction considerations</a:t>
            </a:r>
          </a:p>
        </p:txBody>
      </p:sp>
      <p:graphicFrame>
        <p:nvGraphicFramePr>
          <p:cNvPr id="7" name="Table 7">
            <a:extLst>
              <a:ext uri="{FF2B5EF4-FFF2-40B4-BE49-F238E27FC236}">
                <a16:creationId xmlns:a16="http://schemas.microsoft.com/office/drawing/2014/main" id="{AC9F0795-E607-0D42-BDAC-65F37F8CCDEF}"/>
              </a:ext>
            </a:extLst>
          </p:cNvPr>
          <p:cNvGraphicFramePr>
            <a:graphicFrameLocks noGrp="1"/>
          </p:cNvGraphicFramePr>
          <p:nvPr/>
        </p:nvGraphicFramePr>
        <p:xfrm>
          <a:off x="547761" y="1270501"/>
          <a:ext cx="8107892" cy="2850840"/>
        </p:xfrm>
        <a:graphic>
          <a:graphicData uri="http://schemas.openxmlformats.org/drawingml/2006/table">
            <a:tbl>
              <a:tblPr firstRow="1" bandRow="1">
                <a:tableStyleId>{5C22544A-7EE6-4342-B048-85BDC9FD1C3A}</a:tableStyleId>
              </a:tblPr>
              <a:tblGrid>
                <a:gridCol w="3089551">
                  <a:extLst>
                    <a:ext uri="{9D8B030D-6E8A-4147-A177-3AD203B41FA5}">
                      <a16:colId xmlns:a16="http://schemas.microsoft.com/office/drawing/2014/main" val="417374916"/>
                    </a:ext>
                  </a:extLst>
                </a:gridCol>
                <a:gridCol w="5018341">
                  <a:extLst>
                    <a:ext uri="{9D8B030D-6E8A-4147-A177-3AD203B41FA5}">
                      <a16:colId xmlns:a16="http://schemas.microsoft.com/office/drawing/2014/main" val="330270405"/>
                    </a:ext>
                  </a:extLst>
                </a:gridCol>
              </a:tblGrid>
              <a:tr h="456069">
                <a:tc gridSpan="2">
                  <a:txBody>
                    <a:bodyPr/>
                    <a:lstStyle/>
                    <a:p>
                      <a:r>
                        <a:rPr lang="en-US" sz="2400">
                          <a:solidFill>
                            <a:schemeClr val="tx1"/>
                          </a:solidFill>
                        </a:rPr>
                        <a:t>Antihypertensives: Common classes</a:t>
                      </a:r>
                    </a:p>
                  </a:txBody>
                  <a:tcPr marL="91214" marR="91214" marT="45607" marB="45607">
                    <a:noFill/>
                  </a:tcPr>
                </a:tc>
                <a:tc hMerge="1">
                  <a:txBody>
                    <a:bodyPr/>
                    <a:lstStyle/>
                    <a:p>
                      <a:endParaRPr lang="en-US"/>
                    </a:p>
                  </a:txBody>
                  <a:tcPr/>
                </a:tc>
                <a:extLst>
                  <a:ext uri="{0D108BD9-81ED-4DB2-BD59-A6C34878D82A}">
                    <a16:rowId xmlns:a16="http://schemas.microsoft.com/office/drawing/2014/main" val="3671489344"/>
                  </a:ext>
                </a:extLst>
              </a:tr>
              <a:tr h="369923">
                <a:tc gridSpan="2">
                  <a:txBody>
                    <a:bodyPr/>
                    <a:lstStyle/>
                    <a:p>
                      <a:r>
                        <a:rPr lang="en-US" sz="1800">
                          <a:solidFill>
                            <a:schemeClr val="tx1"/>
                          </a:solidFill>
                        </a:rPr>
                        <a:t>ACE inhibitors</a:t>
                      </a:r>
                    </a:p>
                  </a:txBody>
                  <a:tcPr marL="91214" marR="91214" marT="45607" marB="45607">
                    <a:solidFill>
                      <a:schemeClr val="accent6">
                        <a:lumMod val="60000"/>
                        <a:lumOff val="40000"/>
                      </a:schemeClr>
                    </a:solidFill>
                  </a:tcPr>
                </a:tc>
                <a:tc hMerge="1">
                  <a:txBody>
                    <a:bodyPr/>
                    <a:lstStyle/>
                    <a:p>
                      <a:endParaRPr lang="en-US"/>
                    </a:p>
                  </a:txBody>
                  <a:tcPr/>
                </a:tc>
                <a:extLst>
                  <a:ext uri="{0D108BD9-81ED-4DB2-BD59-A6C34878D82A}">
                    <a16:rowId xmlns:a16="http://schemas.microsoft.com/office/drawing/2014/main" val="202030485"/>
                  </a:ext>
                </a:extLst>
              </a:tr>
              <a:tr h="369923">
                <a:tc>
                  <a:txBody>
                    <a:bodyPr/>
                    <a:lstStyle/>
                    <a:p>
                      <a:r>
                        <a:rPr lang="en-US" sz="1800">
                          <a:solidFill>
                            <a:schemeClr val="tx1"/>
                          </a:solidFill>
                        </a:rPr>
                        <a:t>Angiotensin agonists (most)</a:t>
                      </a:r>
                    </a:p>
                  </a:txBody>
                  <a:tcPr marL="91214" marR="91214" marT="45607" marB="45607">
                    <a:solidFill>
                      <a:schemeClr val="accent6">
                        <a:lumMod val="60000"/>
                        <a:lumOff val="40000"/>
                      </a:schemeClr>
                    </a:solidFill>
                  </a:tcPr>
                </a:tc>
                <a:tc>
                  <a:txBody>
                    <a:bodyPr/>
                    <a:lstStyle/>
                    <a:p>
                      <a:r>
                        <a:rPr lang="en-US" sz="1800">
                          <a:solidFill>
                            <a:schemeClr val="tx1"/>
                          </a:solidFill>
                        </a:rPr>
                        <a:t>Except valsartan, monitor BP</a:t>
                      </a:r>
                    </a:p>
                  </a:txBody>
                  <a:tcPr marL="91214" marR="91214" marT="45607" marB="45607">
                    <a:solidFill>
                      <a:schemeClr val="accent2">
                        <a:lumMod val="60000"/>
                        <a:lumOff val="40000"/>
                      </a:schemeClr>
                    </a:solidFill>
                  </a:tcPr>
                </a:tc>
                <a:extLst>
                  <a:ext uri="{0D108BD9-81ED-4DB2-BD59-A6C34878D82A}">
                    <a16:rowId xmlns:a16="http://schemas.microsoft.com/office/drawing/2014/main" val="1659800982"/>
                  </a:ext>
                </a:extLst>
              </a:tr>
              <a:tr h="369923">
                <a:tc gridSpan="2">
                  <a:txBody>
                    <a:bodyPr/>
                    <a:lstStyle/>
                    <a:p>
                      <a:r>
                        <a:rPr lang="en-US" sz="1800">
                          <a:solidFill>
                            <a:schemeClr val="tx1"/>
                          </a:solidFill>
                        </a:rPr>
                        <a:t>Beta Blockers</a:t>
                      </a:r>
                    </a:p>
                  </a:txBody>
                  <a:tcPr marL="91214" marR="91214" marT="45607" marB="45607">
                    <a:solidFill>
                      <a:schemeClr val="accent6">
                        <a:lumMod val="60000"/>
                        <a:lumOff val="40000"/>
                      </a:schemeClr>
                    </a:solidFill>
                  </a:tcPr>
                </a:tc>
                <a:tc hMerge="1">
                  <a:txBody>
                    <a:bodyPr/>
                    <a:lstStyle/>
                    <a:p>
                      <a:endParaRPr lang="en-US"/>
                    </a:p>
                  </a:txBody>
                  <a:tcPr/>
                </a:tc>
                <a:extLst>
                  <a:ext uri="{0D108BD9-81ED-4DB2-BD59-A6C34878D82A}">
                    <a16:rowId xmlns:a16="http://schemas.microsoft.com/office/drawing/2014/main" val="2678103097"/>
                  </a:ext>
                </a:extLst>
              </a:tr>
              <a:tr h="912138">
                <a:tc gridSpan="2">
                  <a:txBody>
                    <a:bodyPr/>
                    <a:lstStyle/>
                    <a:p>
                      <a:r>
                        <a:rPr lang="en-US" sz="1800"/>
                        <a:t>Calcium Channel Blockers</a:t>
                      </a:r>
                    </a:p>
                    <a:p>
                      <a:pPr marL="285750" indent="-285750">
                        <a:buFont typeface="Arial" panose="020B0604020202020204" pitchFamily="34" charset="0"/>
                        <a:buChar char="•"/>
                      </a:pPr>
                      <a:r>
                        <a:rPr lang="en-US" sz="1800"/>
                        <a:t>Amlodipine 50% dose reduction</a:t>
                      </a:r>
                    </a:p>
                    <a:p>
                      <a:pPr marL="285750" indent="-285750">
                        <a:buFont typeface="Arial" panose="020B0604020202020204" pitchFamily="34" charset="0"/>
                        <a:buChar char="•"/>
                      </a:pPr>
                      <a:r>
                        <a:rPr lang="en-US" sz="1800"/>
                        <a:t>Others, monitor BP</a:t>
                      </a:r>
                    </a:p>
                  </a:txBody>
                  <a:tcPr marL="91214" marR="91214" marT="45607" marB="45607">
                    <a:solidFill>
                      <a:schemeClr val="accent2">
                        <a:lumMod val="60000"/>
                        <a:lumOff val="40000"/>
                      </a:schemeClr>
                    </a:solidFill>
                  </a:tcPr>
                </a:tc>
                <a:tc hMerge="1">
                  <a:txBody>
                    <a:bodyPr/>
                    <a:lstStyle/>
                    <a:p>
                      <a:endParaRPr lang="en-US"/>
                    </a:p>
                  </a:txBody>
                  <a:tcPr/>
                </a:tc>
                <a:extLst>
                  <a:ext uri="{0D108BD9-81ED-4DB2-BD59-A6C34878D82A}">
                    <a16:rowId xmlns:a16="http://schemas.microsoft.com/office/drawing/2014/main" val="1110743446"/>
                  </a:ext>
                </a:extLst>
              </a:tr>
              <a:tr h="369923">
                <a:tc>
                  <a:txBody>
                    <a:bodyPr/>
                    <a:lstStyle/>
                    <a:p>
                      <a:r>
                        <a:rPr lang="en-US" sz="1800"/>
                        <a:t>Diuretics (most)</a:t>
                      </a:r>
                    </a:p>
                  </a:txBody>
                  <a:tcPr marL="91214" marR="91214" marT="45607" marB="45607">
                    <a:solidFill>
                      <a:schemeClr val="accent6">
                        <a:lumMod val="60000"/>
                        <a:lumOff val="40000"/>
                      </a:schemeClr>
                    </a:solidFill>
                  </a:tcPr>
                </a:tc>
                <a:tc>
                  <a:txBody>
                    <a:bodyPr/>
                    <a:lstStyle/>
                    <a:p>
                      <a:r>
                        <a:rPr lang="en-US" sz="1800"/>
                        <a:t>Except indapamide, </a:t>
                      </a:r>
                      <a:r>
                        <a:rPr lang="en-US" sz="1800">
                          <a:solidFill>
                            <a:schemeClr val="tx1"/>
                          </a:solidFill>
                        </a:rPr>
                        <a:t>monitor BP</a:t>
                      </a:r>
                      <a:endParaRPr lang="en-US" sz="1800"/>
                    </a:p>
                  </a:txBody>
                  <a:tcPr marL="91214" marR="91214" marT="45607" marB="45607">
                    <a:solidFill>
                      <a:schemeClr val="accent2">
                        <a:lumMod val="60000"/>
                        <a:lumOff val="40000"/>
                      </a:schemeClr>
                    </a:solidFill>
                  </a:tcPr>
                </a:tc>
                <a:extLst>
                  <a:ext uri="{0D108BD9-81ED-4DB2-BD59-A6C34878D82A}">
                    <a16:rowId xmlns:a16="http://schemas.microsoft.com/office/drawing/2014/main" val="2286203620"/>
                  </a:ext>
                </a:extLst>
              </a:tr>
            </a:tbl>
          </a:graphicData>
        </a:graphic>
      </p:graphicFrame>
      <p:sp>
        <p:nvSpPr>
          <p:cNvPr id="10" name="TextBox 9">
            <a:extLst>
              <a:ext uri="{FF2B5EF4-FFF2-40B4-BE49-F238E27FC236}">
                <a16:creationId xmlns:a16="http://schemas.microsoft.com/office/drawing/2014/main" id="{2EC20FE8-4730-BE42-BD0F-5CA7BD339E8D}"/>
              </a:ext>
            </a:extLst>
          </p:cNvPr>
          <p:cNvSpPr txBox="1"/>
          <p:nvPr/>
        </p:nvSpPr>
        <p:spPr>
          <a:xfrm>
            <a:off x="303890" y="4507912"/>
            <a:ext cx="5568711" cy="644732"/>
          </a:xfrm>
          <a:prstGeom prst="rect">
            <a:avLst/>
          </a:prstGeom>
          <a:noFill/>
        </p:spPr>
        <p:txBody>
          <a:bodyPr wrap="square" rtlCol="0">
            <a:spAutoFit/>
          </a:bodyPr>
          <a:lstStyle/>
          <a:p>
            <a:r>
              <a:rPr lang="en-US" sz="1795"/>
              <a:t>Prescribing resources available that summarize by class at COVID-19 DDI site:</a:t>
            </a:r>
          </a:p>
        </p:txBody>
      </p:sp>
      <p:pic>
        <p:nvPicPr>
          <p:cNvPr id="11" name="Content Placeholder 5" descr="Graphical user interface&#10;&#10;Description automatically generated with low confidence">
            <a:extLst>
              <a:ext uri="{FF2B5EF4-FFF2-40B4-BE49-F238E27FC236}">
                <a16:creationId xmlns:a16="http://schemas.microsoft.com/office/drawing/2014/main" id="{142ECCFF-9F38-724E-8F2D-D2BB5DB33AB8}"/>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03889" y="5152644"/>
            <a:ext cx="8351763" cy="1317414"/>
          </a:xfrm>
        </p:spPr>
      </p:pic>
      <p:sp>
        <p:nvSpPr>
          <p:cNvPr id="12" name="Rounded Rectangle 11">
            <a:extLst>
              <a:ext uri="{FF2B5EF4-FFF2-40B4-BE49-F238E27FC236}">
                <a16:creationId xmlns:a16="http://schemas.microsoft.com/office/drawing/2014/main" id="{3906CBF5-11DA-DC4D-8F5B-5D79A70FFBD6}"/>
              </a:ext>
            </a:extLst>
          </p:cNvPr>
          <p:cNvSpPr/>
          <p:nvPr/>
        </p:nvSpPr>
        <p:spPr>
          <a:xfrm>
            <a:off x="4402770" y="6103963"/>
            <a:ext cx="1469831" cy="276988"/>
          </a:xfrm>
          <a:prstGeom prst="roundRect">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5"/>
          </a:p>
        </p:txBody>
      </p:sp>
      <p:pic>
        <p:nvPicPr>
          <p:cNvPr id="9" name="Picture 8" descr="Table&#10;&#10;Description automatically generated">
            <a:extLst>
              <a:ext uri="{FF2B5EF4-FFF2-40B4-BE49-F238E27FC236}">
                <a16:creationId xmlns:a16="http://schemas.microsoft.com/office/drawing/2014/main" id="{74A79800-DBC1-5441-A9E2-A85654BE2F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4849" y="3215218"/>
            <a:ext cx="4454007" cy="3460712"/>
          </a:xfrm>
          <a:prstGeom prst="rect">
            <a:avLst/>
          </a:prstGeom>
          <a:ln>
            <a:solidFill>
              <a:schemeClr val="accent1"/>
            </a:solidFill>
          </a:ln>
        </p:spPr>
      </p:pic>
      <p:graphicFrame>
        <p:nvGraphicFramePr>
          <p:cNvPr id="13" name="Content Placeholder 7">
            <a:extLst>
              <a:ext uri="{FF2B5EF4-FFF2-40B4-BE49-F238E27FC236}">
                <a16:creationId xmlns:a16="http://schemas.microsoft.com/office/drawing/2014/main" id="{C59117CC-2B55-D445-BA5F-235B4D352076}"/>
              </a:ext>
            </a:extLst>
          </p:cNvPr>
          <p:cNvGraphicFramePr>
            <a:graphicFrameLocks/>
          </p:cNvGraphicFramePr>
          <p:nvPr/>
        </p:nvGraphicFramePr>
        <p:xfrm>
          <a:off x="8990918" y="1201703"/>
          <a:ext cx="2817938" cy="15175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Picture 13" descr="A red sign with white text&#10;&#10;Description automatically generated with medium confidence">
            <a:extLst>
              <a:ext uri="{FF2B5EF4-FFF2-40B4-BE49-F238E27FC236}">
                <a16:creationId xmlns:a16="http://schemas.microsoft.com/office/drawing/2014/main" id="{8BDAE196-EF1D-734C-8C70-8B1E86D69E0D}"/>
              </a:ext>
            </a:extLst>
          </p:cNvPr>
          <p:cNvPicPr>
            <a:picLocks noChangeAspect="1"/>
          </p:cNvPicPr>
          <p:nvPr/>
        </p:nvPicPr>
        <p:blipFill>
          <a:blip r:embed="rId9"/>
          <a:stretch>
            <a:fillRect/>
          </a:stretch>
        </p:blipFill>
        <p:spPr>
          <a:xfrm>
            <a:off x="9377917" y="1159814"/>
            <a:ext cx="510075" cy="493185"/>
          </a:xfrm>
          <a:prstGeom prst="rect">
            <a:avLst/>
          </a:prstGeom>
        </p:spPr>
      </p:pic>
      <p:pic>
        <p:nvPicPr>
          <p:cNvPr id="15" name="Picture 14" descr="A yellow sign with black text&#10;&#10;Description automatically generated with medium confidence">
            <a:extLst>
              <a:ext uri="{FF2B5EF4-FFF2-40B4-BE49-F238E27FC236}">
                <a16:creationId xmlns:a16="http://schemas.microsoft.com/office/drawing/2014/main" id="{D1F4548C-3E99-1142-BC61-05B9525CD7F3}"/>
              </a:ext>
            </a:extLst>
          </p:cNvPr>
          <p:cNvPicPr>
            <a:picLocks noChangeAspect="1"/>
          </p:cNvPicPr>
          <p:nvPr/>
        </p:nvPicPr>
        <p:blipFill rotWithShape="1">
          <a:blip r:embed="rId10"/>
          <a:srcRect l="1" r="-1"/>
          <a:stretch/>
        </p:blipFill>
        <p:spPr>
          <a:xfrm>
            <a:off x="9377917" y="1680232"/>
            <a:ext cx="510075" cy="505894"/>
          </a:xfrm>
          <a:prstGeom prst="rect">
            <a:avLst/>
          </a:prstGeom>
        </p:spPr>
      </p:pic>
      <p:pic>
        <p:nvPicPr>
          <p:cNvPr id="16" name="Picture 15" descr="Icon&#10;&#10;Description automatically generated">
            <a:extLst>
              <a:ext uri="{FF2B5EF4-FFF2-40B4-BE49-F238E27FC236}">
                <a16:creationId xmlns:a16="http://schemas.microsoft.com/office/drawing/2014/main" id="{2E4D1F77-F733-9340-A45A-1B7A8F385CDA}"/>
              </a:ext>
            </a:extLst>
          </p:cNvPr>
          <p:cNvPicPr>
            <a:picLocks noChangeAspect="1"/>
          </p:cNvPicPr>
          <p:nvPr/>
        </p:nvPicPr>
        <p:blipFill>
          <a:blip r:embed="rId11"/>
          <a:stretch>
            <a:fillRect/>
          </a:stretch>
        </p:blipFill>
        <p:spPr>
          <a:xfrm>
            <a:off x="9377918" y="2235505"/>
            <a:ext cx="510076" cy="493184"/>
          </a:xfrm>
          <a:prstGeom prst="rect">
            <a:avLst/>
          </a:prstGeom>
        </p:spPr>
      </p:pic>
    </p:spTree>
    <p:extLst>
      <p:ext uri="{BB962C8B-B14F-4D97-AF65-F5344CB8AC3E}">
        <p14:creationId xmlns:p14="http://schemas.microsoft.com/office/powerpoint/2010/main" val="377277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736C7-D0DE-2D44-9A87-68A7B1EAB122}"/>
              </a:ext>
            </a:extLst>
          </p:cNvPr>
          <p:cNvSpPr>
            <a:spLocks noGrp="1"/>
          </p:cNvSpPr>
          <p:nvPr>
            <p:ph type="title"/>
          </p:nvPr>
        </p:nvSpPr>
        <p:spPr>
          <a:xfrm>
            <a:off x="303890" y="77277"/>
            <a:ext cx="10877715" cy="1322284"/>
          </a:xfrm>
        </p:spPr>
        <p:txBody>
          <a:bodyPr>
            <a:normAutofit/>
          </a:bodyPr>
          <a:lstStyle/>
          <a:p>
            <a:r>
              <a:rPr lang="en-US"/>
              <a:t>Cardiovascular Drug Interaction considerations</a:t>
            </a:r>
          </a:p>
        </p:txBody>
      </p:sp>
      <p:graphicFrame>
        <p:nvGraphicFramePr>
          <p:cNvPr id="13" name="Table 7">
            <a:extLst>
              <a:ext uri="{FF2B5EF4-FFF2-40B4-BE49-F238E27FC236}">
                <a16:creationId xmlns:a16="http://schemas.microsoft.com/office/drawing/2014/main" id="{C37BD735-60DA-3A4C-A383-FA0C279A848A}"/>
              </a:ext>
            </a:extLst>
          </p:cNvPr>
          <p:cNvGraphicFramePr>
            <a:graphicFrameLocks noGrp="1"/>
          </p:cNvGraphicFramePr>
          <p:nvPr/>
        </p:nvGraphicFramePr>
        <p:xfrm>
          <a:off x="547761" y="1584049"/>
          <a:ext cx="8107892" cy="4326143"/>
        </p:xfrm>
        <a:graphic>
          <a:graphicData uri="http://schemas.openxmlformats.org/drawingml/2006/table">
            <a:tbl>
              <a:tblPr firstRow="1" bandRow="1">
                <a:tableStyleId>{5C22544A-7EE6-4342-B048-85BDC9FD1C3A}</a:tableStyleId>
              </a:tblPr>
              <a:tblGrid>
                <a:gridCol w="3089551">
                  <a:extLst>
                    <a:ext uri="{9D8B030D-6E8A-4147-A177-3AD203B41FA5}">
                      <a16:colId xmlns:a16="http://schemas.microsoft.com/office/drawing/2014/main" val="417374916"/>
                    </a:ext>
                  </a:extLst>
                </a:gridCol>
                <a:gridCol w="5018341">
                  <a:extLst>
                    <a:ext uri="{9D8B030D-6E8A-4147-A177-3AD203B41FA5}">
                      <a16:colId xmlns:a16="http://schemas.microsoft.com/office/drawing/2014/main" val="330270405"/>
                    </a:ext>
                  </a:extLst>
                </a:gridCol>
              </a:tblGrid>
              <a:tr h="456069">
                <a:tc gridSpan="2">
                  <a:txBody>
                    <a:bodyPr/>
                    <a:lstStyle/>
                    <a:p>
                      <a:r>
                        <a:rPr lang="en-US" sz="2400">
                          <a:solidFill>
                            <a:schemeClr val="tx1"/>
                          </a:solidFill>
                        </a:rPr>
                        <a:t>Common indications</a:t>
                      </a:r>
                    </a:p>
                  </a:txBody>
                  <a:tcPr marL="91214" marR="91214" marT="45607" marB="45607">
                    <a:noFill/>
                  </a:tcPr>
                </a:tc>
                <a:tc hMerge="1">
                  <a:txBody>
                    <a:bodyPr/>
                    <a:lstStyle/>
                    <a:p>
                      <a:endParaRPr lang="en-US"/>
                    </a:p>
                  </a:txBody>
                  <a:tcPr/>
                </a:tc>
                <a:extLst>
                  <a:ext uri="{0D108BD9-81ED-4DB2-BD59-A6C34878D82A}">
                    <a16:rowId xmlns:a16="http://schemas.microsoft.com/office/drawing/2014/main" val="3671489344"/>
                  </a:ext>
                </a:extLst>
              </a:tr>
              <a:tr h="638496">
                <a:tc>
                  <a:txBody>
                    <a:bodyPr/>
                    <a:lstStyle/>
                    <a:p>
                      <a:r>
                        <a:rPr lang="en-US" sz="1800">
                          <a:solidFill>
                            <a:schemeClr val="bg1"/>
                          </a:solidFill>
                        </a:rPr>
                        <a:t>Antiarrhythmics: most contraindicated</a:t>
                      </a:r>
                    </a:p>
                  </a:txBody>
                  <a:tcPr marL="91214" marR="91214" marT="45607" marB="45607">
                    <a:solidFill>
                      <a:srgbClr val="C00000"/>
                    </a:solidFill>
                  </a:tcPr>
                </a:tc>
                <a:tc>
                  <a:txBody>
                    <a:bodyPr/>
                    <a:lstStyle/>
                    <a:p>
                      <a:r>
                        <a:rPr lang="en-US" sz="1800">
                          <a:solidFill>
                            <a:schemeClr val="tx1"/>
                          </a:solidFill>
                        </a:rPr>
                        <a:t>Except digoxin, lidocaine, mexiletine: Consider dose adjustment and monitoring</a:t>
                      </a:r>
                    </a:p>
                  </a:txBody>
                  <a:tcPr marL="91214" marR="91214" marT="45607" marB="45607">
                    <a:solidFill>
                      <a:schemeClr val="accent2">
                        <a:lumMod val="60000"/>
                        <a:lumOff val="40000"/>
                      </a:schemeClr>
                    </a:solidFill>
                  </a:tcPr>
                </a:tc>
                <a:extLst>
                  <a:ext uri="{0D108BD9-81ED-4DB2-BD59-A6C34878D82A}">
                    <a16:rowId xmlns:a16="http://schemas.microsoft.com/office/drawing/2014/main" val="1659800982"/>
                  </a:ext>
                </a:extLst>
              </a:tr>
              <a:tr h="369923">
                <a:tc gridSpan="2">
                  <a:txBody>
                    <a:bodyPr/>
                    <a:lstStyle/>
                    <a:p>
                      <a:r>
                        <a:rPr lang="en-US" sz="1800" b="1">
                          <a:solidFill>
                            <a:schemeClr val="tx1"/>
                          </a:solidFill>
                        </a:rPr>
                        <a:t>Lipid Lowering Agents: </a:t>
                      </a:r>
                    </a:p>
                  </a:txBody>
                  <a:tcPr marL="91214" marR="91214" marT="45607" marB="45607">
                    <a:noFill/>
                  </a:tcPr>
                </a:tc>
                <a:tc hMerge="1">
                  <a:txBody>
                    <a:bodyPr/>
                    <a:lstStyle/>
                    <a:p>
                      <a:endParaRPr lang="en-US"/>
                    </a:p>
                  </a:txBody>
                  <a:tcPr/>
                </a:tc>
                <a:extLst>
                  <a:ext uri="{0D108BD9-81ED-4DB2-BD59-A6C34878D82A}">
                    <a16:rowId xmlns:a16="http://schemas.microsoft.com/office/drawing/2014/main" val="2678103097"/>
                  </a:ext>
                </a:extLst>
              </a:tr>
              <a:tr h="369923">
                <a:tc gridSpan="2">
                  <a:txBody>
                    <a:bodyPr/>
                    <a:lstStyle/>
                    <a:p>
                      <a:pPr marL="465138" indent="0">
                        <a:tabLst/>
                      </a:pPr>
                      <a:r>
                        <a:rPr lang="en-US" sz="1800" err="1">
                          <a:solidFill>
                            <a:schemeClr val="tx1"/>
                          </a:solidFill>
                        </a:rPr>
                        <a:t>Evolocumab</a:t>
                      </a:r>
                      <a:endParaRPr lang="en-US" sz="1800">
                        <a:solidFill>
                          <a:schemeClr val="tx1"/>
                        </a:solidFill>
                      </a:endParaRPr>
                    </a:p>
                  </a:txBody>
                  <a:tcPr marL="91214" marR="91214" marT="45607" marB="45607">
                    <a:solidFill>
                      <a:schemeClr val="accent6">
                        <a:lumMod val="60000"/>
                        <a:lumOff val="40000"/>
                      </a:schemeClr>
                    </a:solidFill>
                  </a:tcPr>
                </a:tc>
                <a:tc hMerge="1">
                  <a:txBody>
                    <a:bodyPr/>
                    <a:lstStyle/>
                    <a:p>
                      <a:endParaRPr lang="en-US"/>
                    </a:p>
                  </a:txBody>
                  <a:tcPr/>
                </a:tc>
                <a:extLst>
                  <a:ext uri="{0D108BD9-81ED-4DB2-BD59-A6C34878D82A}">
                    <a16:rowId xmlns:a16="http://schemas.microsoft.com/office/drawing/2014/main" val="2351954937"/>
                  </a:ext>
                </a:extLst>
              </a:tr>
              <a:tr h="369923">
                <a:tc gridSpan="2">
                  <a:txBody>
                    <a:bodyPr/>
                    <a:lstStyle/>
                    <a:p>
                      <a:pPr marL="465138" indent="0">
                        <a:tabLst/>
                      </a:pPr>
                      <a:r>
                        <a:rPr lang="en-US" sz="1800">
                          <a:solidFill>
                            <a:schemeClr val="tx1"/>
                          </a:solidFill>
                        </a:rPr>
                        <a:t>Ezetimibe</a:t>
                      </a:r>
                    </a:p>
                  </a:txBody>
                  <a:tcPr marL="91214" marR="91214" marT="45607" marB="45607">
                    <a:solidFill>
                      <a:schemeClr val="accent6">
                        <a:lumMod val="60000"/>
                        <a:lumOff val="40000"/>
                      </a:schemeClr>
                    </a:solidFill>
                  </a:tcPr>
                </a:tc>
                <a:tc hMerge="1">
                  <a:txBody>
                    <a:bodyPr/>
                    <a:lstStyle/>
                    <a:p>
                      <a:endParaRPr lang="en-US"/>
                    </a:p>
                  </a:txBody>
                  <a:tcPr/>
                </a:tc>
                <a:extLst>
                  <a:ext uri="{0D108BD9-81ED-4DB2-BD59-A6C34878D82A}">
                    <a16:rowId xmlns:a16="http://schemas.microsoft.com/office/drawing/2014/main" val="631764357"/>
                  </a:ext>
                </a:extLst>
              </a:tr>
              <a:tr h="369923">
                <a:tc gridSpan="2">
                  <a:txBody>
                    <a:bodyPr/>
                    <a:lstStyle/>
                    <a:p>
                      <a:pPr marL="465138" indent="0">
                        <a:tabLst/>
                      </a:pPr>
                      <a:r>
                        <a:rPr lang="en-US" sz="1800">
                          <a:solidFill>
                            <a:schemeClr val="tx1"/>
                          </a:solidFill>
                        </a:rPr>
                        <a:t>Fibrates</a:t>
                      </a:r>
                    </a:p>
                  </a:txBody>
                  <a:tcPr marL="91214" marR="91214" marT="45607" marB="45607">
                    <a:solidFill>
                      <a:schemeClr val="accent6">
                        <a:lumMod val="60000"/>
                        <a:lumOff val="40000"/>
                      </a:schemeClr>
                    </a:solidFill>
                  </a:tcPr>
                </a:tc>
                <a:tc hMerge="1">
                  <a:txBody>
                    <a:bodyPr/>
                    <a:lstStyle/>
                    <a:p>
                      <a:endParaRPr lang="en-US"/>
                    </a:p>
                  </a:txBody>
                  <a:tcPr/>
                </a:tc>
                <a:extLst>
                  <a:ext uri="{0D108BD9-81ED-4DB2-BD59-A6C34878D82A}">
                    <a16:rowId xmlns:a16="http://schemas.microsoft.com/office/drawing/2014/main" val="4200494927"/>
                  </a:ext>
                </a:extLst>
              </a:tr>
              <a:tr h="369923">
                <a:tc gridSpan="2">
                  <a:txBody>
                    <a:bodyPr/>
                    <a:lstStyle/>
                    <a:p>
                      <a:pPr marL="465138" indent="0">
                        <a:tabLst/>
                      </a:pPr>
                      <a:r>
                        <a:rPr lang="en-US" sz="1800">
                          <a:solidFill>
                            <a:schemeClr val="tx1"/>
                          </a:solidFill>
                        </a:rPr>
                        <a:t>Fish oil</a:t>
                      </a:r>
                    </a:p>
                  </a:txBody>
                  <a:tcPr marL="91214" marR="91214" marT="45607" marB="45607">
                    <a:solidFill>
                      <a:schemeClr val="accent6">
                        <a:lumMod val="60000"/>
                        <a:lumOff val="40000"/>
                      </a:schemeClr>
                    </a:solidFill>
                  </a:tcPr>
                </a:tc>
                <a:tc hMerge="1">
                  <a:txBody>
                    <a:bodyPr/>
                    <a:lstStyle/>
                    <a:p>
                      <a:endParaRPr lang="en-US"/>
                    </a:p>
                  </a:txBody>
                  <a:tcPr/>
                </a:tc>
                <a:extLst>
                  <a:ext uri="{0D108BD9-81ED-4DB2-BD59-A6C34878D82A}">
                    <a16:rowId xmlns:a16="http://schemas.microsoft.com/office/drawing/2014/main" val="2021647828"/>
                  </a:ext>
                </a:extLst>
              </a:tr>
              <a:tr h="369923">
                <a:tc gridSpan="2">
                  <a:txBody>
                    <a:bodyPr/>
                    <a:lstStyle/>
                    <a:p>
                      <a:pPr marL="465138" indent="0">
                        <a:tabLst/>
                      </a:pPr>
                      <a:r>
                        <a:rPr lang="en-US" sz="1800">
                          <a:solidFill>
                            <a:schemeClr val="tx1"/>
                          </a:solidFill>
                        </a:rPr>
                        <a:t>Gemfibrozil</a:t>
                      </a:r>
                    </a:p>
                  </a:txBody>
                  <a:tcPr marL="91214" marR="91214" marT="45607" marB="45607">
                    <a:solidFill>
                      <a:schemeClr val="accent6">
                        <a:lumMod val="60000"/>
                        <a:lumOff val="40000"/>
                      </a:schemeClr>
                    </a:solidFill>
                  </a:tcPr>
                </a:tc>
                <a:tc hMerge="1">
                  <a:txBody>
                    <a:bodyPr/>
                    <a:lstStyle/>
                    <a:p>
                      <a:endParaRPr lang="en-US"/>
                    </a:p>
                  </a:txBody>
                  <a:tcPr/>
                </a:tc>
                <a:extLst>
                  <a:ext uri="{0D108BD9-81ED-4DB2-BD59-A6C34878D82A}">
                    <a16:rowId xmlns:a16="http://schemas.microsoft.com/office/drawing/2014/main" val="14403052"/>
                  </a:ext>
                </a:extLst>
              </a:tr>
              <a:tr h="369923">
                <a:tc gridSpan="2">
                  <a:txBody>
                    <a:bodyPr/>
                    <a:lstStyle/>
                    <a:p>
                      <a:pPr marL="465138" indent="0">
                        <a:tabLst/>
                      </a:pPr>
                      <a:r>
                        <a:rPr lang="en-US" sz="1800">
                          <a:solidFill>
                            <a:schemeClr val="tx1"/>
                          </a:solidFill>
                        </a:rPr>
                        <a:t>Statins: </a:t>
                      </a:r>
                      <a:r>
                        <a:rPr lang="en-US" sz="1800" err="1">
                          <a:solidFill>
                            <a:schemeClr val="tx1"/>
                          </a:solidFill>
                        </a:rPr>
                        <a:t>Pitavastatin</a:t>
                      </a:r>
                      <a:r>
                        <a:rPr lang="en-US" sz="1800">
                          <a:solidFill>
                            <a:schemeClr val="tx1"/>
                          </a:solidFill>
                        </a:rPr>
                        <a:t>, Pravastatin</a:t>
                      </a:r>
                    </a:p>
                  </a:txBody>
                  <a:tcPr marL="91214" marR="91214" marT="45607" marB="45607">
                    <a:solidFill>
                      <a:schemeClr val="accent6">
                        <a:lumMod val="60000"/>
                        <a:lumOff val="40000"/>
                      </a:schemeClr>
                    </a:solidFill>
                  </a:tcPr>
                </a:tc>
                <a:tc hMerge="1">
                  <a:txBody>
                    <a:bodyPr/>
                    <a:lstStyle/>
                    <a:p>
                      <a:endParaRPr lang="en-US"/>
                    </a:p>
                  </a:txBody>
                  <a:tcPr/>
                </a:tc>
                <a:extLst>
                  <a:ext uri="{0D108BD9-81ED-4DB2-BD59-A6C34878D82A}">
                    <a16:rowId xmlns:a16="http://schemas.microsoft.com/office/drawing/2014/main" val="2458345956"/>
                  </a:ext>
                </a:extLst>
              </a:tr>
              <a:tr h="638496">
                <a:tc gridSpan="2">
                  <a:txBody>
                    <a:bodyPr/>
                    <a:lstStyle/>
                    <a:p>
                      <a:pPr marL="465138" indent="0">
                        <a:tabLst/>
                      </a:pPr>
                      <a:r>
                        <a:rPr lang="en-US" sz="1800">
                          <a:solidFill>
                            <a:schemeClr val="tx1"/>
                          </a:solidFill>
                        </a:rPr>
                        <a:t>Statins: Atorvastatin, rosuvastatin, simvastatin, lovastatin: hold statin dose during </a:t>
                      </a:r>
                      <a:r>
                        <a:rPr lang="en-US" sz="1800" err="1">
                          <a:solidFill>
                            <a:schemeClr val="tx1"/>
                          </a:solidFill>
                        </a:rPr>
                        <a:t>Paxlovid</a:t>
                      </a:r>
                      <a:r>
                        <a:rPr lang="en-US" sz="1800">
                          <a:solidFill>
                            <a:schemeClr val="tx1"/>
                          </a:solidFill>
                        </a:rPr>
                        <a:t> therapy +3 days</a:t>
                      </a:r>
                    </a:p>
                  </a:txBody>
                  <a:tcPr marL="91214" marR="91214" marT="45607" marB="45607">
                    <a:solidFill>
                      <a:schemeClr val="accent2">
                        <a:lumMod val="60000"/>
                        <a:lumOff val="40000"/>
                      </a:schemeClr>
                    </a:solidFill>
                  </a:tcPr>
                </a:tc>
                <a:tc hMerge="1">
                  <a:txBody>
                    <a:bodyPr/>
                    <a:lstStyle/>
                    <a:p>
                      <a:endParaRPr lang="en-US"/>
                    </a:p>
                  </a:txBody>
                  <a:tcPr/>
                </a:tc>
                <a:extLst>
                  <a:ext uri="{0D108BD9-81ED-4DB2-BD59-A6C34878D82A}">
                    <a16:rowId xmlns:a16="http://schemas.microsoft.com/office/drawing/2014/main" val="3499184885"/>
                  </a:ext>
                </a:extLst>
              </a:tr>
            </a:tbl>
          </a:graphicData>
        </a:graphic>
      </p:graphicFrame>
      <p:pic>
        <p:nvPicPr>
          <p:cNvPr id="14" name="Picture 13" descr="Diagram&#10;&#10;Description automatically generated">
            <a:extLst>
              <a:ext uri="{FF2B5EF4-FFF2-40B4-BE49-F238E27FC236}">
                <a16:creationId xmlns:a16="http://schemas.microsoft.com/office/drawing/2014/main" id="{ECD1D910-34FC-754D-B141-FA6FBA6BA8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5784" y="1154990"/>
            <a:ext cx="1938293" cy="1469555"/>
          </a:xfrm>
          <a:prstGeom prst="rect">
            <a:avLst/>
          </a:prstGeom>
        </p:spPr>
      </p:pic>
      <p:sp>
        <p:nvSpPr>
          <p:cNvPr id="5" name="TextBox 4">
            <a:extLst>
              <a:ext uri="{FF2B5EF4-FFF2-40B4-BE49-F238E27FC236}">
                <a16:creationId xmlns:a16="http://schemas.microsoft.com/office/drawing/2014/main" id="{E413EE0D-EFB0-7C4E-B76D-F115A3DD3D3C}"/>
              </a:ext>
            </a:extLst>
          </p:cNvPr>
          <p:cNvSpPr txBox="1"/>
          <p:nvPr/>
        </p:nvSpPr>
        <p:spPr>
          <a:xfrm>
            <a:off x="0" y="6364944"/>
            <a:ext cx="11914800" cy="337716"/>
          </a:xfrm>
          <a:prstGeom prst="rect">
            <a:avLst/>
          </a:prstGeom>
          <a:noFill/>
        </p:spPr>
        <p:txBody>
          <a:bodyPr wrap="square" rtlCol="0">
            <a:spAutoFit/>
          </a:bodyPr>
          <a:lstStyle/>
          <a:p>
            <a:r>
              <a:rPr lang="en-US" sz="1596"/>
              <a:t>This is not a comprehensive list of medications and recommendations. Refer to a drug interaction resource for additional Information.</a:t>
            </a:r>
          </a:p>
        </p:txBody>
      </p:sp>
    </p:spTree>
    <p:extLst>
      <p:ext uri="{BB962C8B-B14F-4D97-AF65-F5344CB8AC3E}">
        <p14:creationId xmlns:p14="http://schemas.microsoft.com/office/powerpoint/2010/main" val="20794356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736C7-D0DE-2D44-9A87-68A7B1EAB122}"/>
              </a:ext>
            </a:extLst>
          </p:cNvPr>
          <p:cNvSpPr>
            <a:spLocks noGrp="1"/>
          </p:cNvSpPr>
          <p:nvPr>
            <p:ph type="title"/>
          </p:nvPr>
        </p:nvSpPr>
        <p:spPr>
          <a:xfrm>
            <a:off x="303890" y="77277"/>
            <a:ext cx="10877715" cy="1322284"/>
          </a:xfrm>
        </p:spPr>
        <p:txBody>
          <a:bodyPr>
            <a:normAutofit/>
          </a:bodyPr>
          <a:lstStyle/>
          <a:p>
            <a:r>
              <a:rPr lang="en-US"/>
              <a:t>Cardiovascular Drug Interaction considerations</a:t>
            </a:r>
          </a:p>
        </p:txBody>
      </p:sp>
      <p:graphicFrame>
        <p:nvGraphicFramePr>
          <p:cNvPr id="13" name="Table 7">
            <a:extLst>
              <a:ext uri="{FF2B5EF4-FFF2-40B4-BE49-F238E27FC236}">
                <a16:creationId xmlns:a16="http://schemas.microsoft.com/office/drawing/2014/main" id="{C37BD735-60DA-3A4C-A383-FA0C279A848A}"/>
              </a:ext>
            </a:extLst>
          </p:cNvPr>
          <p:cNvGraphicFramePr>
            <a:graphicFrameLocks noGrp="1"/>
          </p:cNvGraphicFramePr>
          <p:nvPr/>
        </p:nvGraphicFramePr>
        <p:xfrm>
          <a:off x="403733" y="1033053"/>
          <a:ext cx="8972678" cy="5335920"/>
        </p:xfrm>
        <a:graphic>
          <a:graphicData uri="http://schemas.openxmlformats.org/drawingml/2006/table">
            <a:tbl>
              <a:tblPr firstRow="1" bandRow="1">
                <a:tableStyleId>{5C22544A-7EE6-4342-B048-85BDC9FD1C3A}</a:tableStyleId>
              </a:tblPr>
              <a:tblGrid>
                <a:gridCol w="8972678">
                  <a:extLst>
                    <a:ext uri="{9D8B030D-6E8A-4147-A177-3AD203B41FA5}">
                      <a16:colId xmlns:a16="http://schemas.microsoft.com/office/drawing/2014/main" val="417374916"/>
                    </a:ext>
                  </a:extLst>
                </a:gridCol>
              </a:tblGrid>
              <a:tr h="456069">
                <a:tc>
                  <a:txBody>
                    <a:bodyPr/>
                    <a:lstStyle/>
                    <a:p>
                      <a:r>
                        <a:rPr lang="en-US" sz="2400">
                          <a:solidFill>
                            <a:schemeClr val="tx1"/>
                          </a:solidFill>
                        </a:rPr>
                        <a:t>Common Antiplatelet and anticoagulants</a:t>
                      </a:r>
                    </a:p>
                  </a:txBody>
                  <a:tcPr marL="91214" marR="91214" marT="45607" marB="45607">
                    <a:lnB w="127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3671489344"/>
                  </a:ext>
                </a:extLst>
              </a:tr>
              <a:tr h="369923">
                <a:tc>
                  <a:txBody>
                    <a:bodyPr/>
                    <a:lstStyle/>
                    <a:p>
                      <a:r>
                        <a:rPr lang="en-US" sz="1800" b="1"/>
                        <a:t>Antiplatelet agents:</a:t>
                      </a:r>
                    </a:p>
                  </a:txBody>
                  <a:tcPr marL="91214" marR="91214" marT="45607" marB="45607">
                    <a:lnT w="12700" cap="flat" cmpd="sng" algn="ctr">
                      <a:solidFill>
                        <a:schemeClr val="accent1">
                          <a:lumMod val="50000"/>
                        </a:schemeClr>
                      </a:solidFill>
                      <a:prstDash val="solid"/>
                      <a:round/>
                      <a:headEnd type="none" w="med" len="med"/>
                      <a:tailEnd type="none" w="med" len="med"/>
                    </a:lnT>
                    <a:noFill/>
                  </a:tcPr>
                </a:tc>
                <a:extLst>
                  <a:ext uri="{0D108BD9-81ED-4DB2-BD59-A6C34878D82A}">
                    <a16:rowId xmlns:a16="http://schemas.microsoft.com/office/drawing/2014/main" val="1110743446"/>
                  </a:ext>
                </a:extLst>
              </a:tr>
              <a:tr h="369923">
                <a:tc>
                  <a:txBody>
                    <a:bodyPr/>
                    <a:lstStyle/>
                    <a:p>
                      <a:pPr marL="0" marR="0" lvl="0" indent="465138" algn="l" defTabSz="914400" rtl="0" eaLnBrk="1" fontAlgn="auto" latinLnBrk="0" hangingPunct="1">
                        <a:lnSpc>
                          <a:spcPct val="100000"/>
                        </a:lnSpc>
                        <a:spcBef>
                          <a:spcPts val="0"/>
                        </a:spcBef>
                        <a:spcAft>
                          <a:spcPts val="0"/>
                        </a:spcAft>
                        <a:buClrTx/>
                        <a:buSzTx/>
                        <a:buFontTx/>
                        <a:buNone/>
                        <a:tabLst/>
                        <a:defRPr/>
                      </a:pPr>
                      <a:r>
                        <a:rPr lang="en-US" sz="1800"/>
                        <a:t>Aspirin, dipyridamole, prasugrel, ticagrelor</a:t>
                      </a:r>
                    </a:p>
                  </a:txBody>
                  <a:tcPr marL="91214" marR="91214" marT="45607" marB="45607">
                    <a:solidFill>
                      <a:schemeClr val="accent6">
                        <a:lumMod val="60000"/>
                        <a:lumOff val="40000"/>
                      </a:schemeClr>
                    </a:solidFill>
                  </a:tcPr>
                </a:tc>
                <a:extLst>
                  <a:ext uri="{0D108BD9-81ED-4DB2-BD59-A6C34878D82A}">
                    <a16:rowId xmlns:a16="http://schemas.microsoft.com/office/drawing/2014/main" val="37662899"/>
                  </a:ext>
                </a:extLst>
              </a:tr>
              <a:tr h="638496">
                <a:tc>
                  <a:txBody>
                    <a:bodyPr/>
                    <a:lstStyle/>
                    <a:p>
                      <a:pPr marL="465138" indent="0">
                        <a:tabLst/>
                      </a:pPr>
                      <a:r>
                        <a:rPr lang="en-US" sz="1800"/>
                        <a:t>Clopidogrel: conversion from prodrug to active drug via CYP required; management  based on indication and time since stent placement</a:t>
                      </a:r>
                    </a:p>
                  </a:txBody>
                  <a:tcPr marL="91214" marR="91214" marT="45607" marB="45607">
                    <a:solidFill>
                      <a:schemeClr val="accent2">
                        <a:lumMod val="60000"/>
                        <a:lumOff val="40000"/>
                      </a:schemeClr>
                    </a:solidFill>
                  </a:tcPr>
                </a:tc>
                <a:extLst>
                  <a:ext uri="{0D108BD9-81ED-4DB2-BD59-A6C34878D82A}">
                    <a16:rowId xmlns:a16="http://schemas.microsoft.com/office/drawing/2014/main" val="101038472"/>
                  </a:ext>
                </a:extLst>
              </a:tr>
              <a:tr h="369923">
                <a:tc>
                  <a:txBody>
                    <a:bodyPr/>
                    <a:lstStyle/>
                    <a:p>
                      <a:r>
                        <a:rPr lang="en-US" sz="1800" b="1"/>
                        <a:t>Anticoagulants:</a:t>
                      </a:r>
                    </a:p>
                  </a:txBody>
                  <a:tcPr marL="91214" marR="91214" marT="45607" marB="45607">
                    <a:noFill/>
                  </a:tcPr>
                </a:tc>
                <a:extLst>
                  <a:ext uri="{0D108BD9-81ED-4DB2-BD59-A6C34878D82A}">
                    <a16:rowId xmlns:a16="http://schemas.microsoft.com/office/drawing/2014/main" val="2881273545"/>
                  </a:ext>
                </a:extLst>
              </a:tr>
              <a:tr h="369923">
                <a:tc>
                  <a:txBody>
                    <a:bodyPr/>
                    <a:lstStyle/>
                    <a:p>
                      <a:pPr marL="12700" indent="0">
                        <a:tabLst/>
                      </a:pPr>
                      <a:r>
                        <a:rPr lang="en-US" sz="1800"/>
                        <a:t>DOACs</a:t>
                      </a:r>
                      <a:r>
                        <a:rPr lang="en-US" sz="1800">
                          <a:sym typeface="Wingdings" pitchFamily="2" charset="2"/>
                        </a:rPr>
                        <a:t> – nuanced interpretation based on indication and renal function</a:t>
                      </a:r>
                      <a:endParaRPr lang="en-US" sz="1800"/>
                    </a:p>
                  </a:txBody>
                  <a:tcPr marL="91214" marR="91214" marT="45607" marB="45607">
                    <a:noFill/>
                  </a:tcPr>
                </a:tc>
                <a:extLst>
                  <a:ext uri="{0D108BD9-81ED-4DB2-BD59-A6C34878D82A}">
                    <a16:rowId xmlns:a16="http://schemas.microsoft.com/office/drawing/2014/main" val="1199753504"/>
                  </a:ext>
                </a:extLst>
              </a:tr>
              <a:tr h="369923">
                <a:tc>
                  <a:txBody>
                    <a:bodyPr/>
                    <a:lstStyle/>
                    <a:p>
                      <a:pPr marL="465138" indent="0">
                        <a:tabLst/>
                      </a:pPr>
                      <a:r>
                        <a:rPr lang="en-US" sz="1800">
                          <a:sym typeface="Wingdings" pitchFamily="2" charset="2"/>
                        </a:rPr>
                        <a:t>Apixaban: Dose adjustment required; if dose adjustment is not possible, </a:t>
                      </a:r>
                      <a:r>
                        <a:rPr lang="en-US" sz="1800" b="1">
                          <a:sym typeface="Wingdings" pitchFamily="2" charset="2"/>
                        </a:rPr>
                        <a:t>contraindicated</a:t>
                      </a:r>
                      <a:endParaRPr lang="en-US" sz="1800" b="1"/>
                    </a:p>
                  </a:txBody>
                  <a:tcPr marL="91214" marR="91214" marT="45607" marB="45607">
                    <a:solidFill>
                      <a:schemeClr val="accent2">
                        <a:lumMod val="60000"/>
                        <a:lumOff val="40000"/>
                      </a:schemeClr>
                    </a:solidFill>
                  </a:tcPr>
                </a:tc>
                <a:extLst>
                  <a:ext uri="{0D108BD9-81ED-4DB2-BD59-A6C34878D82A}">
                    <a16:rowId xmlns:a16="http://schemas.microsoft.com/office/drawing/2014/main" val="2284379047"/>
                  </a:ext>
                </a:extLst>
              </a:tr>
              <a:tr h="369923">
                <a:tc>
                  <a:txBody>
                    <a:bodyPr/>
                    <a:lstStyle/>
                    <a:p>
                      <a:pPr marL="465138" indent="0">
                        <a:tabLst/>
                      </a:pPr>
                      <a:r>
                        <a:rPr lang="en-US" sz="1800"/>
                        <a:t>Betrixaban: Dose adjustment suggested</a:t>
                      </a:r>
                    </a:p>
                  </a:txBody>
                  <a:tcPr marL="91214" marR="91214" marT="45607" marB="45607">
                    <a:solidFill>
                      <a:schemeClr val="accent2">
                        <a:lumMod val="60000"/>
                        <a:lumOff val="40000"/>
                      </a:schemeClr>
                    </a:solidFill>
                  </a:tcPr>
                </a:tc>
                <a:extLst>
                  <a:ext uri="{0D108BD9-81ED-4DB2-BD59-A6C34878D82A}">
                    <a16:rowId xmlns:a16="http://schemas.microsoft.com/office/drawing/2014/main" val="769294676"/>
                  </a:ext>
                </a:extLst>
              </a:tr>
              <a:tr h="638496">
                <a:tc>
                  <a:txBody>
                    <a:bodyPr/>
                    <a:lstStyle/>
                    <a:p>
                      <a:pPr marL="465138" indent="0">
                        <a:tabLst/>
                      </a:pPr>
                      <a:r>
                        <a:rPr lang="en-US" sz="1800"/>
                        <a:t>Dabigatran: Caution in patients with renal function &lt; 50ml/min</a:t>
                      </a:r>
                    </a:p>
                    <a:p>
                      <a:pPr marL="465138" indent="0">
                        <a:tabLst/>
                      </a:pPr>
                      <a:r>
                        <a:rPr lang="en-US" sz="1800" err="1"/>
                        <a:t>Edoxaban</a:t>
                      </a:r>
                      <a:r>
                        <a:rPr lang="en-US" sz="1800"/>
                        <a:t>: No dose adjustment recommended in US labeling</a:t>
                      </a:r>
                    </a:p>
                  </a:txBody>
                  <a:tcPr marL="91214" marR="91214" marT="45607" marB="45607">
                    <a:solidFill>
                      <a:schemeClr val="accent6">
                        <a:lumMod val="60000"/>
                        <a:lumOff val="40000"/>
                      </a:schemeClr>
                    </a:solidFill>
                  </a:tcPr>
                </a:tc>
                <a:extLst>
                  <a:ext uri="{0D108BD9-81ED-4DB2-BD59-A6C34878D82A}">
                    <a16:rowId xmlns:a16="http://schemas.microsoft.com/office/drawing/2014/main" val="3681310031"/>
                  </a:ext>
                </a:extLst>
              </a:tr>
              <a:tr h="638496">
                <a:tc>
                  <a:txBody>
                    <a:bodyPr/>
                    <a:lstStyle/>
                    <a:p>
                      <a:pPr marL="465138" indent="0">
                        <a:tabLst/>
                      </a:pPr>
                      <a:r>
                        <a:rPr lang="en-US" sz="1800"/>
                        <a:t>Rivaroxaban: If appropriate, hold dose during </a:t>
                      </a:r>
                      <a:r>
                        <a:rPr lang="en-US" sz="1800" err="1"/>
                        <a:t>Paxlovid</a:t>
                      </a:r>
                      <a:r>
                        <a:rPr lang="en-US" sz="1800"/>
                        <a:t> therapy + 3 days after. If not clinically appropriate to hold dose, </a:t>
                      </a:r>
                      <a:r>
                        <a:rPr lang="en-US" sz="1800" b="1"/>
                        <a:t>contraindicated</a:t>
                      </a:r>
                    </a:p>
                  </a:txBody>
                  <a:tcPr marL="91214" marR="91214" marT="45607" marB="45607">
                    <a:solidFill>
                      <a:schemeClr val="accent2">
                        <a:lumMod val="60000"/>
                        <a:lumOff val="40000"/>
                      </a:schemeClr>
                    </a:solidFill>
                  </a:tcPr>
                </a:tc>
                <a:extLst>
                  <a:ext uri="{0D108BD9-81ED-4DB2-BD59-A6C34878D82A}">
                    <a16:rowId xmlns:a16="http://schemas.microsoft.com/office/drawing/2014/main" val="2586872399"/>
                  </a:ext>
                </a:extLst>
              </a:tr>
              <a:tr h="369923">
                <a:tc>
                  <a:txBody>
                    <a:bodyPr/>
                    <a:lstStyle/>
                    <a:p>
                      <a:pPr marL="0" indent="12700">
                        <a:tabLst/>
                      </a:pPr>
                      <a:r>
                        <a:rPr lang="en-US" sz="1800"/>
                        <a:t>Low molecular weight heparins</a:t>
                      </a:r>
                    </a:p>
                  </a:txBody>
                  <a:tcPr marL="91214" marR="91214" marT="45607" marB="45607">
                    <a:solidFill>
                      <a:schemeClr val="accent6">
                        <a:lumMod val="60000"/>
                        <a:lumOff val="40000"/>
                      </a:schemeClr>
                    </a:solidFill>
                  </a:tcPr>
                </a:tc>
                <a:extLst>
                  <a:ext uri="{0D108BD9-81ED-4DB2-BD59-A6C34878D82A}">
                    <a16:rowId xmlns:a16="http://schemas.microsoft.com/office/drawing/2014/main" val="195108321"/>
                  </a:ext>
                </a:extLst>
              </a:tr>
              <a:tr h="369923">
                <a:tc>
                  <a:txBody>
                    <a:bodyPr/>
                    <a:lstStyle/>
                    <a:p>
                      <a:pPr marL="0" indent="12700">
                        <a:tabLst/>
                      </a:pPr>
                      <a:r>
                        <a:rPr lang="en-US" sz="1800"/>
                        <a:t>Warfarin: Consider additional monitoring of INR</a:t>
                      </a:r>
                    </a:p>
                  </a:txBody>
                  <a:tcPr marL="91214" marR="91214" marT="45607" marB="45607">
                    <a:solidFill>
                      <a:schemeClr val="accent2">
                        <a:lumMod val="60000"/>
                        <a:lumOff val="40000"/>
                      </a:schemeClr>
                    </a:solidFill>
                  </a:tcPr>
                </a:tc>
                <a:extLst>
                  <a:ext uri="{0D108BD9-81ED-4DB2-BD59-A6C34878D82A}">
                    <a16:rowId xmlns:a16="http://schemas.microsoft.com/office/drawing/2014/main" val="411593621"/>
                  </a:ext>
                </a:extLst>
              </a:tr>
            </a:tbl>
          </a:graphicData>
        </a:graphic>
      </p:graphicFrame>
      <p:pic>
        <p:nvPicPr>
          <p:cNvPr id="14" name="Picture 13" descr="Diagram&#10;&#10;Description automatically generated">
            <a:extLst>
              <a:ext uri="{FF2B5EF4-FFF2-40B4-BE49-F238E27FC236}">
                <a16:creationId xmlns:a16="http://schemas.microsoft.com/office/drawing/2014/main" id="{ECD1D910-34FC-754D-B141-FA6FBA6BA8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5784" y="1154990"/>
            <a:ext cx="1938293" cy="1469555"/>
          </a:xfrm>
          <a:prstGeom prst="rect">
            <a:avLst/>
          </a:prstGeom>
        </p:spPr>
      </p:pic>
      <p:sp>
        <p:nvSpPr>
          <p:cNvPr id="5" name="TextBox 4">
            <a:extLst>
              <a:ext uri="{FF2B5EF4-FFF2-40B4-BE49-F238E27FC236}">
                <a16:creationId xmlns:a16="http://schemas.microsoft.com/office/drawing/2014/main" id="{70266915-10A3-334A-901A-587728339C73}"/>
              </a:ext>
            </a:extLst>
          </p:cNvPr>
          <p:cNvSpPr txBox="1"/>
          <p:nvPr/>
        </p:nvSpPr>
        <p:spPr>
          <a:xfrm>
            <a:off x="0" y="6364944"/>
            <a:ext cx="11914800" cy="337716"/>
          </a:xfrm>
          <a:prstGeom prst="rect">
            <a:avLst/>
          </a:prstGeom>
          <a:noFill/>
        </p:spPr>
        <p:txBody>
          <a:bodyPr wrap="square" rtlCol="0">
            <a:spAutoFit/>
          </a:bodyPr>
          <a:lstStyle/>
          <a:p>
            <a:r>
              <a:rPr lang="en-US" sz="1596"/>
              <a:t>This is not a comprehensive list of medications and recommendations. Refer to a drug interaction resource for additional Information.</a:t>
            </a:r>
          </a:p>
        </p:txBody>
      </p:sp>
    </p:spTree>
    <p:extLst>
      <p:ext uri="{BB962C8B-B14F-4D97-AF65-F5344CB8AC3E}">
        <p14:creationId xmlns:p14="http://schemas.microsoft.com/office/powerpoint/2010/main" val="26221868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F81AC-4BC2-429D-ADB6-B088EFE78884}"/>
              </a:ext>
            </a:extLst>
          </p:cNvPr>
          <p:cNvSpPr>
            <a:spLocks noGrp="1"/>
          </p:cNvSpPr>
          <p:nvPr>
            <p:ph type="title"/>
          </p:nvPr>
        </p:nvSpPr>
        <p:spPr/>
        <p:txBody>
          <a:bodyPr/>
          <a:lstStyle/>
          <a:p>
            <a:r>
              <a:rPr lang="en-US"/>
              <a:t>Assessing if patient can take </a:t>
            </a:r>
            <a:r>
              <a:rPr lang="en-US" err="1"/>
              <a:t>Paxlovid</a:t>
            </a:r>
            <a:r>
              <a:rPr lang="en-US"/>
              <a:t> with concomitant drug interactions</a:t>
            </a:r>
          </a:p>
        </p:txBody>
      </p:sp>
      <p:sp>
        <p:nvSpPr>
          <p:cNvPr id="3" name="Content Placeholder 2">
            <a:extLst>
              <a:ext uri="{FF2B5EF4-FFF2-40B4-BE49-F238E27FC236}">
                <a16:creationId xmlns:a16="http://schemas.microsoft.com/office/drawing/2014/main" id="{501B048D-6AB2-407D-BA6B-55A28FC01D33}"/>
              </a:ext>
            </a:extLst>
          </p:cNvPr>
          <p:cNvSpPr>
            <a:spLocks noGrp="1"/>
          </p:cNvSpPr>
          <p:nvPr>
            <p:ph idx="1"/>
          </p:nvPr>
        </p:nvSpPr>
        <p:spPr/>
        <p:txBody>
          <a:bodyPr/>
          <a:lstStyle/>
          <a:p>
            <a:r>
              <a:rPr lang="en-US"/>
              <a:t>Do you have an accurate medication list and can you verify which medications are being taken as prescribed?</a:t>
            </a:r>
          </a:p>
          <a:p>
            <a:r>
              <a:rPr lang="en-US"/>
              <a:t>Can alternative therapies or dosages be accessed by the patient?</a:t>
            </a:r>
          </a:p>
          <a:p>
            <a:r>
              <a:rPr lang="en-US"/>
              <a:t>Is the patient or patient’s caregiver able to follow the directions for medication adjustments reliably?</a:t>
            </a:r>
          </a:p>
          <a:p>
            <a:r>
              <a:rPr lang="en-US"/>
              <a:t>Can increased monitoring at home or at a clinical site be accomplished (</a:t>
            </a:r>
            <a:r>
              <a:rPr lang="en-US" err="1"/>
              <a:t>ie</a:t>
            </a:r>
            <a:r>
              <a:rPr lang="en-US"/>
              <a:t> blood pressure, INR)?</a:t>
            </a:r>
          </a:p>
        </p:txBody>
      </p:sp>
    </p:spTree>
    <p:extLst>
      <p:ext uri="{BB962C8B-B14F-4D97-AF65-F5344CB8AC3E}">
        <p14:creationId xmlns:p14="http://schemas.microsoft.com/office/powerpoint/2010/main" val="30039430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0A9D4-D28F-40D5-90A3-C43FE48794BF}"/>
              </a:ext>
            </a:extLst>
          </p:cNvPr>
          <p:cNvSpPr>
            <a:spLocks noGrp="1"/>
          </p:cNvSpPr>
          <p:nvPr>
            <p:ph type="ctrTitle"/>
          </p:nvPr>
        </p:nvSpPr>
        <p:spPr>
          <a:xfrm>
            <a:off x="1520230" y="1128071"/>
            <a:ext cx="9121378" cy="1525612"/>
          </a:xfrm>
        </p:spPr>
        <p:txBody>
          <a:bodyPr>
            <a:normAutofit/>
          </a:bodyPr>
          <a:lstStyle/>
          <a:p>
            <a:r>
              <a:rPr lang="en-US" sz="3192"/>
              <a:t>Nirmatrelvir/Ritonavir in Immunosuppressed Patients</a:t>
            </a:r>
          </a:p>
        </p:txBody>
      </p:sp>
      <p:sp>
        <p:nvSpPr>
          <p:cNvPr id="3" name="Subtitle 2">
            <a:extLst>
              <a:ext uri="{FF2B5EF4-FFF2-40B4-BE49-F238E27FC236}">
                <a16:creationId xmlns:a16="http://schemas.microsoft.com/office/drawing/2014/main" id="{55B4E784-A00C-40F5-B5F2-848CEC081BC7}"/>
              </a:ext>
            </a:extLst>
          </p:cNvPr>
          <p:cNvSpPr>
            <a:spLocks noGrp="1"/>
          </p:cNvSpPr>
          <p:nvPr>
            <p:ph type="subTitle" idx="1"/>
          </p:nvPr>
        </p:nvSpPr>
        <p:spPr>
          <a:xfrm>
            <a:off x="1520230" y="3360789"/>
            <a:ext cx="9121378" cy="2899984"/>
          </a:xfrm>
        </p:spPr>
        <p:txBody>
          <a:bodyPr>
            <a:normAutofit fontScale="92500" lnSpcReduction="10000"/>
          </a:bodyPr>
          <a:lstStyle/>
          <a:p>
            <a:r>
              <a:rPr lang="en-US" sz="1995">
                <a:latin typeface="+mj-lt"/>
              </a:rPr>
              <a:t>Benjamin A Miko, MD</a:t>
            </a:r>
          </a:p>
          <a:p>
            <a:r>
              <a:rPr lang="en-US" sz="1995">
                <a:latin typeface="+mj-lt"/>
              </a:rPr>
              <a:t>Columbia University Medical Center</a:t>
            </a:r>
          </a:p>
          <a:p>
            <a:endParaRPr lang="en-US" sz="1995">
              <a:latin typeface="+mj-lt"/>
            </a:endParaRPr>
          </a:p>
          <a:p>
            <a:r>
              <a:rPr lang="en-US" sz="1995">
                <a:latin typeface="+mj-lt"/>
              </a:rPr>
              <a:t>Kimberly Scarsi, PharmD, MS, FCCP</a:t>
            </a:r>
          </a:p>
          <a:p>
            <a:r>
              <a:rPr lang="en-US" sz="1995">
                <a:latin typeface="+mj-lt"/>
              </a:rPr>
              <a:t>University of Nebraska Medical Center</a:t>
            </a:r>
          </a:p>
          <a:p>
            <a:endParaRPr lang="en-US" sz="1995">
              <a:latin typeface="+mj-lt"/>
            </a:endParaRPr>
          </a:p>
          <a:p>
            <a:endParaRPr lang="en-US" sz="1995">
              <a:latin typeface="+mj-lt"/>
            </a:endParaRPr>
          </a:p>
          <a:p>
            <a:r>
              <a:rPr lang="en-US" sz="1995">
                <a:latin typeface="+mj-lt"/>
              </a:rPr>
              <a:t>We have no relevant financial disclosures.</a:t>
            </a:r>
          </a:p>
        </p:txBody>
      </p:sp>
    </p:spTree>
    <p:extLst>
      <p:ext uri="{BB962C8B-B14F-4D97-AF65-F5344CB8AC3E}">
        <p14:creationId xmlns:p14="http://schemas.microsoft.com/office/powerpoint/2010/main" val="19647614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825CE-7134-471F-B1D2-005107975B50}"/>
              </a:ext>
            </a:extLst>
          </p:cNvPr>
          <p:cNvSpPr>
            <a:spLocks noGrp="1"/>
          </p:cNvSpPr>
          <p:nvPr>
            <p:ph type="title"/>
          </p:nvPr>
        </p:nvSpPr>
        <p:spPr/>
        <p:txBody>
          <a:bodyPr>
            <a:normAutofit/>
          </a:bodyPr>
          <a:lstStyle/>
          <a:p>
            <a:r>
              <a:rPr lang="en-US" sz="3192"/>
              <a:t>Background</a:t>
            </a:r>
          </a:p>
        </p:txBody>
      </p:sp>
      <p:sp>
        <p:nvSpPr>
          <p:cNvPr id="3" name="Content Placeholder 2">
            <a:extLst>
              <a:ext uri="{FF2B5EF4-FFF2-40B4-BE49-F238E27FC236}">
                <a16:creationId xmlns:a16="http://schemas.microsoft.com/office/drawing/2014/main" id="{5D4BA1C7-464A-4239-A206-9B83F9E242AD}"/>
              </a:ext>
            </a:extLst>
          </p:cNvPr>
          <p:cNvSpPr>
            <a:spLocks noGrp="1"/>
          </p:cNvSpPr>
          <p:nvPr>
            <p:ph idx="1"/>
          </p:nvPr>
        </p:nvSpPr>
        <p:spPr/>
        <p:txBody>
          <a:bodyPr>
            <a:normAutofit/>
          </a:bodyPr>
          <a:lstStyle/>
          <a:p>
            <a:r>
              <a:rPr lang="en-US" sz="1995">
                <a:latin typeface="+mj-lt"/>
              </a:rPr>
              <a:t>Compared to the general population, immunosuppressed individuals are at significantly elevated risk of morbidity and mortality from COVID-19</a:t>
            </a:r>
          </a:p>
          <a:p>
            <a:r>
              <a:rPr lang="en-US" sz="1995">
                <a:latin typeface="+mj-lt"/>
              </a:rPr>
              <a:t>Immunosuppressed individuals have decreased response rates to vaccination and may derive particular benefit from novel therapies for SARS-CoV-2 exposure/infection</a:t>
            </a:r>
          </a:p>
          <a:p>
            <a:r>
              <a:rPr lang="en-US" sz="1995">
                <a:latin typeface="+mj-lt"/>
              </a:rPr>
              <a:t>The emergence of the Omicron variant and its subvariant BA.2 has limited the utility of certain monoclonal antibody therapies</a:t>
            </a:r>
          </a:p>
          <a:p>
            <a:r>
              <a:rPr lang="en-US" sz="1995">
                <a:latin typeface="+mj-lt"/>
              </a:rPr>
              <a:t>Although remdesivir remains a compelling option, serial infusions of an intravenous medication may be logistically complicated in the outpatient setting</a:t>
            </a:r>
          </a:p>
          <a:p>
            <a:r>
              <a:rPr lang="en-US" sz="1995">
                <a:latin typeface="+mj-lt"/>
              </a:rPr>
              <a:t>Oral nirmatrelvir-ritonavir has been shown to reduce hospitalization and death by 89% in 2,246 unvaccinated patients infected with SARS-CoV-2</a:t>
            </a:r>
          </a:p>
          <a:p>
            <a:r>
              <a:rPr lang="en-US" sz="1995">
                <a:latin typeface="+mj-lt"/>
              </a:rPr>
              <a:t>The application of this agent to immunosuppressed patients, particularly solid organ transplant recipients (SOTRs), is complicated by drug-drug interactions</a:t>
            </a:r>
          </a:p>
        </p:txBody>
      </p:sp>
      <p:sp>
        <p:nvSpPr>
          <p:cNvPr id="4" name="TextBox 3">
            <a:extLst>
              <a:ext uri="{FF2B5EF4-FFF2-40B4-BE49-F238E27FC236}">
                <a16:creationId xmlns:a16="http://schemas.microsoft.com/office/drawing/2014/main" id="{1DA27412-F883-7E46-9D30-BAB9F108ABD5}"/>
              </a:ext>
            </a:extLst>
          </p:cNvPr>
          <p:cNvSpPr txBox="1"/>
          <p:nvPr/>
        </p:nvSpPr>
        <p:spPr>
          <a:xfrm>
            <a:off x="9442025" y="6183365"/>
            <a:ext cx="2581997" cy="276314"/>
          </a:xfrm>
          <a:prstGeom prst="rect">
            <a:avLst/>
          </a:prstGeom>
          <a:noFill/>
        </p:spPr>
        <p:txBody>
          <a:bodyPr wrap="square" rtlCol="0">
            <a:spAutoFit/>
          </a:bodyPr>
          <a:lstStyle/>
          <a:p>
            <a:r>
              <a:rPr lang="en-US" sz="1197"/>
              <a:t>Pereira MR et al. Am J Transplant 2020</a:t>
            </a:r>
          </a:p>
        </p:txBody>
      </p:sp>
      <p:sp>
        <p:nvSpPr>
          <p:cNvPr id="5" name="TextBox 4">
            <a:extLst>
              <a:ext uri="{FF2B5EF4-FFF2-40B4-BE49-F238E27FC236}">
                <a16:creationId xmlns:a16="http://schemas.microsoft.com/office/drawing/2014/main" id="{312AB43D-E96C-B748-9C7C-9E22835E9C47}"/>
              </a:ext>
            </a:extLst>
          </p:cNvPr>
          <p:cNvSpPr txBox="1"/>
          <p:nvPr/>
        </p:nvSpPr>
        <p:spPr>
          <a:xfrm>
            <a:off x="9442024" y="6442925"/>
            <a:ext cx="2009478" cy="276314"/>
          </a:xfrm>
          <a:prstGeom prst="rect">
            <a:avLst/>
          </a:prstGeom>
          <a:noFill/>
        </p:spPr>
        <p:txBody>
          <a:bodyPr wrap="square" rtlCol="0">
            <a:spAutoFit/>
          </a:bodyPr>
          <a:lstStyle/>
          <a:p>
            <a:r>
              <a:rPr lang="en-US" sz="1197"/>
              <a:t>Hammond J et al. NEJM 2022</a:t>
            </a:r>
          </a:p>
        </p:txBody>
      </p:sp>
    </p:spTree>
    <p:extLst>
      <p:ext uri="{BB962C8B-B14F-4D97-AF65-F5344CB8AC3E}">
        <p14:creationId xmlns:p14="http://schemas.microsoft.com/office/powerpoint/2010/main" val="1755091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2697" y="6507466"/>
            <a:ext cx="253372" cy="190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39396756-8260-4CF5-9E79-B56B8883B1B5}"/>
              </a:ext>
            </a:extLst>
          </p:cNvPr>
          <p:cNvSpPr/>
          <p:nvPr/>
        </p:nvSpPr>
        <p:spPr>
          <a:xfrm>
            <a:off x="556331" y="819371"/>
            <a:ext cx="6834056" cy="2486822"/>
          </a:xfrm>
          <a:prstGeom prst="rect">
            <a:avLst/>
          </a:prstGeom>
        </p:spPr>
        <p:txBody>
          <a:bodyPr wrap="square" lIns="91214" tIns="45607" rIns="91214" bIns="45607" anchor="t">
            <a:spAutoFit/>
          </a:bodyPr>
          <a:lstStyle/>
          <a:p>
            <a:pPr defTabSz="1216122"/>
            <a:endParaRPr lang="en-US" sz="2793" b="1">
              <a:solidFill>
                <a:srgbClr val="006A71"/>
              </a:solidFill>
              <a:latin typeface="Calibri" pitchFamily="34" charset="0"/>
            </a:endParaRPr>
          </a:p>
          <a:p>
            <a:pPr defTabSz="1216122"/>
            <a:endParaRPr lang="en-US" sz="2793" b="1">
              <a:solidFill>
                <a:srgbClr val="006A71"/>
              </a:solidFill>
              <a:latin typeface="Calibri" pitchFamily="34" charset="0"/>
            </a:endParaRPr>
          </a:p>
          <a:p>
            <a:pPr defTabSz="1216122"/>
            <a:endParaRPr lang="en-US" sz="2793" b="1">
              <a:solidFill>
                <a:srgbClr val="006A71"/>
              </a:solidFill>
              <a:latin typeface="Calibri" pitchFamily="34" charset="0"/>
            </a:endParaRPr>
          </a:p>
          <a:p>
            <a:pPr defTabSz="1216122"/>
            <a:r>
              <a:rPr lang="en-US" sz="3591" b="1">
                <a:solidFill>
                  <a:srgbClr val="006A71"/>
                </a:solidFill>
                <a:latin typeface="Calibri"/>
                <a:cs typeface="Calibri"/>
              </a:rPr>
              <a:t>Update on the Omicron variant</a:t>
            </a:r>
          </a:p>
          <a:p>
            <a:pPr defTabSz="1216122"/>
            <a:r>
              <a:rPr lang="en-US" sz="3591" b="1">
                <a:solidFill>
                  <a:srgbClr val="006A71"/>
                </a:solidFill>
                <a:latin typeface="Calibri"/>
                <a:cs typeface="Calibri"/>
              </a:rPr>
              <a:t>and its sub-lineages </a:t>
            </a:r>
          </a:p>
        </p:txBody>
      </p:sp>
      <p:sp>
        <p:nvSpPr>
          <p:cNvPr id="10" name="Rectangle 9">
            <a:extLst>
              <a:ext uri="{FF2B5EF4-FFF2-40B4-BE49-F238E27FC236}">
                <a16:creationId xmlns:a16="http://schemas.microsoft.com/office/drawing/2014/main" id="{1776CA40-AC49-48B9-9184-9C1F76F98752}"/>
              </a:ext>
            </a:extLst>
          </p:cNvPr>
          <p:cNvSpPr/>
          <p:nvPr/>
        </p:nvSpPr>
        <p:spPr>
          <a:xfrm>
            <a:off x="556331" y="3621457"/>
            <a:ext cx="7061004" cy="2241211"/>
          </a:xfrm>
          <a:prstGeom prst="rect">
            <a:avLst/>
          </a:prstGeom>
        </p:spPr>
        <p:txBody>
          <a:bodyPr wrap="square" lIns="91214" tIns="45607" rIns="91214" bIns="45607" anchor="t">
            <a:spAutoFit/>
          </a:bodyPr>
          <a:lstStyle/>
          <a:p>
            <a:pPr defTabSz="1216122"/>
            <a:r>
              <a:rPr lang="en-US" sz="2793" b="1">
                <a:solidFill>
                  <a:srgbClr val="006A71"/>
                </a:solidFill>
                <a:latin typeface="Calibri"/>
                <a:cs typeface="Calibri"/>
              </a:rPr>
              <a:t>Carolyn Gould, MD, MSCR</a:t>
            </a:r>
          </a:p>
          <a:p>
            <a:pPr defTabSz="1216122"/>
            <a:r>
              <a:rPr lang="en-US" sz="2793">
                <a:solidFill>
                  <a:srgbClr val="006A71"/>
                </a:solidFill>
                <a:latin typeface="Calibri"/>
                <a:cs typeface="Calibri"/>
              </a:rPr>
              <a:t>Chief Medical Officer</a:t>
            </a:r>
          </a:p>
          <a:p>
            <a:pPr defTabSz="1216122"/>
            <a:r>
              <a:rPr lang="en-US" sz="2793">
                <a:solidFill>
                  <a:srgbClr val="006A71"/>
                </a:solidFill>
                <a:latin typeface="Calibri"/>
                <a:cs typeface="Calibri"/>
              </a:rPr>
              <a:t>CDC COVID-19 Response</a:t>
            </a:r>
          </a:p>
          <a:p>
            <a:pPr defTabSz="1216122"/>
            <a:r>
              <a:rPr lang="en-US" sz="2793">
                <a:solidFill>
                  <a:srgbClr val="006A71"/>
                </a:solidFill>
                <a:latin typeface="Calibri"/>
                <a:cs typeface="Calibri"/>
              </a:rPr>
              <a:t>April 9, 2022</a:t>
            </a:r>
          </a:p>
          <a:p>
            <a:pPr defTabSz="1216122"/>
            <a:endParaRPr lang="en-US" sz="2793" b="1">
              <a:solidFill>
                <a:srgbClr val="006A71"/>
              </a:solidFill>
              <a:latin typeface="Calibri" pitchFamily="34" charset="0"/>
            </a:endParaRPr>
          </a:p>
        </p:txBody>
      </p:sp>
    </p:spTree>
    <p:extLst>
      <p:ext uri="{BB962C8B-B14F-4D97-AF65-F5344CB8AC3E}">
        <p14:creationId xmlns:p14="http://schemas.microsoft.com/office/powerpoint/2010/main" val="586099618"/>
      </p:ext>
    </p:extLst>
  </p:cSld>
  <p:clrMapOvr>
    <a:masterClrMapping/>
  </p:clrMapOvr>
  <mc:AlternateContent xmlns:mc="http://schemas.openxmlformats.org/markup-compatibility/2006">
    <mc:Choice xmlns:p14="http://schemas.microsoft.com/office/powerpoint/2010/main" Requires="p14">
      <p:transition p14:dur="0" advTm="4602"/>
    </mc:Choice>
    <mc:Fallback>
      <p:transition advTm="4602"/>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9B3377-7C0A-4F1E-890D-6CECCF16C8D1}"/>
              </a:ext>
            </a:extLst>
          </p:cNvPr>
          <p:cNvSpPr>
            <a:spLocks noGrp="1"/>
          </p:cNvSpPr>
          <p:nvPr>
            <p:ph idx="1"/>
          </p:nvPr>
        </p:nvSpPr>
        <p:spPr>
          <a:xfrm>
            <a:off x="836127" y="2691865"/>
            <a:ext cx="10489585" cy="3860676"/>
          </a:xfrm>
        </p:spPr>
        <p:txBody>
          <a:bodyPr>
            <a:normAutofit/>
          </a:bodyPr>
          <a:lstStyle/>
          <a:p>
            <a:r>
              <a:rPr lang="en-US" sz="1995">
                <a:latin typeface="+mj-lt"/>
              </a:rPr>
              <a:t>American Journal of Transplantation, 2022</a:t>
            </a:r>
          </a:p>
          <a:p>
            <a:r>
              <a:rPr lang="en-US" sz="1995">
                <a:latin typeface="+mj-lt"/>
              </a:rPr>
              <a:t>Retrospective study of all CUMC adult SOTRs on calcineurin inhibitor or mTOR inhibitor therapy who were prescribed NR between 12/28/2021 and 1/6/2022</a:t>
            </a:r>
          </a:p>
          <a:p>
            <a:r>
              <a:rPr lang="en-US" sz="1995">
                <a:latin typeface="+mj-lt"/>
              </a:rPr>
              <a:t>A total of 25 adult SOTR were included in the analysis: 21 on tacrolimus, 4 on cyclosporine,              3 on everolimus, and 1 on sirolimus</a:t>
            </a:r>
          </a:p>
          <a:p>
            <a:r>
              <a:rPr lang="en-US" sz="1995">
                <a:latin typeface="+mj-lt"/>
              </a:rPr>
              <a:t>All were instructed to follow a standardized protocol during treatment with the 5 day course of NR: completely hold tacrolimus/mTOR inhibitors or reduce cyclosporine to 20% of baseline doses</a:t>
            </a:r>
          </a:p>
          <a:p>
            <a:r>
              <a:rPr lang="en-US" sz="1995">
                <a:latin typeface="+mj-lt"/>
              </a:rPr>
              <a:t>Four patients (16%) were hospitalized by day 30; no patients died within 30 days of NR treatment</a:t>
            </a:r>
          </a:p>
          <a:p>
            <a:r>
              <a:rPr lang="en-US" sz="1995">
                <a:latin typeface="+mj-lt"/>
              </a:rPr>
              <a:t>Median tacrolimus level pre- and post-NR were 7.5 and 5.2, respectively</a:t>
            </a:r>
          </a:p>
          <a:p>
            <a:r>
              <a:rPr lang="en-US" sz="1995">
                <a:latin typeface="+mj-lt"/>
              </a:rPr>
              <a:t>Four patients experienced a supratherapeutic tacrolimus level post-NR</a:t>
            </a:r>
          </a:p>
        </p:txBody>
      </p:sp>
      <p:pic>
        <p:nvPicPr>
          <p:cNvPr id="4" name="Picture 3">
            <a:extLst>
              <a:ext uri="{FF2B5EF4-FFF2-40B4-BE49-F238E27FC236}">
                <a16:creationId xmlns:a16="http://schemas.microsoft.com/office/drawing/2014/main" id="{F8CC45D5-3FB0-48E0-AEBB-77C3B63294E7}"/>
              </a:ext>
            </a:extLst>
          </p:cNvPr>
          <p:cNvPicPr>
            <a:picLocks noChangeAspect="1"/>
          </p:cNvPicPr>
          <p:nvPr/>
        </p:nvPicPr>
        <p:blipFill>
          <a:blip r:embed="rId2"/>
          <a:stretch>
            <a:fillRect/>
          </a:stretch>
        </p:blipFill>
        <p:spPr>
          <a:xfrm>
            <a:off x="836127" y="458917"/>
            <a:ext cx="5871887" cy="1909789"/>
          </a:xfrm>
          <a:prstGeom prst="rect">
            <a:avLst/>
          </a:prstGeom>
        </p:spPr>
      </p:pic>
    </p:spTree>
    <p:extLst>
      <p:ext uri="{BB962C8B-B14F-4D97-AF65-F5344CB8AC3E}">
        <p14:creationId xmlns:p14="http://schemas.microsoft.com/office/powerpoint/2010/main" val="14639894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81AFE1-607E-4FE8-96FA-510FD65709BE}"/>
              </a:ext>
            </a:extLst>
          </p:cNvPr>
          <p:cNvPicPr>
            <a:picLocks noChangeAspect="1"/>
          </p:cNvPicPr>
          <p:nvPr/>
        </p:nvPicPr>
        <p:blipFill>
          <a:blip r:embed="rId2"/>
          <a:stretch>
            <a:fillRect/>
          </a:stretch>
        </p:blipFill>
        <p:spPr>
          <a:xfrm>
            <a:off x="3121222" y="250770"/>
            <a:ext cx="5919394" cy="6356460"/>
          </a:xfrm>
          <a:prstGeom prst="rect">
            <a:avLst/>
          </a:prstGeom>
        </p:spPr>
      </p:pic>
      <p:sp>
        <p:nvSpPr>
          <p:cNvPr id="3" name="TextBox 2">
            <a:extLst>
              <a:ext uri="{FF2B5EF4-FFF2-40B4-BE49-F238E27FC236}">
                <a16:creationId xmlns:a16="http://schemas.microsoft.com/office/drawing/2014/main" id="{952C7372-F452-4604-B42F-B319EF19BBF4}"/>
              </a:ext>
            </a:extLst>
          </p:cNvPr>
          <p:cNvSpPr txBox="1"/>
          <p:nvPr/>
        </p:nvSpPr>
        <p:spPr>
          <a:xfrm>
            <a:off x="9499633" y="6469073"/>
            <a:ext cx="2662205" cy="276314"/>
          </a:xfrm>
          <a:prstGeom prst="rect">
            <a:avLst/>
          </a:prstGeom>
          <a:noFill/>
        </p:spPr>
        <p:txBody>
          <a:bodyPr wrap="square" rtlCol="0">
            <a:spAutoFit/>
          </a:bodyPr>
          <a:lstStyle/>
          <a:p>
            <a:r>
              <a:rPr lang="en-US" sz="1197"/>
              <a:t>Salerno DM et al. Am J Transplant 2022</a:t>
            </a:r>
          </a:p>
        </p:txBody>
      </p:sp>
    </p:spTree>
    <p:extLst>
      <p:ext uri="{BB962C8B-B14F-4D97-AF65-F5344CB8AC3E}">
        <p14:creationId xmlns:p14="http://schemas.microsoft.com/office/powerpoint/2010/main" val="23872322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736C7-D0DE-2D44-9A87-68A7B1EAB122}"/>
              </a:ext>
            </a:extLst>
          </p:cNvPr>
          <p:cNvSpPr>
            <a:spLocks noGrp="1"/>
          </p:cNvSpPr>
          <p:nvPr>
            <p:ph type="title"/>
          </p:nvPr>
        </p:nvSpPr>
        <p:spPr>
          <a:xfrm>
            <a:off x="303889" y="77277"/>
            <a:ext cx="11310188" cy="1322284"/>
          </a:xfrm>
        </p:spPr>
        <p:txBody>
          <a:bodyPr>
            <a:normAutofit/>
          </a:bodyPr>
          <a:lstStyle/>
          <a:p>
            <a:r>
              <a:rPr lang="en-US"/>
              <a:t>Immunosuppressant-</a:t>
            </a:r>
            <a:r>
              <a:rPr lang="en-US" err="1"/>
              <a:t>Paxlovid</a:t>
            </a:r>
            <a:r>
              <a:rPr lang="en-US"/>
              <a:t> DDI considerations</a:t>
            </a:r>
          </a:p>
        </p:txBody>
      </p:sp>
      <p:graphicFrame>
        <p:nvGraphicFramePr>
          <p:cNvPr id="7" name="Table 7">
            <a:extLst>
              <a:ext uri="{FF2B5EF4-FFF2-40B4-BE49-F238E27FC236}">
                <a16:creationId xmlns:a16="http://schemas.microsoft.com/office/drawing/2014/main" id="{AC9F0795-E607-0D42-BDAC-65F37F8CCDEF}"/>
              </a:ext>
            </a:extLst>
          </p:cNvPr>
          <p:cNvGraphicFramePr>
            <a:graphicFrameLocks noGrp="1"/>
          </p:cNvGraphicFramePr>
          <p:nvPr/>
        </p:nvGraphicFramePr>
        <p:xfrm>
          <a:off x="1230475" y="1201703"/>
          <a:ext cx="7497763" cy="5265973"/>
        </p:xfrm>
        <a:graphic>
          <a:graphicData uri="http://schemas.openxmlformats.org/drawingml/2006/table">
            <a:tbl>
              <a:tblPr firstRow="1" bandRow="1">
                <a:tableStyleId>{5C22544A-7EE6-4342-B048-85BDC9FD1C3A}</a:tableStyleId>
              </a:tblPr>
              <a:tblGrid>
                <a:gridCol w="7497763">
                  <a:extLst>
                    <a:ext uri="{9D8B030D-6E8A-4147-A177-3AD203B41FA5}">
                      <a16:colId xmlns:a16="http://schemas.microsoft.com/office/drawing/2014/main" val="417374916"/>
                    </a:ext>
                  </a:extLst>
                </a:gridCol>
              </a:tblGrid>
              <a:tr h="456069">
                <a:tc>
                  <a:txBody>
                    <a:bodyPr/>
                    <a:lstStyle/>
                    <a:p>
                      <a:r>
                        <a:rPr lang="en-US" sz="2400">
                          <a:solidFill>
                            <a:schemeClr val="tx1"/>
                          </a:solidFill>
                        </a:rPr>
                        <a:t>Immunosuppressants</a:t>
                      </a:r>
                    </a:p>
                  </a:txBody>
                  <a:tcPr marL="91214" marR="91214" marT="45607" marB="45607">
                    <a:noFill/>
                  </a:tcPr>
                </a:tc>
                <a:extLst>
                  <a:ext uri="{0D108BD9-81ED-4DB2-BD59-A6C34878D82A}">
                    <a16:rowId xmlns:a16="http://schemas.microsoft.com/office/drawing/2014/main" val="3671489344"/>
                  </a:ext>
                </a:extLst>
              </a:tr>
              <a:tr h="369923">
                <a:tc>
                  <a:txBody>
                    <a:bodyPr/>
                    <a:lstStyle/>
                    <a:p>
                      <a:r>
                        <a:rPr lang="en-US" sz="1800">
                          <a:solidFill>
                            <a:schemeClr val="tx1"/>
                          </a:solidFill>
                        </a:rPr>
                        <a:t>Adalimumab</a:t>
                      </a:r>
                    </a:p>
                  </a:txBody>
                  <a:tcPr marL="91214" marR="91214" marT="45607" marB="45607">
                    <a:solidFill>
                      <a:schemeClr val="accent6">
                        <a:lumMod val="60000"/>
                        <a:lumOff val="40000"/>
                      </a:schemeClr>
                    </a:solidFill>
                  </a:tcPr>
                </a:tc>
                <a:extLst>
                  <a:ext uri="{0D108BD9-81ED-4DB2-BD59-A6C34878D82A}">
                    <a16:rowId xmlns:a16="http://schemas.microsoft.com/office/drawing/2014/main" val="202030485"/>
                  </a:ext>
                </a:extLst>
              </a:tr>
              <a:tr h="369923">
                <a:tc>
                  <a:txBody>
                    <a:bodyPr/>
                    <a:lstStyle/>
                    <a:p>
                      <a:r>
                        <a:rPr lang="en-US" sz="1800">
                          <a:solidFill>
                            <a:schemeClr val="tx1"/>
                          </a:solidFill>
                        </a:rPr>
                        <a:t>Anti-thymocyte globulin</a:t>
                      </a:r>
                    </a:p>
                  </a:txBody>
                  <a:tcPr marL="91214" marR="91214" marT="45607" marB="45607">
                    <a:solidFill>
                      <a:schemeClr val="accent6">
                        <a:lumMod val="60000"/>
                        <a:lumOff val="40000"/>
                      </a:schemeClr>
                    </a:solidFill>
                  </a:tcPr>
                </a:tc>
                <a:extLst>
                  <a:ext uri="{0D108BD9-81ED-4DB2-BD59-A6C34878D82A}">
                    <a16:rowId xmlns:a16="http://schemas.microsoft.com/office/drawing/2014/main" val="2678103097"/>
                  </a:ext>
                </a:extLst>
              </a:tr>
              <a:tr h="369923">
                <a:tc>
                  <a:txBody>
                    <a:bodyPr/>
                    <a:lstStyle/>
                    <a:p>
                      <a:r>
                        <a:rPr lang="en-US" sz="1800">
                          <a:solidFill>
                            <a:schemeClr val="tx1"/>
                          </a:solidFill>
                        </a:rPr>
                        <a:t>Azathioprine</a:t>
                      </a:r>
                    </a:p>
                  </a:txBody>
                  <a:tcPr marL="91214" marR="91214" marT="45607" marB="45607">
                    <a:solidFill>
                      <a:schemeClr val="accent6">
                        <a:lumMod val="60000"/>
                        <a:lumOff val="40000"/>
                      </a:schemeClr>
                    </a:solidFill>
                  </a:tcPr>
                </a:tc>
                <a:extLst>
                  <a:ext uri="{0D108BD9-81ED-4DB2-BD59-A6C34878D82A}">
                    <a16:rowId xmlns:a16="http://schemas.microsoft.com/office/drawing/2014/main" val="3513038790"/>
                  </a:ext>
                </a:extLst>
              </a:tr>
              <a:tr h="369923">
                <a:tc>
                  <a:txBody>
                    <a:bodyPr/>
                    <a:lstStyle/>
                    <a:p>
                      <a:r>
                        <a:rPr lang="en-US" sz="1800" err="1"/>
                        <a:t>Basiliximab</a:t>
                      </a:r>
                      <a:r>
                        <a:rPr lang="en-US" sz="1800"/>
                        <a:t> </a:t>
                      </a:r>
                    </a:p>
                  </a:txBody>
                  <a:tcPr marL="91214" marR="91214" marT="45607" marB="45607">
                    <a:solidFill>
                      <a:schemeClr val="accent6">
                        <a:lumMod val="60000"/>
                        <a:lumOff val="40000"/>
                      </a:schemeClr>
                    </a:solidFill>
                  </a:tcPr>
                </a:tc>
                <a:extLst>
                  <a:ext uri="{0D108BD9-81ED-4DB2-BD59-A6C34878D82A}">
                    <a16:rowId xmlns:a16="http://schemas.microsoft.com/office/drawing/2014/main" val="1110743446"/>
                  </a:ext>
                </a:extLst>
              </a:tr>
              <a:tr h="369923">
                <a:tc>
                  <a:txBody>
                    <a:bodyPr/>
                    <a:lstStyle/>
                    <a:p>
                      <a:r>
                        <a:rPr lang="en-US" sz="1800" err="1"/>
                        <a:t>Belatacept</a:t>
                      </a:r>
                      <a:endParaRPr lang="en-US" sz="1800"/>
                    </a:p>
                  </a:txBody>
                  <a:tcPr marL="91214" marR="91214" marT="45607" marB="45607">
                    <a:solidFill>
                      <a:schemeClr val="accent6">
                        <a:lumMod val="60000"/>
                        <a:lumOff val="40000"/>
                      </a:schemeClr>
                    </a:solidFill>
                  </a:tcPr>
                </a:tc>
                <a:extLst>
                  <a:ext uri="{0D108BD9-81ED-4DB2-BD59-A6C34878D82A}">
                    <a16:rowId xmlns:a16="http://schemas.microsoft.com/office/drawing/2014/main" val="88224817"/>
                  </a:ext>
                </a:extLst>
              </a:tr>
              <a:tr h="369923">
                <a:tc>
                  <a:txBody>
                    <a:bodyPr/>
                    <a:lstStyle/>
                    <a:p>
                      <a:r>
                        <a:rPr lang="en-US" sz="1800"/>
                        <a:t>Cyclosporin: </a:t>
                      </a:r>
                      <a:r>
                        <a:rPr lang="en-US" sz="1800" kern="1200">
                          <a:solidFill>
                            <a:schemeClr val="dk1"/>
                          </a:solidFill>
                          <a:effectLst/>
                          <a:latin typeface="+mn-lt"/>
                          <a:ea typeface="+mn-ea"/>
                          <a:cs typeface="+mn-cs"/>
                        </a:rPr>
                        <a:t>↓</a:t>
                      </a:r>
                      <a:r>
                        <a:rPr lang="en-US" sz="1800">
                          <a:effectLst/>
                        </a:rPr>
                        <a:t> </a:t>
                      </a:r>
                      <a:r>
                        <a:rPr lang="en-US" sz="1800"/>
                        <a:t>dose 80% with additional monitoring</a:t>
                      </a:r>
                    </a:p>
                  </a:txBody>
                  <a:tcPr marL="91214" marR="91214" marT="45607" marB="45607">
                    <a:solidFill>
                      <a:schemeClr val="accent2">
                        <a:lumMod val="60000"/>
                        <a:lumOff val="40000"/>
                      </a:schemeClr>
                    </a:solidFill>
                  </a:tcPr>
                </a:tc>
                <a:extLst>
                  <a:ext uri="{0D108BD9-81ED-4DB2-BD59-A6C34878D82A}">
                    <a16:rowId xmlns:a16="http://schemas.microsoft.com/office/drawing/2014/main" val="1301724344"/>
                  </a:ext>
                </a:extLst>
              </a:tr>
              <a:tr h="369923">
                <a:tc>
                  <a:txBody>
                    <a:bodyPr/>
                    <a:lstStyle/>
                    <a:p>
                      <a:r>
                        <a:rPr lang="en-US" sz="1800" err="1">
                          <a:solidFill>
                            <a:schemeClr val="bg1"/>
                          </a:solidFill>
                        </a:rPr>
                        <a:t>Everolimus</a:t>
                      </a:r>
                      <a:endParaRPr lang="en-US" sz="1800">
                        <a:solidFill>
                          <a:schemeClr val="bg1"/>
                        </a:solidFill>
                      </a:endParaRPr>
                    </a:p>
                  </a:txBody>
                  <a:tcPr marL="91214" marR="91214" marT="45607" marB="45607">
                    <a:solidFill>
                      <a:srgbClr val="C00000"/>
                    </a:solidFill>
                  </a:tcPr>
                </a:tc>
                <a:extLst>
                  <a:ext uri="{0D108BD9-81ED-4DB2-BD59-A6C34878D82A}">
                    <a16:rowId xmlns:a16="http://schemas.microsoft.com/office/drawing/2014/main" val="54195743"/>
                  </a:ext>
                </a:extLst>
              </a:tr>
              <a:tr h="369923">
                <a:tc>
                  <a:txBody>
                    <a:bodyPr/>
                    <a:lstStyle/>
                    <a:p>
                      <a:r>
                        <a:rPr lang="en-US" sz="1800"/>
                        <a:t>Methotrexate</a:t>
                      </a:r>
                    </a:p>
                  </a:txBody>
                  <a:tcPr marL="91214" marR="91214" marT="45607" marB="45607">
                    <a:solidFill>
                      <a:schemeClr val="accent6">
                        <a:lumMod val="60000"/>
                        <a:lumOff val="40000"/>
                      </a:schemeClr>
                    </a:solidFill>
                  </a:tcPr>
                </a:tc>
                <a:extLst>
                  <a:ext uri="{0D108BD9-81ED-4DB2-BD59-A6C34878D82A}">
                    <a16:rowId xmlns:a16="http://schemas.microsoft.com/office/drawing/2014/main" val="2245324209"/>
                  </a:ext>
                </a:extLst>
              </a:tr>
              <a:tr h="369923">
                <a:tc>
                  <a:txBody>
                    <a:bodyPr/>
                    <a:lstStyle/>
                    <a:p>
                      <a:r>
                        <a:rPr lang="en-US" sz="1800"/>
                        <a:t>Mycophenolate</a:t>
                      </a:r>
                    </a:p>
                  </a:txBody>
                  <a:tcPr marL="91214" marR="91214" marT="45607" marB="45607">
                    <a:solidFill>
                      <a:schemeClr val="accent6">
                        <a:lumMod val="60000"/>
                        <a:lumOff val="40000"/>
                      </a:schemeClr>
                    </a:solidFill>
                  </a:tcPr>
                </a:tc>
                <a:extLst>
                  <a:ext uri="{0D108BD9-81ED-4DB2-BD59-A6C34878D82A}">
                    <a16:rowId xmlns:a16="http://schemas.microsoft.com/office/drawing/2014/main" val="551273365"/>
                  </a:ext>
                </a:extLst>
              </a:tr>
              <a:tr h="369923">
                <a:tc>
                  <a:txBody>
                    <a:bodyPr/>
                    <a:lstStyle/>
                    <a:p>
                      <a:r>
                        <a:rPr lang="en-US" sz="1800"/>
                        <a:t>Pirfenidone</a:t>
                      </a:r>
                    </a:p>
                  </a:txBody>
                  <a:tcPr marL="91214" marR="91214" marT="45607" marB="45607">
                    <a:solidFill>
                      <a:schemeClr val="accent6">
                        <a:lumMod val="60000"/>
                        <a:lumOff val="40000"/>
                      </a:schemeClr>
                    </a:solidFill>
                  </a:tcPr>
                </a:tc>
                <a:extLst>
                  <a:ext uri="{0D108BD9-81ED-4DB2-BD59-A6C34878D82A}">
                    <a16:rowId xmlns:a16="http://schemas.microsoft.com/office/drawing/2014/main" val="1996111599"/>
                  </a:ext>
                </a:extLst>
              </a:tr>
              <a:tr h="369923">
                <a:tc>
                  <a:txBody>
                    <a:bodyPr/>
                    <a:lstStyle/>
                    <a:p>
                      <a:r>
                        <a:rPr lang="en-US" sz="1800"/>
                        <a:t>Prednisone</a:t>
                      </a:r>
                    </a:p>
                  </a:txBody>
                  <a:tcPr marL="91214" marR="91214" marT="45607" marB="45607">
                    <a:solidFill>
                      <a:schemeClr val="accent6">
                        <a:lumMod val="60000"/>
                        <a:lumOff val="40000"/>
                      </a:schemeClr>
                    </a:solidFill>
                  </a:tcPr>
                </a:tc>
                <a:extLst>
                  <a:ext uri="{0D108BD9-81ED-4DB2-BD59-A6C34878D82A}">
                    <a16:rowId xmlns:a16="http://schemas.microsoft.com/office/drawing/2014/main" val="2860388406"/>
                  </a:ext>
                </a:extLst>
              </a:tr>
              <a:tr h="369923">
                <a:tc>
                  <a:txBody>
                    <a:bodyPr/>
                    <a:lstStyle/>
                    <a:p>
                      <a:r>
                        <a:rPr lang="en-US" sz="1800">
                          <a:solidFill>
                            <a:schemeClr val="bg1"/>
                          </a:solidFill>
                        </a:rPr>
                        <a:t>Sirolimus</a:t>
                      </a:r>
                    </a:p>
                  </a:txBody>
                  <a:tcPr marL="91214" marR="91214" marT="45607" marB="45607">
                    <a:solidFill>
                      <a:srgbClr val="C00000"/>
                    </a:solidFill>
                  </a:tcPr>
                </a:tc>
                <a:extLst>
                  <a:ext uri="{0D108BD9-81ED-4DB2-BD59-A6C34878D82A}">
                    <a16:rowId xmlns:a16="http://schemas.microsoft.com/office/drawing/2014/main" val="1667485868"/>
                  </a:ext>
                </a:extLst>
              </a:tr>
              <a:tr h="369923">
                <a:tc>
                  <a:txBody>
                    <a:bodyPr/>
                    <a:lstStyle/>
                    <a:p>
                      <a:r>
                        <a:rPr lang="en-US" sz="1800"/>
                        <a:t>Tacrolimus: Hold dosing during therapy, frequent monitoring</a:t>
                      </a:r>
                    </a:p>
                  </a:txBody>
                  <a:tcPr marL="91214" marR="91214" marT="45607" marB="45607">
                    <a:solidFill>
                      <a:schemeClr val="accent2">
                        <a:lumMod val="60000"/>
                        <a:lumOff val="40000"/>
                      </a:schemeClr>
                    </a:solidFill>
                  </a:tcPr>
                </a:tc>
                <a:extLst>
                  <a:ext uri="{0D108BD9-81ED-4DB2-BD59-A6C34878D82A}">
                    <a16:rowId xmlns:a16="http://schemas.microsoft.com/office/drawing/2014/main" val="3647980318"/>
                  </a:ext>
                </a:extLst>
              </a:tr>
            </a:tbl>
          </a:graphicData>
        </a:graphic>
      </p:graphicFrame>
      <p:graphicFrame>
        <p:nvGraphicFramePr>
          <p:cNvPr id="13" name="Content Placeholder 7">
            <a:extLst>
              <a:ext uri="{FF2B5EF4-FFF2-40B4-BE49-F238E27FC236}">
                <a16:creationId xmlns:a16="http://schemas.microsoft.com/office/drawing/2014/main" id="{C59117CC-2B55-D445-BA5F-235B4D352076}"/>
              </a:ext>
            </a:extLst>
          </p:cNvPr>
          <p:cNvGraphicFramePr>
            <a:graphicFrameLocks/>
          </p:cNvGraphicFramePr>
          <p:nvPr/>
        </p:nvGraphicFramePr>
        <p:xfrm>
          <a:off x="8990918" y="1201703"/>
          <a:ext cx="2817938" cy="1517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Picture 13" descr="A red sign with white text&#10;&#10;Description automatically generated with medium confidence">
            <a:extLst>
              <a:ext uri="{FF2B5EF4-FFF2-40B4-BE49-F238E27FC236}">
                <a16:creationId xmlns:a16="http://schemas.microsoft.com/office/drawing/2014/main" id="{8BDAE196-EF1D-734C-8C70-8B1E86D69E0D}"/>
              </a:ext>
            </a:extLst>
          </p:cNvPr>
          <p:cNvPicPr>
            <a:picLocks noChangeAspect="1"/>
          </p:cNvPicPr>
          <p:nvPr/>
        </p:nvPicPr>
        <p:blipFill>
          <a:blip r:embed="rId7"/>
          <a:stretch>
            <a:fillRect/>
          </a:stretch>
        </p:blipFill>
        <p:spPr>
          <a:xfrm>
            <a:off x="9377917" y="1159814"/>
            <a:ext cx="510075" cy="493185"/>
          </a:xfrm>
          <a:prstGeom prst="rect">
            <a:avLst/>
          </a:prstGeom>
        </p:spPr>
      </p:pic>
      <p:pic>
        <p:nvPicPr>
          <p:cNvPr id="15" name="Picture 14" descr="A yellow sign with black text&#10;&#10;Description automatically generated with medium confidence">
            <a:extLst>
              <a:ext uri="{FF2B5EF4-FFF2-40B4-BE49-F238E27FC236}">
                <a16:creationId xmlns:a16="http://schemas.microsoft.com/office/drawing/2014/main" id="{D1F4548C-3E99-1142-BC61-05B9525CD7F3}"/>
              </a:ext>
            </a:extLst>
          </p:cNvPr>
          <p:cNvPicPr>
            <a:picLocks noChangeAspect="1"/>
          </p:cNvPicPr>
          <p:nvPr/>
        </p:nvPicPr>
        <p:blipFill rotWithShape="1">
          <a:blip r:embed="rId8"/>
          <a:srcRect l="1" r="-1"/>
          <a:stretch/>
        </p:blipFill>
        <p:spPr>
          <a:xfrm>
            <a:off x="9377917" y="1680232"/>
            <a:ext cx="510075" cy="505894"/>
          </a:xfrm>
          <a:prstGeom prst="rect">
            <a:avLst/>
          </a:prstGeom>
        </p:spPr>
      </p:pic>
      <p:pic>
        <p:nvPicPr>
          <p:cNvPr id="16" name="Picture 15" descr="Icon&#10;&#10;Description automatically generated">
            <a:extLst>
              <a:ext uri="{FF2B5EF4-FFF2-40B4-BE49-F238E27FC236}">
                <a16:creationId xmlns:a16="http://schemas.microsoft.com/office/drawing/2014/main" id="{2E4D1F77-F733-9340-A45A-1B7A8F385CDA}"/>
              </a:ext>
            </a:extLst>
          </p:cNvPr>
          <p:cNvPicPr>
            <a:picLocks noChangeAspect="1"/>
          </p:cNvPicPr>
          <p:nvPr/>
        </p:nvPicPr>
        <p:blipFill>
          <a:blip r:embed="rId9"/>
          <a:stretch>
            <a:fillRect/>
          </a:stretch>
        </p:blipFill>
        <p:spPr>
          <a:xfrm>
            <a:off x="9377918" y="2235505"/>
            <a:ext cx="510076" cy="493184"/>
          </a:xfrm>
          <a:prstGeom prst="rect">
            <a:avLst/>
          </a:prstGeom>
        </p:spPr>
      </p:pic>
    </p:spTree>
    <p:extLst>
      <p:ext uri="{BB962C8B-B14F-4D97-AF65-F5344CB8AC3E}">
        <p14:creationId xmlns:p14="http://schemas.microsoft.com/office/powerpoint/2010/main" val="10342649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C9318F-6DDF-4D79-8499-ABD007DF9626}"/>
              </a:ext>
            </a:extLst>
          </p:cNvPr>
          <p:cNvPicPr>
            <a:picLocks noChangeAspect="1"/>
          </p:cNvPicPr>
          <p:nvPr/>
        </p:nvPicPr>
        <p:blipFill>
          <a:blip r:embed="rId2"/>
          <a:stretch>
            <a:fillRect/>
          </a:stretch>
        </p:blipFill>
        <p:spPr>
          <a:xfrm>
            <a:off x="0" y="1369969"/>
            <a:ext cx="12161838" cy="4118063"/>
          </a:xfrm>
          <a:prstGeom prst="rect">
            <a:avLst/>
          </a:prstGeom>
        </p:spPr>
      </p:pic>
      <p:sp>
        <p:nvSpPr>
          <p:cNvPr id="3" name="TextBox 2">
            <a:extLst>
              <a:ext uri="{FF2B5EF4-FFF2-40B4-BE49-F238E27FC236}">
                <a16:creationId xmlns:a16="http://schemas.microsoft.com/office/drawing/2014/main" id="{8096AF08-7056-48E7-BE72-8D743472A1F9}"/>
              </a:ext>
            </a:extLst>
          </p:cNvPr>
          <p:cNvSpPr txBox="1"/>
          <p:nvPr/>
        </p:nvSpPr>
        <p:spPr>
          <a:xfrm>
            <a:off x="9499632" y="6469073"/>
            <a:ext cx="2528206" cy="276314"/>
          </a:xfrm>
          <a:prstGeom prst="rect">
            <a:avLst/>
          </a:prstGeom>
          <a:noFill/>
        </p:spPr>
        <p:txBody>
          <a:bodyPr wrap="square" rtlCol="0">
            <a:spAutoFit/>
          </a:bodyPr>
          <a:lstStyle/>
          <a:p>
            <a:r>
              <a:rPr lang="en-US" sz="1197"/>
              <a:t>Lange NW et al. Am J Transplant 2022</a:t>
            </a:r>
          </a:p>
        </p:txBody>
      </p:sp>
    </p:spTree>
    <p:extLst>
      <p:ext uri="{BB962C8B-B14F-4D97-AF65-F5344CB8AC3E}">
        <p14:creationId xmlns:p14="http://schemas.microsoft.com/office/powerpoint/2010/main" val="29175430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825CE-7134-471F-B1D2-005107975B50}"/>
              </a:ext>
            </a:extLst>
          </p:cNvPr>
          <p:cNvSpPr>
            <a:spLocks noGrp="1"/>
          </p:cNvSpPr>
          <p:nvPr>
            <p:ph type="title"/>
          </p:nvPr>
        </p:nvSpPr>
        <p:spPr/>
        <p:txBody>
          <a:bodyPr>
            <a:normAutofit/>
          </a:bodyPr>
          <a:lstStyle/>
          <a:p>
            <a:r>
              <a:rPr lang="en-US" sz="3192"/>
              <a:t>Patient 1 - LG</a:t>
            </a:r>
          </a:p>
        </p:txBody>
      </p:sp>
      <p:sp>
        <p:nvSpPr>
          <p:cNvPr id="4" name="Content Placeholder 2">
            <a:extLst>
              <a:ext uri="{FF2B5EF4-FFF2-40B4-BE49-F238E27FC236}">
                <a16:creationId xmlns:a16="http://schemas.microsoft.com/office/drawing/2014/main" id="{BC7581A4-99EF-D246-9314-4CDCDD0C9FB6}"/>
              </a:ext>
            </a:extLst>
          </p:cNvPr>
          <p:cNvSpPr>
            <a:spLocks noGrp="1"/>
          </p:cNvSpPr>
          <p:nvPr>
            <p:ph idx="1"/>
          </p:nvPr>
        </p:nvSpPr>
        <p:spPr>
          <a:xfrm>
            <a:off x="836127" y="1829592"/>
            <a:ext cx="10489585" cy="4340573"/>
          </a:xfrm>
        </p:spPr>
        <p:txBody>
          <a:bodyPr>
            <a:normAutofit/>
          </a:bodyPr>
          <a:lstStyle/>
          <a:p>
            <a:r>
              <a:rPr lang="en-US" sz="1995">
                <a:latin typeface="+mj-lt"/>
              </a:rPr>
              <a:t>54 year old woman with a PMH of hypertension, GERD, and sarcoidosis s/p double lung transplant on 8/6/2020 who developed fevers, dry cough, and dyspnea on exertion on 12/21/2021 </a:t>
            </a:r>
          </a:p>
          <a:p>
            <a:r>
              <a:rPr lang="en-US" sz="1995">
                <a:latin typeface="+mj-lt"/>
              </a:rPr>
              <a:t>Patient seen at urgent care for these symptoms on 12/27/2021</a:t>
            </a:r>
          </a:p>
          <a:p>
            <a:r>
              <a:rPr lang="en-US" sz="1995">
                <a:latin typeface="+mj-lt"/>
              </a:rPr>
              <a:t>VS: Temp 38.1C, BP 123/76, HR 98, RR 18, Sat 94% RA</a:t>
            </a:r>
          </a:p>
          <a:p>
            <a:r>
              <a:rPr lang="en-US" sz="1995">
                <a:latin typeface="+mj-lt"/>
              </a:rPr>
              <a:t>Physical exam: NAD, scattered bilateral crackles in all lung fields, tachycardia, normal abdominal exam, normal extremity exam</a:t>
            </a:r>
          </a:p>
          <a:p>
            <a:r>
              <a:rPr lang="en-US" sz="1995">
                <a:latin typeface="+mj-lt"/>
              </a:rPr>
              <a:t>Labs: WBC 3.5, </a:t>
            </a:r>
            <a:r>
              <a:rPr lang="en-US" sz="1995" err="1">
                <a:latin typeface="+mj-lt"/>
              </a:rPr>
              <a:t>hgb</a:t>
            </a:r>
            <a:r>
              <a:rPr lang="en-US" sz="1995">
                <a:latin typeface="+mj-lt"/>
              </a:rPr>
              <a:t> 12.2, </a:t>
            </a:r>
            <a:r>
              <a:rPr lang="en-US" sz="1995" err="1">
                <a:latin typeface="+mj-lt"/>
              </a:rPr>
              <a:t>plt</a:t>
            </a:r>
            <a:r>
              <a:rPr lang="en-US" sz="1995">
                <a:latin typeface="+mj-lt"/>
              </a:rPr>
              <a:t> 199, Cr 1.4, normal LFTs</a:t>
            </a:r>
          </a:p>
          <a:p>
            <a:r>
              <a:rPr lang="en-US" sz="1995">
                <a:latin typeface="+mj-lt"/>
              </a:rPr>
              <a:t>CXR: Increased interstitial opacities bilaterally</a:t>
            </a:r>
          </a:p>
          <a:p>
            <a:r>
              <a:rPr lang="en-US" sz="1995">
                <a:latin typeface="+mj-lt"/>
              </a:rPr>
              <a:t>SARS-CoV-2 testing obtained (pending) and patient discharged on oral azithromycin</a:t>
            </a:r>
          </a:p>
          <a:p>
            <a:pPr lvl="1"/>
            <a:r>
              <a:rPr lang="en-US" sz="1995">
                <a:latin typeface="+mj-lt"/>
              </a:rPr>
              <a:t>This returned positive the following day (12/28/2021)</a:t>
            </a:r>
          </a:p>
        </p:txBody>
      </p:sp>
    </p:spTree>
    <p:extLst>
      <p:ext uri="{BB962C8B-B14F-4D97-AF65-F5344CB8AC3E}">
        <p14:creationId xmlns:p14="http://schemas.microsoft.com/office/powerpoint/2010/main" val="33973880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825CE-7134-471F-B1D2-005107975B50}"/>
              </a:ext>
            </a:extLst>
          </p:cNvPr>
          <p:cNvSpPr>
            <a:spLocks noGrp="1"/>
          </p:cNvSpPr>
          <p:nvPr>
            <p:ph type="title"/>
          </p:nvPr>
        </p:nvSpPr>
        <p:spPr/>
        <p:txBody>
          <a:bodyPr>
            <a:normAutofit/>
          </a:bodyPr>
          <a:lstStyle/>
          <a:p>
            <a:r>
              <a:rPr lang="en-US" sz="3192"/>
              <a:t>Patient 1 - LG, continued</a:t>
            </a:r>
          </a:p>
        </p:txBody>
      </p:sp>
      <p:sp>
        <p:nvSpPr>
          <p:cNvPr id="4" name="Content Placeholder 2">
            <a:extLst>
              <a:ext uri="{FF2B5EF4-FFF2-40B4-BE49-F238E27FC236}">
                <a16:creationId xmlns:a16="http://schemas.microsoft.com/office/drawing/2014/main" id="{BC7581A4-99EF-D246-9314-4CDCDD0C9FB6}"/>
              </a:ext>
            </a:extLst>
          </p:cNvPr>
          <p:cNvSpPr>
            <a:spLocks noGrp="1"/>
          </p:cNvSpPr>
          <p:nvPr>
            <p:ph idx="1"/>
          </p:nvPr>
        </p:nvSpPr>
        <p:spPr>
          <a:xfrm>
            <a:off x="836127" y="1829592"/>
            <a:ext cx="10489585" cy="4340573"/>
          </a:xfrm>
        </p:spPr>
        <p:txBody>
          <a:bodyPr>
            <a:normAutofit/>
          </a:bodyPr>
          <a:lstStyle/>
          <a:p>
            <a:r>
              <a:rPr lang="en-US" sz="1995">
                <a:latin typeface="+mj-lt"/>
              </a:rPr>
              <a:t>Transplant background (8/6/2020): thymoglobulin induction, initially complicated by primary graft dysfunction necessitating V-V ECMO x 5 days. Later complicated by wound dehiscence &amp; infection with </a:t>
            </a:r>
            <a:r>
              <a:rPr lang="en-US" sz="1995" i="1">
                <a:latin typeface="+mj-lt"/>
              </a:rPr>
              <a:t>Enterobacter </a:t>
            </a:r>
            <a:r>
              <a:rPr lang="en-US" sz="1995" i="1" err="1">
                <a:latin typeface="+mj-lt"/>
              </a:rPr>
              <a:t>chloacae</a:t>
            </a:r>
            <a:r>
              <a:rPr lang="en-US" sz="1995" i="1">
                <a:latin typeface="+mj-lt"/>
              </a:rPr>
              <a:t> </a:t>
            </a:r>
            <a:r>
              <a:rPr lang="en-US" sz="1995">
                <a:latin typeface="+mj-lt"/>
              </a:rPr>
              <a:t>treated with ertapenem. No episodes of rejection. One episode of CMV reactivation in summer 2021</a:t>
            </a:r>
          </a:p>
          <a:p>
            <a:r>
              <a:rPr lang="en-US" sz="1995">
                <a:latin typeface="+mj-lt"/>
              </a:rPr>
              <a:t>Transplant immunosuppression: tacrolimus 2mg PO q12h (goal 8-12), mycophenolate 1500mg PO q12h, prednisone 5mg PO q24h</a:t>
            </a:r>
          </a:p>
          <a:p>
            <a:r>
              <a:rPr lang="en-US" sz="1995">
                <a:latin typeface="+mj-lt"/>
              </a:rPr>
              <a:t>Antimicrobial prophylaxis: nystatin oral suspension, TMP-SMX, valganciclovir </a:t>
            </a:r>
          </a:p>
          <a:p>
            <a:r>
              <a:rPr lang="en-US" sz="1995">
                <a:latin typeface="+mj-lt"/>
              </a:rPr>
              <a:t>Other medications: acetaminophen, alendronate, calcium/vitamin D, furosemide, gabapentin, magnesium oxide, omeprazole, ondansetron, </a:t>
            </a:r>
            <a:r>
              <a:rPr lang="en-US" sz="1995" err="1">
                <a:latin typeface="+mj-lt"/>
              </a:rPr>
              <a:t>senna</a:t>
            </a:r>
            <a:endParaRPr lang="en-US" sz="1995">
              <a:latin typeface="+mj-lt"/>
            </a:endParaRPr>
          </a:p>
          <a:p>
            <a:r>
              <a:rPr lang="en-US" sz="1995">
                <a:latin typeface="+mj-lt"/>
              </a:rPr>
              <a:t>No known drug allergies</a:t>
            </a:r>
          </a:p>
        </p:txBody>
      </p:sp>
      <p:sp>
        <p:nvSpPr>
          <p:cNvPr id="3" name="TextBox 2">
            <a:extLst>
              <a:ext uri="{FF2B5EF4-FFF2-40B4-BE49-F238E27FC236}">
                <a16:creationId xmlns:a16="http://schemas.microsoft.com/office/drawing/2014/main" id="{63D4B9FE-563A-C444-BB0B-964168E1B408}"/>
              </a:ext>
            </a:extLst>
          </p:cNvPr>
          <p:cNvSpPr txBox="1"/>
          <p:nvPr/>
        </p:nvSpPr>
        <p:spPr>
          <a:xfrm>
            <a:off x="6630540" y="5525433"/>
            <a:ext cx="4350196" cy="644732"/>
          </a:xfrm>
          <a:prstGeom prst="rect">
            <a:avLst/>
          </a:prstGeom>
          <a:solidFill>
            <a:schemeClr val="accent6">
              <a:lumMod val="60000"/>
              <a:lumOff val="40000"/>
            </a:schemeClr>
          </a:solidFill>
        </p:spPr>
        <p:txBody>
          <a:bodyPr wrap="square" rtlCol="0">
            <a:spAutoFit/>
          </a:bodyPr>
          <a:lstStyle/>
          <a:p>
            <a:r>
              <a:rPr lang="en-US" sz="1795"/>
              <a:t>No clinically significant DDIs expected between </a:t>
            </a:r>
            <a:r>
              <a:rPr lang="en-US" sz="1795" err="1"/>
              <a:t>Paxlovid</a:t>
            </a:r>
            <a:r>
              <a:rPr lang="en-US" sz="1795"/>
              <a:t> and other co-medications</a:t>
            </a:r>
          </a:p>
        </p:txBody>
      </p:sp>
    </p:spTree>
    <p:extLst>
      <p:ext uri="{BB962C8B-B14F-4D97-AF65-F5344CB8AC3E}">
        <p14:creationId xmlns:p14="http://schemas.microsoft.com/office/powerpoint/2010/main" val="39092990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825CE-7134-471F-B1D2-005107975B50}"/>
              </a:ext>
            </a:extLst>
          </p:cNvPr>
          <p:cNvSpPr>
            <a:spLocks noGrp="1"/>
          </p:cNvSpPr>
          <p:nvPr>
            <p:ph type="title"/>
          </p:nvPr>
        </p:nvSpPr>
        <p:spPr/>
        <p:txBody>
          <a:bodyPr>
            <a:normAutofit/>
          </a:bodyPr>
          <a:lstStyle/>
          <a:p>
            <a:r>
              <a:rPr lang="en-US" sz="3192"/>
              <a:t>Patient 1 - LG, continued</a:t>
            </a:r>
          </a:p>
        </p:txBody>
      </p:sp>
      <p:sp>
        <p:nvSpPr>
          <p:cNvPr id="4" name="Content Placeholder 2">
            <a:extLst>
              <a:ext uri="{FF2B5EF4-FFF2-40B4-BE49-F238E27FC236}">
                <a16:creationId xmlns:a16="http://schemas.microsoft.com/office/drawing/2014/main" id="{BC7581A4-99EF-D246-9314-4CDCDD0C9FB6}"/>
              </a:ext>
            </a:extLst>
          </p:cNvPr>
          <p:cNvSpPr>
            <a:spLocks noGrp="1"/>
          </p:cNvSpPr>
          <p:nvPr>
            <p:ph idx="1"/>
          </p:nvPr>
        </p:nvSpPr>
        <p:spPr>
          <a:xfrm>
            <a:off x="836127" y="1829592"/>
            <a:ext cx="10489585" cy="4340573"/>
          </a:xfrm>
        </p:spPr>
        <p:txBody>
          <a:bodyPr>
            <a:normAutofit/>
          </a:bodyPr>
          <a:lstStyle/>
          <a:p>
            <a:r>
              <a:rPr lang="en-US" sz="1995">
                <a:latin typeface="+mj-lt"/>
              </a:rPr>
              <a:t>Patient prescribed five-day course of NR on 12/29/2021; advised to hold tacrolimus at that time</a:t>
            </a:r>
          </a:p>
          <a:p>
            <a:r>
              <a:rPr lang="en-US" sz="1995">
                <a:latin typeface="+mj-lt"/>
              </a:rPr>
              <a:t>Most recent tacrolimus level (pre-NR) 14.2 (75 days prior)</a:t>
            </a:r>
          </a:p>
          <a:p>
            <a:r>
              <a:rPr lang="en-US" sz="1995">
                <a:latin typeface="+mj-lt"/>
              </a:rPr>
              <a:t>First post-NR tacrolimus level (7 days after NR initiation) 11.4</a:t>
            </a:r>
          </a:p>
          <a:p>
            <a:r>
              <a:rPr lang="en-US" sz="1995">
                <a:latin typeface="+mj-lt"/>
              </a:rPr>
              <a:t>Patient advised to restart tacrolimus at 50% previous dosage</a:t>
            </a:r>
          </a:p>
          <a:p>
            <a:r>
              <a:rPr lang="en-US" sz="1995">
                <a:latin typeface="+mj-lt"/>
              </a:rPr>
              <a:t>Second post-NR tacrolimus dose (29 days after NR initiation) 11.7</a:t>
            </a:r>
          </a:p>
          <a:p>
            <a:r>
              <a:rPr lang="en-US" sz="1995">
                <a:latin typeface="+mj-lt"/>
              </a:rPr>
              <a:t>No sub- or supratherapeutic levels, no episodes of rejection</a:t>
            </a:r>
          </a:p>
          <a:p>
            <a:r>
              <a:rPr lang="en-US" sz="1995">
                <a:latin typeface="+mj-lt"/>
              </a:rPr>
              <a:t>Patient recovered from COVID-19 symptoms</a:t>
            </a:r>
          </a:p>
        </p:txBody>
      </p:sp>
    </p:spTree>
    <p:extLst>
      <p:ext uri="{BB962C8B-B14F-4D97-AF65-F5344CB8AC3E}">
        <p14:creationId xmlns:p14="http://schemas.microsoft.com/office/powerpoint/2010/main" val="97046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825CE-7134-471F-B1D2-005107975B50}"/>
              </a:ext>
            </a:extLst>
          </p:cNvPr>
          <p:cNvSpPr>
            <a:spLocks noGrp="1"/>
          </p:cNvSpPr>
          <p:nvPr>
            <p:ph type="title"/>
          </p:nvPr>
        </p:nvSpPr>
        <p:spPr/>
        <p:txBody>
          <a:bodyPr>
            <a:normAutofit/>
          </a:bodyPr>
          <a:lstStyle/>
          <a:p>
            <a:r>
              <a:rPr lang="en-US" sz="3192"/>
              <a:t>Patient 2 - RR</a:t>
            </a:r>
          </a:p>
        </p:txBody>
      </p:sp>
      <p:sp>
        <p:nvSpPr>
          <p:cNvPr id="4" name="Content Placeholder 2">
            <a:extLst>
              <a:ext uri="{FF2B5EF4-FFF2-40B4-BE49-F238E27FC236}">
                <a16:creationId xmlns:a16="http://schemas.microsoft.com/office/drawing/2014/main" id="{BC7581A4-99EF-D246-9314-4CDCDD0C9FB6}"/>
              </a:ext>
            </a:extLst>
          </p:cNvPr>
          <p:cNvSpPr>
            <a:spLocks noGrp="1"/>
          </p:cNvSpPr>
          <p:nvPr>
            <p:ph idx="1"/>
          </p:nvPr>
        </p:nvSpPr>
        <p:spPr>
          <a:xfrm>
            <a:off x="836127" y="1829592"/>
            <a:ext cx="10489585" cy="4340573"/>
          </a:xfrm>
        </p:spPr>
        <p:txBody>
          <a:bodyPr>
            <a:normAutofit/>
          </a:bodyPr>
          <a:lstStyle/>
          <a:p>
            <a:r>
              <a:rPr lang="en-US" sz="1995">
                <a:latin typeface="+mj-lt"/>
              </a:rPr>
              <a:t>60 year old woman with a PMH of dyslipidemia, anxiety/depression, colon cancer, and giant cell myocarditis s/p heart transplant on 8/5/2021 who developed nasal congestion, cough, and nausea/vomiting on 12/30/2021 </a:t>
            </a:r>
          </a:p>
          <a:p>
            <a:r>
              <a:rPr lang="en-US" sz="1995">
                <a:latin typeface="+mj-lt"/>
              </a:rPr>
              <a:t>Patient seen at local ED for those symptoms 12/31/2021</a:t>
            </a:r>
          </a:p>
          <a:p>
            <a:r>
              <a:rPr lang="en-US" sz="1995">
                <a:latin typeface="+mj-lt"/>
              </a:rPr>
              <a:t>VS: Temp 37.1C, BP 109/66, HR 85, RR 17, Sat 95% RA</a:t>
            </a:r>
          </a:p>
          <a:p>
            <a:r>
              <a:rPr lang="en-US" sz="1995">
                <a:latin typeface="+mj-lt"/>
              </a:rPr>
              <a:t>Physical exam: NAD, faint expiratory wheezing in all lung fields, 2/6 systolic murmur at R upper sternal border, abdomen softly distended, normal extremity exam without edema</a:t>
            </a:r>
          </a:p>
          <a:p>
            <a:r>
              <a:rPr lang="en-US" sz="1995">
                <a:latin typeface="+mj-lt"/>
              </a:rPr>
              <a:t>Labs: WBC 4.1, </a:t>
            </a:r>
            <a:r>
              <a:rPr lang="en-US" sz="1995" err="1">
                <a:latin typeface="+mj-lt"/>
              </a:rPr>
              <a:t>hgb</a:t>
            </a:r>
            <a:r>
              <a:rPr lang="en-US" sz="1995">
                <a:latin typeface="+mj-lt"/>
              </a:rPr>
              <a:t> 10.2, </a:t>
            </a:r>
            <a:r>
              <a:rPr lang="en-US" sz="1995" err="1">
                <a:latin typeface="+mj-lt"/>
              </a:rPr>
              <a:t>plt</a:t>
            </a:r>
            <a:r>
              <a:rPr lang="en-US" sz="1995">
                <a:latin typeface="+mj-lt"/>
              </a:rPr>
              <a:t> 145, Cr 1.2, normal LFTs</a:t>
            </a:r>
          </a:p>
          <a:p>
            <a:r>
              <a:rPr lang="en-US" sz="1995">
                <a:latin typeface="+mj-lt"/>
              </a:rPr>
              <a:t>CXR: Small bilateral pleural effusions, otherwise clear</a:t>
            </a:r>
          </a:p>
          <a:p>
            <a:r>
              <a:rPr lang="en-US" sz="1995">
                <a:latin typeface="+mj-lt"/>
              </a:rPr>
              <a:t>SARS-CoV-2 testing obtained (pending) and patient discharged on oral levofloxacin</a:t>
            </a:r>
          </a:p>
          <a:p>
            <a:pPr lvl="1"/>
            <a:r>
              <a:rPr lang="en-US" sz="1995">
                <a:latin typeface="+mj-lt"/>
              </a:rPr>
              <a:t>This returned positive the following day (1/1/2022)</a:t>
            </a:r>
          </a:p>
        </p:txBody>
      </p:sp>
    </p:spTree>
    <p:extLst>
      <p:ext uri="{BB962C8B-B14F-4D97-AF65-F5344CB8AC3E}">
        <p14:creationId xmlns:p14="http://schemas.microsoft.com/office/powerpoint/2010/main" val="19404891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825CE-7134-471F-B1D2-005107975B50}"/>
              </a:ext>
            </a:extLst>
          </p:cNvPr>
          <p:cNvSpPr>
            <a:spLocks noGrp="1"/>
          </p:cNvSpPr>
          <p:nvPr>
            <p:ph type="title"/>
          </p:nvPr>
        </p:nvSpPr>
        <p:spPr/>
        <p:txBody>
          <a:bodyPr>
            <a:normAutofit/>
          </a:bodyPr>
          <a:lstStyle/>
          <a:p>
            <a:r>
              <a:rPr lang="en-US" sz="3192"/>
              <a:t>Patient 2 - RR, continued</a:t>
            </a:r>
          </a:p>
        </p:txBody>
      </p:sp>
      <p:sp>
        <p:nvSpPr>
          <p:cNvPr id="4" name="Content Placeholder 2">
            <a:extLst>
              <a:ext uri="{FF2B5EF4-FFF2-40B4-BE49-F238E27FC236}">
                <a16:creationId xmlns:a16="http://schemas.microsoft.com/office/drawing/2014/main" id="{BC7581A4-99EF-D246-9314-4CDCDD0C9FB6}"/>
              </a:ext>
            </a:extLst>
          </p:cNvPr>
          <p:cNvSpPr>
            <a:spLocks noGrp="1"/>
          </p:cNvSpPr>
          <p:nvPr>
            <p:ph idx="1"/>
          </p:nvPr>
        </p:nvSpPr>
        <p:spPr>
          <a:xfrm>
            <a:off x="836127" y="1829592"/>
            <a:ext cx="10489585" cy="4340573"/>
          </a:xfrm>
        </p:spPr>
        <p:txBody>
          <a:bodyPr>
            <a:normAutofit/>
          </a:bodyPr>
          <a:lstStyle/>
          <a:p>
            <a:r>
              <a:rPr lang="en-US" sz="1995">
                <a:latin typeface="+mj-lt"/>
              </a:rPr>
              <a:t>Transplant background (8/5/2021): thymoglobulin induction, index admission c/b groin infection necessitating wound vac. Antibody-mediated rejection (9/23/2021) treated with steroids and IVIG further complicated by steroid-induced psychosis </a:t>
            </a:r>
          </a:p>
          <a:p>
            <a:r>
              <a:rPr lang="en-US" sz="1995">
                <a:latin typeface="+mj-lt"/>
              </a:rPr>
              <a:t>Transplant immunosuppression: tacrolimus 7.5mg PO q12h, mycophenolate 1500mg PO q12h, prednisone 7.5mg PO q24h</a:t>
            </a:r>
          </a:p>
          <a:p>
            <a:r>
              <a:rPr lang="en-US" sz="1995">
                <a:latin typeface="+mj-lt"/>
              </a:rPr>
              <a:t>Antimicrobial prophylaxis: nystatin oral suspension</a:t>
            </a:r>
          </a:p>
          <a:p>
            <a:r>
              <a:rPr lang="en-US" sz="1995">
                <a:latin typeface="+mj-lt"/>
              </a:rPr>
              <a:t>Other medications: alendronate, aspirin, atorvastatin, calcium/vitamin D, citalopram, docusate, famotidine, ferrous gluconate, magnesium oxide, quetiapine</a:t>
            </a:r>
          </a:p>
          <a:p>
            <a:r>
              <a:rPr lang="en-US" sz="1995">
                <a:latin typeface="+mj-lt"/>
              </a:rPr>
              <a:t>Allergies: Benzocaine, bacitracin</a:t>
            </a:r>
          </a:p>
        </p:txBody>
      </p:sp>
      <p:graphicFrame>
        <p:nvGraphicFramePr>
          <p:cNvPr id="3" name="Table 4">
            <a:extLst>
              <a:ext uri="{FF2B5EF4-FFF2-40B4-BE49-F238E27FC236}">
                <a16:creationId xmlns:a16="http://schemas.microsoft.com/office/drawing/2014/main" id="{079ABAF6-A6EC-F34B-860E-4CB0CA0836BC}"/>
              </a:ext>
            </a:extLst>
          </p:cNvPr>
          <p:cNvGraphicFramePr>
            <a:graphicFrameLocks noGrp="1"/>
          </p:cNvGraphicFramePr>
          <p:nvPr/>
        </p:nvGraphicFramePr>
        <p:xfrm>
          <a:off x="6080919" y="4736340"/>
          <a:ext cx="5340294" cy="1757650"/>
        </p:xfrm>
        <a:graphic>
          <a:graphicData uri="http://schemas.openxmlformats.org/drawingml/2006/table">
            <a:tbl>
              <a:tblPr firstRow="1" bandRow="1">
                <a:tableStyleId>{5C22544A-7EE6-4342-B048-85BDC9FD1C3A}</a:tableStyleId>
              </a:tblPr>
              <a:tblGrid>
                <a:gridCol w="5340294">
                  <a:extLst>
                    <a:ext uri="{9D8B030D-6E8A-4147-A177-3AD203B41FA5}">
                      <a16:colId xmlns:a16="http://schemas.microsoft.com/office/drawing/2014/main" val="2824491950"/>
                    </a:ext>
                  </a:extLst>
                </a:gridCol>
              </a:tblGrid>
              <a:tr h="638496">
                <a:tc>
                  <a:txBody>
                    <a:bodyPr/>
                    <a:lstStyle/>
                    <a:p>
                      <a:r>
                        <a:rPr lang="en-US" sz="1800"/>
                        <a:t>Quetiapine: Reduce dose to 1/6 of current dose during </a:t>
                      </a:r>
                      <a:r>
                        <a:rPr lang="en-US" sz="1800" err="1"/>
                        <a:t>Paxlovid</a:t>
                      </a:r>
                      <a:r>
                        <a:rPr lang="en-US" sz="1800"/>
                        <a:t> + 3 days after therapy</a:t>
                      </a:r>
                    </a:p>
                  </a:txBody>
                  <a:tcPr marL="91214" marR="91214" marT="45607" marB="45607">
                    <a:solidFill>
                      <a:srgbClr val="C00000"/>
                    </a:solidFill>
                  </a:tcPr>
                </a:tc>
                <a:extLst>
                  <a:ext uri="{0D108BD9-81ED-4DB2-BD59-A6C34878D82A}">
                    <a16:rowId xmlns:a16="http://schemas.microsoft.com/office/drawing/2014/main" val="2344108598"/>
                  </a:ext>
                </a:extLst>
              </a:tr>
              <a:tr h="477942">
                <a:tc>
                  <a:txBody>
                    <a:bodyPr/>
                    <a:lstStyle/>
                    <a:p>
                      <a:r>
                        <a:rPr lang="en-US" sz="1800"/>
                        <a:t>Atorvastatin: Hold during </a:t>
                      </a:r>
                      <a:r>
                        <a:rPr lang="en-US" sz="1800" err="1"/>
                        <a:t>Paxlovid</a:t>
                      </a:r>
                      <a:r>
                        <a:rPr lang="en-US" sz="1800"/>
                        <a:t> + 3 days</a:t>
                      </a:r>
                    </a:p>
                  </a:txBody>
                  <a:tcPr marL="91214" marR="91214" marT="45607" marB="45607">
                    <a:solidFill>
                      <a:schemeClr val="accent2">
                        <a:lumMod val="60000"/>
                        <a:lumOff val="40000"/>
                      </a:schemeClr>
                    </a:solidFill>
                  </a:tcPr>
                </a:tc>
                <a:extLst>
                  <a:ext uri="{0D108BD9-81ED-4DB2-BD59-A6C34878D82A}">
                    <a16:rowId xmlns:a16="http://schemas.microsoft.com/office/drawing/2014/main" val="2266156586"/>
                  </a:ext>
                </a:extLst>
              </a:tr>
              <a:tr h="6384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No clinically significant DDIs expected between </a:t>
                      </a:r>
                      <a:r>
                        <a:rPr lang="en-US" sz="1800" err="1"/>
                        <a:t>Paxlovid</a:t>
                      </a:r>
                      <a:r>
                        <a:rPr lang="en-US" sz="1800"/>
                        <a:t> and other co-medications</a:t>
                      </a:r>
                    </a:p>
                  </a:txBody>
                  <a:tcPr marL="91214" marR="91214" marT="45607" marB="45607">
                    <a:solidFill>
                      <a:schemeClr val="accent6">
                        <a:lumMod val="60000"/>
                        <a:lumOff val="40000"/>
                      </a:schemeClr>
                    </a:solidFill>
                  </a:tcPr>
                </a:tc>
                <a:extLst>
                  <a:ext uri="{0D108BD9-81ED-4DB2-BD59-A6C34878D82A}">
                    <a16:rowId xmlns:a16="http://schemas.microsoft.com/office/drawing/2014/main" val="2524909340"/>
                  </a:ext>
                </a:extLst>
              </a:tr>
            </a:tbl>
          </a:graphicData>
        </a:graphic>
      </p:graphicFrame>
    </p:spTree>
    <p:extLst>
      <p:ext uri="{BB962C8B-B14F-4D97-AF65-F5344CB8AC3E}">
        <p14:creationId xmlns:p14="http://schemas.microsoft.com/office/powerpoint/2010/main" val="28359969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825CE-7134-471F-B1D2-005107975B50}"/>
              </a:ext>
            </a:extLst>
          </p:cNvPr>
          <p:cNvSpPr>
            <a:spLocks noGrp="1"/>
          </p:cNvSpPr>
          <p:nvPr>
            <p:ph type="title"/>
          </p:nvPr>
        </p:nvSpPr>
        <p:spPr/>
        <p:txBody>
          <a:bodyPr>
            <a:normAutofit/>
          </a:bodyPr>
          <a:lstStyle/>
          <a:p>
            <a:r>
              <a:rPr lang="en-US" sz="3192"/>
              <a:t>Patient 2 - RR, continued</a:t>
            </a:r>
          </a:p>
        </p:txBody>
      </p:sp>
      <p:sp>
        <p:nvSpPr>
          <p:cNvPr id="4" name="Content Placeholder 2">
            <a:extLst>
              <a:ext uri="{FF2B5EF4-FFF2-40B4-BE49-F238E27FC236}">
                <a16:creationId xmlns:a16="http://schemas.microsoft.com/office/drawing/2014/main" id="{BC7581A4-99EF-D246-9314-4CDCDD0C9FB6}"/>
              </a:ext>
            </a:extLst>
          </p:cNvPr>
          <p:cNvSpPr>
            <a:spLocks noGrp="1"/>
          </p:cNvSpPr>
          <p:nvPr>
            <p:ph idx="1"/>
          </p:nvPr>
        </p:nvSpPr>
        <p:spPr>
          <a:xfrm>
            <a:off x="836127" y="1829592"/>
            <a:ext cx="10489585" cy="4340573"/>
          </a:xfrm>
        </p:spPr>
        <p:txBody>
          <a:bodyPr>
            <a:normAutofit/>
          </a:bodyPr>
          <a:lstStyle/>
          <a:p>
            <a:r>
              <a:rPr lang="en-US" sz="1995">
                <a:latin typeface="+mj-lt"/>
              </a:rPr>
              <a:t>Patient prescribed five-day course of NR on 1/1/2022; advised to hold tacrolimus at that time</a:t>
            </a:r>
          </a:p>
          <a:p>
            <a:r>
              <a:rPr lang="en-US" sz="1995">
                <a:latin typeface="+mj-lt"/>
              </a:rPr>
              <a:t>Most recent tacrolimus level (pre-NR) 15.0 (13 days prior)</a:t>
            </a:r>
          </a:p>
          <a:p>
            <a:r>
              <a:rPr lang="en-US" sz="1995">
                <a:latin typeface="+mj-lt"/>
              </a:rPr>
              <a:t>First post-NR tacrolimus level (3 days after NR initiation) &lt;0.2</a:t>
            </a:r>
          </a:p>
          <a:p>
            <a:r>
              <a:rPr lang="en-US" sz="1995">
                <a:latin typeface="+mj-lt"/>
              </a:rPr>
              <a:t>Patient advised to restart tacrolimus at 67% previous dosage</a:t>
            </a:r>
          </a:p>
          <a:p>
            <a:r>
              <a:rPr lang="en-US" sz="1995">
                <a:latin typeface="+mj-lt"/>
              </a:rPr>
              <a:t>Second post-NR tacrolimus dose (8 days after NR initiation) 8.9</a:t>
            </a:r>
          </a:p>
          <a:p>
            <a:r>
              <a:rPr lang="en-US" sz="1995">
                <a:latin typeface="+mj-lt"/>
              </a:rPr>
              <a:t>Patient underwent right heart catheterization 1/10/2022 – negative for rejection</a:t>
            </a:r>
          </a:p>
          <a:p>
            <a:r>
              <a:rPr lang="en-US" sz="1995">
                <a:latin typeface="+mj-lt"/>
              </a:rPr>
              <a:t>Third post-NR tacrolimus (25 days after NR initiation) 10.4</a:t>
            </a:r>
          </a:p>
          <a:p>
            <a:r>
              <a:rPr lang="en-US" sz="1995">
                <a:latin typeface="+mj-lt"/>
              </a:rPr>
              <a:t>In late January, patient developed worsening sinus pain and congestion, prescribed amoxicillin-clavulanate for sinusitis</a:t>
            </a:r>
          </a:p>
        </p:txBody>
      </p:sp>
    </p:spTree>
    <p:extLst>
      <p:ext uri="{BB962C8B-B14F-4D97-AF65-F5344CB8AC3E}">
        <p14:creationId xmlns:p14="http://schemas.microsoft.com/office/powerpoint/2010/main" val="203239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8E58BC-2D35-421E-9B5A-EC17F537226A}"/>
              </a:ext>
            </a:extLst>
          </p:cNvPr>
          <p:cNvSpPr>
            <a:spLocks noGrp="1"/>
          </p:cNvSpPr>
          <p:nvPr>
            <p:ph type="title"/>
          </p:nvPr>
        </p:nvSpPr>
        <p:spPr>
          <a:xfrm>
            <a:off x="608092" y="669110"/>
            <a:ext cx="10945654" cy="917180"/>
          </a:xfrm>
        </p:spPr>
        <p:txBody>
          <a:bodyPr/>
          <a:lstStyle/>
          <a:p>
            <a:r>
              <a:rPr lang="en-US"/>
              <a:t>Nothing to disclose</a:t>
            </a:r>
          </a:p>
        </p:txBody>
      </p:sp>
    </p:spTree>
    <p:extLst>
      <p:ext uri="{BB962C8B-B14F-4D97-AF65-F5344CB8AC3E}">
        <p14:creationId xmlns:p14="http://schemas.microsoft.com/office/powerpoint/2010/main" val="1597253146"/>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AC679-EFEC-0842-AF65-07DC17D23A0B}"/>
              </a:ext>
            </a:extLst>
          </p:cNvPr>
          <p:cNvSpPr>
            <a:spLocks noGrp="1"/>
          </p:cNvSpPr>
          <p:nvPr>
            <p:ph type="title"/>
          </p:nvPr>
        </p:nvSpPr>
        <p:spPr/>
        <p:txBody>
          <a:bodyPr/>
          <a:lstStyle/>
          <a:p>
            <a:r>
              <a:rPr lang="en-US"/>
              <a:t>Timeline of </a:t>
            </a:r>
            <a:r>
              <a:rPr lang="en-US" err="1"/>
              <a:t>nirmatrelvir</a:t>
            </a:r>
            <a:r>
              <a:rPr lang="en-US"/>
              <a:t>/ritonavir DDIs</a:t>
            </a:r>
          </a:p>
        </p:txBody>
      </p:sp>
      <p:sp>
        <p:nvSpPr>
          <p:cNvPr id="3" name="Content Placeholder 2">
            <a:extLst>
              <a:ext uri="{FF2B5EF4-FFF2-40B4-BE49-F238E27FC236}">
                <a16:creationId xmlns:a16="http://schemas.microsoft.com/office/drawing/2014/main" id="{155180CA-6549-5C4D-95A2-1BD9E9BF0EF0}"/>
              </a:ext>
            </a:extLst>
          </p:cNvPr>
          <p:cNvSpPr>
            <a:spLocks noGrp="1"/>
          </p:cNvSpPr>
          <p:nvPr>
            <p:ph idx="1"/>
          </p:nvPr>
        </p:nvSpPr>
        <p:spPr>
          <a:xfrm>
            <a:off x="659451" y="1521497"/>
            <a:ext cx="10489585" cy="892470"/>
          </a:xfrm>
        </p:spPr>
        <p:txBody>
          <a:bodyPr>
            <a:normAutofit/>
          </a:bodyPr>
          <a:lstStyle/>
          <a:p>
            <a:r>
              <a:rPr lang="en-US" sz="1995">
                <a:latin typeface="+mj-lt"/>
              </a:rPr>
              <a:t>Ritonavir is a mechanism-based, irreversible inhibitor of CPY3A4, CYP2D6, p-glycoprotein </a:t>
            </a:r>
          </a:p>
          <a:p>
            <a:r>
              <a:rPr lang="en-US" sz="1995">
                <a:latin typeface="+mj-lt"/>
                <a:sym typeface="Wingdings" pitchFamily="2" charset="2"/>
              </a:rPr>
              <a:t>One study modeled the time to resolution of enzyme inhibition based on lopinavir/ritonavir</a:t>
            </a:r>
          </a:p>
          <a:p>
            <a:endParaRPr lang="en-US" sz="1995">
              <a:latin typeface="+mj-lt"/>
              <a:sym typeface="Wingdings" pitchFamily="2" charset="2"/>
            </a:endParaRPr>
          </a:p>
          <a:p>
            <a:endParaRPr lang="en-US" sz="1995">
              <a:latin typeface="+mj-lt"/>
              <a:sym typeface="Wingdings" pitchFamily="2" charset="2"/>
            </a:endParaRPr>
          </a:p>
          <a:p>
            <a:endParaRPr lang="en-US" sz="1995">
              <a:latin typeface="+mj-lt"/>
              <a:sym typeface="Wingdings" pitchFamily="2" charset="2"/>
            </a:endParaRPr>
          </a:p>
          <a:p>
            <a:endParaRPr lang="en-US" sz="1995">
              <a:latin typeface="+mj-lt"/>
              <a:sym typeface="Wingdings" pitchFamily="2" charset="2"/>
            </a:endParaRPr>
          </a:p>
          <a:p>
            <a:endParaRPr lang="en-US">
              <a:sym typeface="Wingdings" pitchFamily="2" charset="2"/>
            </a:endParaRPr>
          </a:p>
        </p:txBody>
      </p:sp>
      <p:sp>
        <p:nvSpPr>
          <p:cNvPr id="4" name="TextBox 3">
            <a:extLst>
              <a:ext uri="{FF2B5EF4-FFF2-40B4-BE49-F238E27FC236}">
                <a16:creationId xmlns:a16="http://schemas.microsoft.com/office/drawing/2014/main" id="{560FD40A-3243-694D-8DAB-CA913538602D}"/>
              </a:ext>
            </a:extLst>
          </p:cNvPr>
          <p:cNvSpPr txBox="1"/>
          <p:nvPr/>
        </p:nvSpPr>
        <p:spPr>
          <a:xfrm>
            <a:off x="375587" y="5762409"/>
            <a:ext cx="10950125" cy="1013150"/>
          </a:xfrm>
          <a:prstGeom prst="rect">
            <a:avLst/>
          </a:prstGeom>
          <a:noFill/>
        </p:spPr>
        <p:txBody>
          <a:bodyPr wrap="square" rtlCol="0">
            <a:spAutoFit/>
          </a:bodyPr>
          <a:lstStyle/>
          <a:p>
            <a:r>
              <a:rPr lang="en-US" sz="1995">
                <a:latin typeface="+mj-lt"/>
                <a:sym typeface="Wingdings" pitchFamily="2" charset="2"/>
              </a:rPr>
              <a:t>Note: chronic ritonavir also induces several other CYP enzymes and glucuronidation, but this is unlikely to be clinically significant due slower time to maximal enzyme induction.</a:t>
            </a:r>
            <a:endParaRPr lang="en-US" sz="1995">
              <a:latin typeface="+mj-lt"/>
            </a:endParaRPr>
          </a:p>
          <a:p>
            <a:endParaRPr lang="en-US" sz="1995">
              <a:latin typeface="+mj-lt"/>
            </a:endParaRPr>
          </a:p>
        </p:txBody>
      </p:sp>
      <p:pic>
        <p:nvPicPr>
          <p:cNvPr id="6" name="Picture 5" descr="Table&#10;&#10;Description automatically generated">
            <a:extLst>
              <a:ext uri="{FF2B5EF4-FFF2-40B4-BE49-F238E27FC236}">
                <a16:creationId xmlns:a16="http://schemas.microsoft.com/office/drawing/2014/main" id="{62FEFDA7-729B-A446-B255-759CD0DC77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776" y="2440471"/>
            <a:ext cx="7681376" cy="2896032"/>
          </a:xfrm>
          <a:prstGeom prst="rect">
            <a:avLst/>
          </a:prstGeom>
        </p:spPr>
      </p:pic>
      <p:sp>
        <p:nvSpPr>
          <p:cNvPr id="7" name="TextBox 6">
            <a:extLst>
              <a:ext uri="{FF2B5EF4-FFF2-40B4-BE49-F238E27FC236}">
                <a16:creationId xmlns:a16="http://schemas.microsoft.com/office/drawing/2014/main" id="{4C01BE03-C7EC-EA44-9568-220140AEEE2D}"/>
              </a:ext>
            </a:extLst>
          </p:cNvPr>
          <p:cNvSpPr txBox="1"/>
          <p:nvPr/>
        </p:nvSpPr>
        <p:spPr>
          <a:xfrm>
            <a:off x="7802477" y="6485295"/>
            <a:ext cx="4622319" cy="337716"/>
          </a:xfrm>
          <a:prstGeom prst="rect">
            <a:avLst/>
          </a:prstGeom>
          <a:noFill/>
        </p:spPr>
        <p:txBody>
          <a:bodyPr wrap="square" rtlCol="0">
            <a:spAutoFit/>
          </a:bodyPr>
          <a:lstStyle/>
          <a:p>
            <a:r>
              <a:rPr lang="en-US" sz="1596" err="1">
                <a:sym typeface="Wingdings" pitchFamily="2" charset="2"/>
              </a:rPr>
              <a:t>Stader</a:t>
            </a:r>
            <a:r>
              <a:rPr lang="en-US" sz="1596">
                <a:sym typeface="Wingdings" pitchFamily="2" charset="2"/>
              </a:rPr>
              <a:t> et al. JAC 2020; 75:3084-86</a:t>
            </a:r>
            <a:endParaRPr lang="en-US" sz="1596"/>
          </a:p>
        </p:txBody>
      </p:sp>
      <p:sp>
        <p:nvSpPr>
          <p:cNvPr id="8" name="Content Placeholder 2">
            <a:extLst>
              <a:ext uri="{FF2B5EF4-FFF2-40B4-BE49-F238E27FC236}">
                <a16:creationId xmlns:a16="http://schemas.microsoft.com/office/drawing/2014/main" id="{387F253C-D43E-7F44-BCBA-A7FA51569A8A}"/>
              </a:ext>
            </a:extLst>
          </p:cNvPr>
          <p:cNvSpPr txBox="1">
            <a:spLocks/>
          </p:cNvSpPr>
          <p:nvPr/>
        </p:nvSpPr>
        <p:spPr>
          <a:xfrm>
            <a:off x="8449602" y="2791441"/>
            <a:ext cx="3712236" cy="3369390"/>
          </a:xfrm>
          <a:prstGeom prst="rect">
            <a:avLst/>
          </a:prstGeom>
        </p:spPr>
        <p:txBody>
          <a:bodyPr vert="horz" lIns="91214" tIns="45607" rIns="91214" bIns="45607"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95">
                <a:latin typeface="+mj-lt"/>
              </a:rPr>
              <a:t>Support guideline advice to resume contraindicated medications 3 days after completion of  </a:t>
            </a:r>
            <a:r>
              <a:rPr lang="en-US" sz="1995" err="1">
                <a:latin typeface="+mj-lt"/>
              </a:rPr>
              <a:t>Paxlovid</a:t>
            </a:r>
            <a:r>
              <a:rPr lang="en-US" sz="1995">
                <a:latin typeface="+mj-lt"/>
              </a:rPr>
              <a:t> therapy</a:t>
            </a:r>
          </a:p>
          <a:p>
            <a:r>
              <a:rPr lang="en-US" sz="1995">
                <a:latin typeface="+mj-lt"/>
              </a:rPr>
              <a:t>Residual inhibition may be observed in some individuals through 21 days based on </a:t>
            </a:r>
            <a:r>
              <a:rPr lang="en-US" sz="1995" err="1">
                <a:latin typeface="+mj-lt"/>
              </a:rPr>
              <a:t>Stader</a:t>
            </a:r>
            <a:r>
              <a:rPr lang="en-US" sz="1995">
                <a:latin typeface="+mj-lt"/>
              </a:rPr>
              <a:t> et al.’s model.</a:t>
            </a:r>
          </a:p>
          <a:p>
            <a:endParaRPr lang="en-US" sz="1995">
              <a:latin typeface="+mj-lt"/>
              <a:sym typeface="Wingdings" pitchFamily="2" charset="2"/>
            </a:endParaRPr>
          </a:p>
          <a:p>
            <a:endParaRPr lang="en-US" sz="1995">
              <a:latin typeface="+mj-lt"/>
              <a:sym typeface="Wingdings" pitchFamily="2" charset="2"/>
            </a:endParaRPr>
          </a:p>
          <a:p>
            <a:endParaRPr lang="en-US" sz="1995">
              <a:latin typeface="+mj-lt"/>
              <a:sym typeface="Wingdings" pitchFamily="2" charset="2"/>
            </a:endParaRPr>
          </a:p>
          <a:p>
            <a:endParaRPr lang="en-US" sz="1995">
              <a:latin typeface="+mj-lt"/>
              <a:sym typeface="Wingdings" pitchFamily="2" charset="2"/>
            </a:endParaRPr>
          </a:p>
          <a:p>
            <a:endParaRPr lang="en-US" sz="2793">
              <a:sym typeface="Wingdings" pitchFamily="2" charset="2"/>
            </a:endParaRPr>
          </a:p>
        </p:txBody>
      </p:sp>
      <p:sp>
        <p:nvSpPr>
          <p:cNvPr id="9" name="Rectangle 8">
            <a:extLst>
              <a:ext uri="{FF2B5EF4-FFF2-40B4-BE49-F238E27FC236}">
                <a16:creationId xmlns:a16="http://schemas.microsoft.com/office/drawing/2014/main" id="{270BCA94-14FF-8844-8C3F-5C6F0A97584B}"/>
              </a:ext>
            </a:extLst>
          </p:cNvPr>
          <p:cNvSpPr/>
          <p:nvPr/>
        </p:nvSpPr>
        <p:spPr>
          <a:xfrm>
            <a:off x="482776" y="3550432"/>
            <a:ext cx="7681376" cy="64895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p>
        </p:txBody>
      </p:sp>
    </p:spTree>
    <p:extLst>
      <p:ext uri="{BB962C8B-B14F-4D97-AF65-F5344CB8AC3E}">
        <p14:creationId xmlns:p14="http://schemas.microsoft.com/office/powerpoint/2010/main" val="23141735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825CE-7134-471F-B1D2-005107975B50}"/>
              </a:ext>
            </a:extLst>
          </p:cNvPr>
          <p:cNvSpPr>
            <a:spLocks noGrp="1"/>
          </p:cNvSpPr>
          <p:nvPr>
            <p:ph type="title"/>
          </p:nvPr>
        </p:nvSpPr>
        <p:spPr/>
        <p:txBody>
          <a:bodyPr>
            <a:normAutofit/>
          </a:bodyPr>
          <a:lstStyle/>
          <a:p>
            <a:r>
              <a:rPr lang="en-US" sz="3192"/>
              <a:t>Discussion</a:t>
            </a:r>
          </a:p>
        </p:txBody>
      </p:sp>
      <p:sp>
        <p:nvSpPr>
          <p:cNvPr id="3" name="Content Placeholder 2">
            <a:extLst>
              <a:ext uri="{FF2B5EF4-FFF2-40B4-BE49-F238E27FC236}">
                <a16:creationId xmlns:a16="http://schemas.microsoft.com/office/drawing/2014/main" id="{5D4BA1C7-464A-4239-A206-9B83F9E242AD}"/>
              </a:ext>
            </a:extLst>
          </p:cNvPr>
          <p:cNvSpPr>
            <a:spLocks noGrp="1"/>
          </p:cNvSpPr>
          <p:nvPr>
            <p:ph idx="1"/>
          </p:nvPr>
        </p:nvSpPr>
        <p:spPr>
          <a:xfrm>
            <a:off x="836127" y="1829591"/>
            <a:ext cx="10489585" cy="4717479"/>
          </a:xfrm>
        </p:spPr>
        <p:txBody>
          <a:bodyPr>
            <a:normAutofit/>
          </a:bodyPr>
          <a:lstStyle/>
          <a:p>
            <a:r>
              <a:rPr lang="en-US" sz="1995">
                <a:latin typeface="+mj-lt"/>
              </a:rPr>
              <a:t>While NR can be safely used in SOTRs, drug-drug interactions are complex and require close monitoring</a:t>
            </a:r>
          </a:p>
          <a:p>
            <a:r>
              <a:rPr lang="en-US" sz="1995">
                <a:latin typeface="+mj-lt"/>
              </a:rPr>
              <a:t>Holding CNIs and mTOR inhibitors at the time of NR initiation can prevent supratherapeutic levels</a:t>
            </a:r>
          </a:p>
          <a:p>
            <a:r>
              <a:rPr lang="en-US" sz="1995">
                <a:latin typeface="+mj-lt"/>
              </a:rPr>
              <a:t>An important aspect of managing these drug-drug interaction is determining when and how to restart CNI/mTOR inhibitors</a:t>
            </a:r>
          </a:p>
          <a:p>
            <a:r>
              <a:rPr lang="en-US" sz="1995">
                <a:latin typeface="+mj-lt"/>
              </a:rPr>
              <a:t>For the majority of stable SOTRs, slight transient reductions in immunosuppression are unlikely to result in adverse outcomes</a:t>
            </a:r>
          </a:p>
          <a:p>
            <a:r>
              <a:rPr lang="en-US" sz="1995">
                <a:latin typeface="+mj-lt"/>
              </a:rPr>
              <a:t>For patients with high immunological risk factors (recent transplant or rejection), more intensive monitoring may be needed</a:t>
            </a:r>
          </a:p>
          <a:p>
            <a:r>
              <a:rPr lang="en-US" sz="1995">
                <a:latin typeface="+mj-lt"/>
              </a:rPr>
              <a:t>To effectively do this, transplant centers must have the ability to test COVID-positive individuals on-site or remotely and communicate recommendations to patients</a:t>
            </a:r>
          </a:p>
          <a:p>
            <a:r>
              <a:rPr lang="en-US" sz="1995">
                <a:latin typeface="+mj-lt"/>
              </a:rPr>
              <a:t>PCPs, emergency/urgent care providers, transplant teams, and PharmDs must to partner together to care for these vulnerable individuals </a:t>
            </a:r>
          </a:p>
        </p:txBody>
      </p:sp>
    </p:spTree>
    <p:extLst>
      <p:ext uri="{BB962C8B-B14F-4D97-AF65-F5344CB8AC3E}">
        <p14:creationId xmlns:p14="http://schemas.microsoft.com/office/powerpoint/2010/main" val="15028156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3B9F18D0-EB9C-4441-8B78-087C096BF84F}"/>
              </a:ext>
            </a:extLst>
          </p:cNvPr>
          <p:cNvSpPr txBox="1"/>
          <p:nvPr/>
        </p:nvSpPr>
        <p:spPr>
          <a:xfrm>
            <a:off x="802681" y="2046369"/>
            <a:ext cx="3584702" cy="926197"/>
          </a:xfrm>
          <a:prstGeom prst="rect">
            <a:avLst/>
          </a:prstGeom>
        </p:spPr>
        <p:txBody>
          <a:bodyPr vert="horz" lIns="91214" tIns="45607" rIns="91214" bIns="45607" rtlCol="0" anchor="b">
            <a:normAutofit/>
          </a:bodyPr>
          <a:lstStyle/>
          <a:p>
            <a:pPr marL="0" marR="0" lvl="0" indent="0" algn="l" defTabSz="912205" rtl="0" eaLnBrk="1" fontAlgn="auto" latinLnBrk="0" hangingPunct="1">
              <a:lnSpc>
                <a:spcPct val="90000"/>
              </a:lnSpc>
              <a:spcBef>
                <a:spcPts val="998"/>
              </a:spcBef>
              <a:spcAft>
                <a:spcPts val="0"/>
              </a:spcAft>
              <a:buClrTx/>
              <a:buSzTx/>
              <a:buFontTx/>
              <a:buNone/>
              <a:tabLst/>
              <a:defRPr/>
            </a:pPr>
            <a:endParaRPr kumimoji="0" lang="en-US" sz="798" b="0" i="0" u="none" strike="noStrike" kern="1200" cap="none" spc="0" normalizeH="0" baseline="0" noProof="0">
              <a:ln>
                <a:noFill/>
              </a:ln>
              <a:solidFill>
                <a:prstClr val="white"/>
              </a:solidFill>
              <a:effectLst/>
              <a:uLnTx/>
              <a:uFillTx/>
              <a:latin typeface="Calibri" panose="020F0502020204030204"/>
              <a:ea typeface="+mn-ea"/>
              <a:cs typeface="+mn-cs"/>
              <a:sym typeface="Helvetica Neue Medium"/>
            </a:endParaRPr>
          </a:p>
        </p:txBody>
      </p:sp>
      <p:sp>
        <p:nvSpPr>
          <p:cNvPr id="79" name="Freeform: Shape 65">
            <a:extLst>
              <a:ext uri="{FF2B5EF4-FFF2-40B4-BE49-F238E27FC236}">
                <a16:creationId xmlns:a16="http://schemas.microsoft.com/office/drawing/2014/main" id="{F27E9F68-4C6B-44CF-905B-98EC49DD3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00103" y="8483"/>
            <a:ext cx="6561735" cy="6841034"/>
          </a:xfrm>
          <a:custGeom>
            <a:avLst/>
            <a:gdLst>
              <a:gd name="connsiteX0" fmla="*/ 73610 w 6578009"/>
              <a:gd name="connsiteY0" fmla="*/ 0 h 6858000"/>
              <a:gd name="connsiteX1" fmla="*/ 6578009 w 6578009"/>
              <a:gd name="connsiteY1" fmla="*/ 0 h 6858000"/>
              <a:gd name="connsiteX2" fmla="*/ 6578009 w 6578009"/>
              <a:gd name="connsiteY2" fmla="*/ 6858000 h 6858000"/>
              <a:gd name="connsiteX3" fmla="*/ 2947297 w 6578009"/>
              <a:gd name="connsiteY3" fmla="*/ 6858000 h 6858000"/>
              <a:gd name="connsiteX4" fmla="*/ 2740229 w 6578009"/>
              <a:gd name="connsiteY4" fmla="*/ 6703632 h 6858000"/>
              <a:gd name="connsiteX5" fmla="*/ 0 w 6578009"/>
              <a:gd name="connsiteY5" fmla="*/ 1026053 h 6858000"/>
              <a:gd name="connsiteX6" fmla="*/ 37438 w 6578009"/>
              <a:gd name="connsiteY6" fmla="*/ 2846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8009" h="6858000">
                <a:moveTo>
                  <a:pt x="73610" y="0"/>
                </a:moveTo>
                <a:lnTo>
                  <a:pt x="6578009" y="0"/>
                </a:lnTo>
                <a:lnTo>
                  <a:pt x="6578009" y="6858000"/>
                </a:lnTo>
                <a:lnTo>
                  <a:pt x="2947297" y="6858000"/>
                </a:lnTo>
                <a:lnTo>
                  <a:pt x="2740229" y="6703632"/>
                </a:lnTo>
                <a:cubicBezTo>
                  <a:pt x="1070445" y="5375192"/>
                  <a:pt x="0" y="3325631"/>
                  <a:pt x="0" y="1026053"/>
                </a:cubicBezTo>
                <a:cubicBezTo>
                  <a:pt x="0" y="775760"/>
                  <a:pt x="12683" y="528427"/>
                  <a:pt x="37438" y="28466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2205" rtl="0" eaLnBrk="1" fontAlgn="auto" latinLnBrk="0" hangingPunct="1">
              <a:lnSpc>
                <a:spcPct val="100000"/>
              </a:lnSpc>
              <a:spcBef>
                <a:spcPts val="0"/>
              </a:spcBef>
              <a:spcAft>
                <a:spcPts val="0"/>
              </a:spcAft>
              <a:buClrTx/>
              <a:buSzTx/>
              <a:buFontTx/>
              <a:buNone/>
              <a:tabLst/>
              <a:defRPr/>
            </a:pPr>
            <a:endParaRPr kumimoji="0" lang="en-US" sz="1796" b="0" i="0" u="none" strike="noStrike" kern="1200" cap="none" spc="0" normalizeH="0" baseline="0" noProof="0">
              <a:ln>
                <a:noFill/>
              </a:ln>
              <a:solidFill>
                <a:prstClr val="white"/>
              </a:solidFill>
              <a:effectLst/>
              <a:uLnTx/>
              <a:uFillTx/>
              <a:latin typeface="Calibri" panose="020F0502020204030204"/>
              <a:ea typeface="+mn-ea"/>
              <a:cs typeface="+mn-cs"/>
              <a:sym typeface="Helvetica Neue Medium"/>
            </a:endParaRPr>
          </a:p>
        </p:txBody>
      </p:sp>
      <p:sp>
        <p:nvSpPr>
          <p:cNvPr id="80" name="Freeform: Shape 67">
            <a:extLst>
              <a:ext uri="{FF2B5EF4-FFF2-40B4-BE49-F238E27FC236}">
                <a16:creationId xmlns:a16="http://schemas.microsoft.com/office/drawing/2014/main" id="{963C26DC-8AFA-4023-B207-F7664781D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58096" y="8483"/>
            <a:ext cx="6403742" cy="6841034"/>
          </a:xfrm>
          <a:custGeom>
            <a:avLst/>
            <a:gdLst>
              <a:gd name="connsiteX0" fmla="*/ 6344630 w 6419624"/>
              <a:gd name="connsiteY0" fmla="*/ 0 h 6858000"/>
              <a:gd name="connsiteX1" fmla="*/ 0 w 6419624"/>
              <a:gd name="connsiteY1" fmla="*/ 0 h 6858000"/>
              <a:gd name="connsiteX2" fmla="*/ 0 w 6419624"/>
              <a:gd name="connsiteY2" fmla="*/ 6858000 h 6858000"/>
              <a:gd name="connsiteX3" fmla="*/ 3344107 w 6419624"/>
              <a:gd name="connsiteY3" fmla="*/ 6858000 h 6858000"/>
              <a:gd name="connsiteX4" fmla="*/ 3509562 w 6419624"/>
              <a:gd name="connsiteY4" fmla="*/ 6745502 h 6858000"/>
              <a:gd name="connsiteX5" fmla="*/ 6419624 w 6419624"/>
              <a:gd name="connsiteY5" fmla="*/ 1026052 h 6858000"/>
              <a:gd name="connsiteX6" fmla="*/ 6383100 w 6419624"/>
              <a:gd name="connsiteY6" fmla="*/ 3027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9624" h="6858000">
                <a:moveTo>
                  <a:pt x="6344630" y="0"/>
                </a:moveTo>
                <a:lnTo>
                  <a:pt x="0" y="0"/>
                </a:lnTo>
                <a:lnTo>
                  <a:pt x="0" y="6858000"/>
                </a:lnTo>
                <a:lnTo>
                  <a:pt x="3344107" y="6858000"/>
                </a:lnTo>
                <a:lnTo>
                  <a:pt x="3509562" y="6745502"/>
                </a:lnTo>
                <a:cubicBezTo>
                  <a:pt x="5273452" y="5459025"/>
                  <a:pt x="6419624" y="3376391"/>
                  <a:pt x="6419624" y="1026052"/>
                </a:cubicBezTo>
                <a:cubicBezTo>
                  <a:pt x="6419624" y="781861"/>
                  <a:pt x="6407252" y="540560"/>
                  <a:pt x="6383100" y="30274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2205" rtl="0" eaLnBrk="1" fontAlgn="auto" latinLnBrk="0" hangingPunct="1">
              <a:lnSpc>
                <a:spcPct val="100000"/>
              </a:lnSpc>
              <a:spcBef>
                <a:spcPts val="0"/>
              </a:spcBef>
              <a:spcAft>
                <a:spcPts val="0"/>
              </a:spcAft>
              <a:buClrTx/>
              <a:buSzTx/>
              <a:buFontTx/>
              <a:buNone/>
              <a:tabLst/>
              <a:defRPr/>
            </a:pPr>
            <a:endParaRPr kumimoji="0" lang="en-US" sz="1796" b="0" i="0" u="none" strike="noStrike" kern="1200" cap="none" spc="0" normalizeH="0" baseline="0" noProof="0">
              <a:ln>
                <a:noFill/>
              </a:ln>
              <a:solidFill>
                <a:prstClr val="white"/>
              </a:solidFill>
              <a:effectLst/>
              <a:uLnTx/>
              <a:uFillTx/>
              <a:latin typeface="Calibri" panose="020F0502020204030204"/>
              <a:ea typeface="+mn-ea"/>
              <a:cs typeface="+mn-cs"/>
              <a:sym typeface="Helvetica Neue Medium"/>
            </a:endParaRPr>
          </a:p>
        </p:txBody>
      </p:sp>
      <p:sp>
        <p:nvSpPr>
          <p:cNvPr id="4" name="Slide Number Placeholder 3">
            <a:extLst>
              <a:ext uri="{FF2B5EF4-FFF2-40B4-BE49-F238E27FC236}">
                <a16:creationId xmlns:a16="http://schemas.microsoft.com/office/drawing/2014/main" id="{95F9ED1C-B359-4E0B-AE43-3B4427297EFF}"/>
              </a:ext>
            </a:extLst>
          </p:cNvPr>
          <p:cNvSpPr>
            <a:spLocks noGrp="1"/>
          </p:cNvSpPr>
          <p:nvPr>
            <p:ph type="sldNum" sz="quarter" idx="12"/>
          </p:nvPr>
        </p:nvSpPr>
        <p:spPr/>
        <p:txBody>
          <a:bodyPr/>
          <a:lstStyle/>
          <a:p>
            <a:pPr marL="0" marR="0" lvl="0" indent="0" algn="r" defTabSz="912205" rtl="0" eaLnBrk="1" fontAlgn="auto" latinLnBrk="0" hangingPunct="1">
              <a:lnSpc>
                <a:spcPct val="100000"/>
              </a:lnSpc>
              <a:spcBef>
                <a:spcPts val="0"/>
              </a:spcBef>
              <a:spcAft>
                <a:spcPts val="0"/>
              </a:spcAft>
              <a:buClrTx/>
              <a:buSzTx/>
              <a:buFontTx/>
              <a:buNone/>
              <a:tabLst/>
              <a:defRPr/>
            </a:pPr>
            <a:fld id="{221967DE-AA84-4DFD-815B-4215F81F8E8F}" type="slidenum">
              <a:rPr kumimoji="0" lang="en-US" sz="1197"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Helvetica Neue Medium"/>
              </a:rPr>
              <a:pPr marL="0" marR="0" lvl="0" indent="0" algn="r" defTabSz="912205" rtl="0" eaLnBrk="1" fontAlgn="auto" latinLnBrk="0" hangingPunct="1">
                <a:lnSpc>
                  <a:spcPct val="100000"/>
                </a:lnSpc>
                <a:spcBef>
                  <a:spcPts val="0"/>
                </a:spcBef>
                <a:spcAft>
                  <a:spcPts val="0"/>
                </a:spcAft>
                <a:buClrTx/>
                <a:buSzTx/>
                <a:buFontTx/>
                <a:buNone/>
                <a:tabLst/>
                <a:defRPr/>
              </a:pPr>
              <a:t>72</a:t>
            </a:fld>
            <a:endParaRPr kumimoji="0" lang="en-US" sz="1197"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Helvetica Neue Medium"/>
            </a:endParaRPr>
          </a:p>
        </p:txBody>
      </p:sp>
      <p:sp>
        <p:nvSpPr>
          <p:cNvPr id="12" name="TextBox 11">
            <a:extLst>
              <a:ext uri="{FF2B5EF4-FFF2-40B4-BE49-F238E27FC236}">
                <a16:creationId xmlns:a16="http://schemas.microsoft.com/office/drawing/2014/main" id="{9DDF1B85-2E3F-4D2E-B9ED-53F3F3D62AF0}"/>
              </a:ext>
            </a:extLst>
          </p:cNvPr>
          <p:cNvSpPr txBox="1"/>
          <p:nvPr/>
        </p:nvSpPr>
        <p:spPr>
          <a:xfrm>
            <a:off x="167757" y="3683440"/>
            <a:ext cx="7204488" cy="2831544"/>
          </a:xfrm>
          <a:prstGeom prst="rect">
            <a:avLst/>
          </a:prstGeom>
          <a:noFill/>
        </p:spPr>
        <p:txBody>
          <a:bodyPr wrap="square" lIns="91440" tIns="45720" rIns="91440" bIns="45720" anchor="t">
            <a:spAutoFit/>
          </a:bodyPr>
          <a:lstStyle/>
          <a:p>
            <a:pPr defTabSz="912205">
              <a:defRPr/>
            </a:pPr>
            <a:r>
              <a:rPr lang="en-US" sz="3300">
                <a:ea typeface="+mn-lt"/>
                <a:cs typeface="+mn-lt"/>
              </a:rPr>
              <a:t>Lessons Learned from the HIV/</a:t>
            </a:r>
          </a:p>
          <a:p>
            <a:pPr defTabSz="912205">
              <a:defRPr/>
            </a:pPr>
            <a:r>
              <a:rPr lang="en-US" sz="3300">
                <a:ea typeface="+mn-lt"/>
                <a:cs typeface="+mn-lt"/>
              </a:rPr>
              <a:t>Ritonavir Experience</a:t>
            </a:r>
            <a:endParaRPr lang="en-US"/>
          </a:p>
          <a:p>
            <a:pPr defTabSz="912205">
              <a:defRPr/>
            </a:pPr>
            <a:endParaRPr lang="en-US" sz="2800" b="1">
              <a:ea typeface="+mn-lt"/>
              <a:cs typeface="+mn-lt"/>
            </a:endParaRPr>
          </a:p>
          <a:p>
            <a:pPr defTabSz="912205">
              <a:defRPr/>
            </a:pPr>
            <a:r>
              <a:rPr lang="en-US" sz="2800" b="1">
                <a:ea typeface="+mn-lt"/>
                <a:cs typeface="+mn-lt"/>
              </a:rPr>
              <a:t>Melanie A. Thompson, MD</a:t>
            </a:r>
          </a:p>
          <a:p>
            <a:pPr defTabSz="912205">
              <a:defRPr/>
            </a:pPr>
            <a:endParaRPr lang="en-US" sz="2800" b="1">
              <a:ea typeface="+mn-lt"/>
              <a:cs typeface="+mn-lt"/>
            </a:endParaRPr>
          </a:p>
          <a:p>
            <a:pPr marR="0" lvl="0" indent="0" defTabSz="912205">
              <a:lnSpc>
                <a:spcPct val="100000"/>
              </a:lnSpc>
              <a:spcBef>
                <a:spcPts val="0"/>
              </a:spcBef>
              <a:spcAft>
                <a:spcPts val="0"/>
              </a:spcAft>
              <a:buNone/>
              <a:tabLst/>
              <a:defRPr/>
            </a:pPr>
            <a:endParaRPr lang="en-US" sz="2800" b="1">
              <a:ea typeface="+mn-lt"/>
              <a:cs typeface="+mn-lt"/>
            </a:endParaRPr>
          </a:p>
        </p:txBody>
      </p:sp>
      <p:pic>
        <p:nvPicPr>
          <p:cNvPr id="7" name="Picture 7">
            <a:extLst>
              <a:ext uri="{FF2B5EF4-FFF2-40B4-BE49-F238E27FC236}">
                <a16:creationId xmlns:a16="http://schemas.microsoft.com/office/drawing/2014/main" id="{76C67BD0-1442-4D56-A37A-9B78B0E5E174}"/>
              </a:ext>
            </a:extLst>
          </p:cNvPr>
          <p:cNvPicPr>
            <a:picLocks noChangeAspect="1"/>
          </p:cNvPicPr>
          <p:nvPr/>
        </p:nvPicPr>
        <p:blipFill>
          <a:blip r:embed="rId3"/>
          <a:stretch>
            <a:fillRect/>
          </a:stretch>
        </p:blipFill>
        <p:spPr>
          <a:xfrm>
            <a:off x="8017104" y="1034310"/>
            <a:ext cx="2736414" cy="2950313"/>
          </a:xfrm>
          <a:prstGeom prst="rect">
            <a:avLst/>
          </a:prstGeom>
        </p:spPr>
      </p:pic>
    </p:spTree>
    <p:extLst>
      <p:ext uri="{BB962C8B-B14F-4D97-AF65-F5344CB8AC3E}">
        <p14:creationId xmlns:p14="http://schemas.microsoft.com/office/powerpoint/2010/main" val="137812702"/>
      </p:ext>
    </p:extLst>
  </p:cSld>
  <p:clrMapOvr>
    <a:overrideClrMapping bg1="dk1" tx1="lt1" bg2="dk2" tx2="lt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CDDEE-0518-FA46-A5E5-272744E53423}"/>
              </a:ext>
            </a:extLst>
          </p:cNvPr>
          <p:cNvSpPr>
            <a:spLocks noGrp="1"/>
          </p:cNvSpPr>
          <p:nvPr>
            <p:ph type="ctrTitle"/>
          </p:nvPr>
        </p:nvSpPr>
        <p:spPr>
          <a:xfrm>
            <a:off x="517847" y="357923"/>
            <a:ext cx="6542775" cy="4470566"/>
          </a:xfrm>
          <a:ln w="57150">
            <a:solidFill>
              <a:srgbClr val="FF0000"/>
            </a:solidFill>
          </a:ln>
        </p:spPr>
        <p:txBody>
          <a:bodyPr anchor="ctr"/>
          <a:lstStyle/>
          <a:p>
            <a:r>
              <a:rPr lang="en-US"/>
              <a:t>Ritonavir: </a:t>
            </a:r>
            <a:br>
              <a:rPr lang="en-US"/>
            </a:br>
            <a:r>
              <a:rPr lang="en-US"/>
              <a:t>The Drug HIV Providers </a:t>
            </a:r>
            <a:br>
              <a:rPr lang="en-US"/>
            </a:br>
            <a:r>
              <a:rPr lang="en-US"/>
              <a:t>Love to Hate</a:t>
            </a:r>
          </a:p>
        </p:txBody>
      </p:sp>
      <p:sp>
        <p:nvSpPr>
          <p:cNvPr id="3" name="Subtitle 2">
            <a:extLst>
              <a:ext uri="{FF2B5EF4-FFF2-40B4-BE49-F238E27FC236}">
                <a16:creationId xmlns:a16="http://schemas.microsoft.com/office/drawing/2014/main" id="{6522B43E-A4A2-AC43-9C1E-E94482B83489}"/>
              </a:ext>
            </a:extLst>
          </p:cNvPr>
          <p:cNvSpPr>
            <a:spLocks noGrp="1"/>
          </p:cNvSpPr>
          <p:nvPr>
            <p:ph type="subTitle" idx="1"/>
          </p:nvPr>
        </p:nvSpPr>
        <p:spPr>
          <a:xfrm>
            <a:off x="1114835" y="5012573"/>
            <a:ext cx="9915276" cy="1651666"/>
          </a:xfrm>
          <a:ln>
            <a:solidFill>
              <a:srgbClr val="FF0000"/>
            </a:solidFill>
          </a:ln>
        </p:spPr>
        <p:txBody>
          <a:bodyPr>
            <a:normAutofit fontScale="92500"/>
          </a:bodyPr>
          <a:lstStyle/>
          <a:p>
            <a:r>
              <a:rPr lang="en-US" sz="2793"/>
              <a:t>Melanie Thompson, MD</a:t>
            </a:r>
          </a:p>
          <a:p>
            <a:r>
              <a:rPr lang="en-US" sz="2793"/>
              <a:t>Principal Investigator Emeritus, AIDS Research Consortium of Atlanta</a:t>
            </a:r>
          </a:p>
          <a:p>
            <a:r>
              <a:rPr lang="en-US" sz="2793"/>
              <a:t>Co-Chair, HIVMA/IDSA HIV Primary Care Guidance</a:t>
            </a:r>
          </a:p>
        </p:txBody>
      </p:sp>
      <p:pic>
        <p:nvPicPr>
          <p:cNvPr id="7" name="Picture 6">
            <a:extLst>
              <a:ext uri="{FF2B5EF4-FFF2-40B4-BE49-F238E27FC236}">
                <a16:creationId xmlns:a16="http://schemas.microsoft.com/office/drawing/2014/main" id="{9CA5C09B-F582-244B-87BE-52B8EA065440}"/>
              </a:ext>
            </a:extLst>
          </p:cNvPr>
          <p:cNvPicPr>
            <a:picLocks noChangeAspect="1"/>
          </p:cNvPicPr>
          <p:nvPr/>
        </p:nvPicPr>
        <p:blipFill>
          <a:blip r:embed="rId2"/>
          <a:stretch>
            <a:fillRect/>
          </a:stretch>
        </p:blipFill>
        <p:spPr>
          <a:xfrm>
            <a:off x="7316104" y="318858"/>
            <a:ext cx="4457230" cy="4509630"/>
          </a:xfrm>
          <a:prstGeom prst="rect">
            <a:avLst/>
          </a:prstGeom>
          <a:ln w="57150">
            <a:noFill/>
          </a:ln>
        </p:spPr>
      </p:pic>
    </p:spTree>
    <p:extLst>
      <p:ext uri="{BB962C8B-B14F-4D97-AF65-F5344CB8AC3E}">
        <p14:creationId xmlns:p14="http://schemas.microsoft.com/office/powerpoint/2010/main" val="65883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F8FE8E1-CD43-BF4C-96A6-18D69B220016}"/>
              </a:ext>
            </a:extLst>
          </p:cNvPr>
          <p:cNvPicPr>
            <a:picLocks noGrp="1" noChangeAspect="1"/>
          </p:cNvPicPr>
          <p:nvPr>
            <p:ph idx="1"/>
          </p:nvPr>
        </p:nvPicPr>
        <p:blipFill>
          <a:blip r:embed="rId2"/>
          <a:stretch>
            <a:fillRect/>
          </a:stretch>
        </p:blipFill>
        <p:spPr>
          <a:xfrm>
            <a:off x="883634" y="3207386"/>
            <a:ext cx="10325684" cy="3447019"/>
          </a:xfrm>
          <a:ln>
            <a:solidFill>
              <a:srgbClr val="FF0000"/>
            </a:solidFill>
          </a:ln>
        </p:spPr>
      </p:pic>
      <p:pic>
        <p:nvPicPr>
          <p:cNvPr id="9" name="Picture 8">
            <a:extLst>
              <a:ext uri="{FF2B5EF4-FFF2-40B4-BE49-F238E27FC236}">
                <a16:creationId xmlns:a16="http://schemas.microsoft.com/office/drawing/2014/main" id="{368328DE-98AF-2747-ADBA-7CE24862DB0E}"/>
              </a:ext>
            </a:extLst>
          </p:cNvPr>
          <p:cNvPicPr>
            <a:picLocks noChangeAspect="1"/>
          </p:cNvPicPr>
          <p:nvPr/>
        </p:nvPicPr>
        <p:blipFill rotWithShape="1">
          <a:blip r:embed="rId3"/>
          <a:srcRect b="12749"/>
          <a:stretch/>
        </p:blipFill>
        <p:spPr>
          <a:xfrm>
            <a:off x="883634" y="203596"/>
            <a:ext cx="10325684" cy="2926110"/>
          </a:xfrm>
          <a:prstGeom prst="rect">
            <a:avLst/>
          </a:prstGeom>
          <a:ln>
            <a:solidFill>
              <a:srgbClr val="FF0000"/>
            </a:solidFill>
          </a:ln>
        </p:spPr>
      </p:pic>
    </p:spTree>
    <p:extLst>
      <p:ext uri="{BB962C8B-B14F-4D97-AF65-F5344CB8AC3E}">
        <p14:creationId xmlns:p14="http://schemas.microsoft.com/office/powerpoint/2010/main" val="403255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p:nvPr/>
        </p:nvPicPr>
        <p:blipFill>
          <a:blip r:embed="rId3"/>
          <a:stretch/>
        </p:blipFill>
        <p:spPr>
          <a:xfrm>
            <a:off x="8086651" y="6440766"/>
            <a:ext cx="2249714" cy="348230"/>
          </a:xfrm>
          <a:prstGeom prst="rect">
            <a:avLst/>
          </a:prstGeom>
          <a:ln>
            <a:noFill/>
          </a:ln>
        </p:spPr>
      </p:pic>
      <p:sp>
        <p:nvSpPr>
          <p:cNvPr id="45" name="TextShape 1"/>
          <p:cNvSpPr txBox="1"/>
          <p:nvPr/>
        </p:nvSpPr>
        <p:spPr>
          <a:xfrm>
            <a:off x="985791" y="6419626"/>
            <a:ext cx="6178794" cy="472123"/>
          </a:xfrm>
          <a:prstGeom prst="rect">
            <a:avLst/>
          </a:prstGeom>
          <a:noFill/>
          <a:ln>
            <a:noFill/>
          </a:ln>
        </p:spPr>
        <p:txBody>
          <a:bodyPr lIns="0" tIns="0" rIns="0" bIns="0" anchor="ctr"/>
          <a:lstStyle/>
          <a:p>
            <a:pPr defTabSz="804850">
              <a:lnSpc>
                <a:spcPct val="97000"/>
              </a:lnSpc>
            </a:pPr>
            <a:r>
              <a:rPr lang="en-US" sz="1056" b="1" spc="-1" err="1">
                <a:solidFill>
                  <a:srgbClr val="FFFFFF"/>
                </a:solidFill>
                <a:latin typeface="Arial"/>
                <a:ea typeface="Arial Unicode MS"/>
              </a:rPr>
              <a:t>Palella</a:t>
            </a:r>
            <a:r>
              <a:rPr lang="en-US" sz="1056" b="1" spc="-1">
                <a:solidFill>
                  <a:srgbClr val="FFFFFF"/>
                </a:solidFill>
                <a:latin typeface="Arial"/>
                <a:ea typeface="Arial Unicode MS"/>
              </a:rPr>
              <a:t> FJ Jr et al. N </a:t>
            </a:r>
            <a:r>
              <a:rPr lang="en-US" sz="1056" b="1" spc="-1" err="1">
                <a:solidFill>
                  <a:srgbClr val="FFFFFF"/>
                </a:solidFill>
                <a:latin typeface="Arial"/>
                <a:ea typeface="Arial Unicode MS"/>
              </a:rPr>
              <a:t>Engl</a:t>
            </a:r>
            <a:r>
              <a:rPr lang="en-US" sz="1056" b="1" spc="-1">
                <a:solidFill>
                  <a:srgbClr val="FFFFFF"/>
                </a:solidFill>
                <a:latin typeface="Arial"/>
                <a:ea typeface="Arial Unicode MS"/>
              </a:rPr>
              <a:t> J Med 1998;338:853-860.</a:t>
            </a:r>
            <a:endParaRPr lang="en-US" sz="1056" spc="-1">
              <a:solidFill>
                <a:prstClr val="black"/>
              </a:solidFill>
              <a:latin typeface="Arial"/>
            </a:endParaRPr>
          </a:p>
        </p:txBody>
      </p:sp>
      <p:pic>
        <p:nvPicPr>
          <p:cNvPr id="46" name="Picture 45"/>
          <p:cNvPicPr/>
          <p:nvPr/>
        </p:nvPicPr>
        <p:blipFill>
          <a:blip r:embed="rId4"/>
          <a:stretch/>
        </p:blipFill>
        <p:spPr>
          <a:xfrm>
            <a:off x="2151840" y="2492728"/>
            <a:ext cx="7858158" cy="3490860"/>
          </a:xfrm>
          <a:prstGeom prst="rect">
            <a:avLst/>
          </a:prstGeom>
          <a:ln>
            <a:noFill/>
          </a:ln>
        </p:spPr>
      </p:pic>
      <p:sp>
        <p:nvSpPr>
          <p:cNvPr id="47" name="CustomShape 2"/>
          <p:cNvSpPr/>
          <p:nvPr/>
        </p:nvSpPr>
        <p:spPr>
          <a:xfrm>
            <a:off x="706908" y="202313"/>
            <a:ext cx="10546592" cy="205231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chorCtr="1"/>
          <a:lstStyle/>
          <a:p>
            <a:pPr defTabSz="804850"/>
            <a:r>
              <a:rPr lang="en-US" sz="3192" b="1" spc="-1">
                <a:solidFill>
                  <a:srgbClr val="FFFFFF"/>
                </a:solidFill>
                <a:latin typeface="Arial"/>
                <a:ea typeface="Arial Unicode MS"/>
              </a:rPr>
              <a:t>Mortality and Frequency of Use of Combination Antiretroviral Therapy Including a Protease Inhibitor </a:t>
            </a:r>
          </a:p>
          <a:p>
            <a:pPr defTabSz="804850"/>
            <a:r>
              <a:rPr lang="en-US" sz="1995" b="1" spc="-1">
                <a:solidFill>
                  <a:srgbClr val="FFFFFF"/>
                </a:solidFill>
                <a:latin typeface="Arial"/>
                <a:ea typeface="Arial Unicode MS"/>
              </a:rPr>
              <a:t>People with HIV and &lt;100 CD4/mm3, January 1994 - June 1997</a:t>
            </a:r>
            <a:endParaRPr lang="en-US" sz="1995" spc="-1">
              <a:solidFill>
                <a:srgbClr val="FFFFFF"/>
              </a:solidFill>
              <a:latin typeface="Arial"/>
            </a:endParaRPr>
          </a:p>
        </p:txBody>
      </p:sp>
    </p:spTree>
    <p:extLst>
      <p:ext uri="{BB962C8B-B14F-4D97-AF65-F5344CB8AC3E}">
        <p14:creationId xmlns:p14="http://schemas.microsoft.com/office/powerpoint/2010/main" val="19031226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36B23-69B4-9A46-8E9A-026258D98C5B}"/>
              </a:ext>
            </a:extLst>
          </p:cNvPr>
          <p:cNvSpPr>
            <a:spLocks noGrp="1"/>
          </p:cNvSpPr>
          <p:nvPr>
            <p:ph type="title"/>
          </p:nvPr>
        </p:nvSpPr>
        <p:spPr>
          <a:xfrm>
            <a:off x="236480" y="339000"/>
            <a:ext cx="10489585" cy="832205"/>
          </a:xfrm>
        </p:spPr>
        <p:txBody>
          <a:bodyPr/>
          <a:lstStyle/>
          <a:p>
            <a:r>
              <a:rPr lang="en-US"/>
              <a:t>Evolution of PK Boosting in HIV Treatment</a:t>
            </a:r>
          </a:p>
        </p:txBody>
      </p:sp>
      <p:sp>
        <p:nvSpPr>
          <p:cNvPr id="3" name="Content Placeholder 2">
            <a:extLst>
              <a:ext uri="{FF2B5EF4-FFF2-40B4-BE49-F238E27FC236}">
                <a16:creationId xmlns:a16="http://schemas.microsoft.com/office/drawing/2014/main" id="{4A9D1255-9E19-FD48-8C0B-DF1525A1FACE}"/>
              </a:ext>
            </a:extLst>
          </p:cNvPr>
          <p:cNvSpPr>
            <a:spLocks noGrp="1"/>
          </p:cNvSpPr>
          <p:nvPr>
            <p:ph idx="1"/>
          </p:nvPr>
        </p:nvSpPr>
        <p:spPr>
          <a:xfrm>
            <a:off x="236480" y="1393581"/>
            <a:ext cx="11621311" cy="5303913"/>
          </a:xfrm>
          <a:ln>
            <a:solidFill>
              <a:srgbClr val="FF0000"/>
            </a:solidFill>
          </a:ln>
        </p:spPr>
        <p:txBody>
          <a:bodyPr>
            <a:normAutofit/>
          </a:bodyPr>
          <a:lstStyle/>
          <a:p>
            <a:pPr marL="0" indent="0" algn="ctr">
              <a:buNone/>
            </a:pPr>
            <a:r>
              <a:rPr lang="en-US" sz="3591"/>
              <a:t>Protease inhibitors (PIs) + 2 NRTIs</a:t>
            </a:r>
          </a:p>
          <a:p>
            <a:pPr marL="0" indent="0" algn="ctr">
              <a:buNone/>
            </a:pPr>
            <a:endParaRPr lang="en-US" sz="3591"/>
          </a:p>
          <a:p>
            <a:pPr marL="0" indent="0" algn="ctr">
              <a:buNone/>
            </a:pPr>
            <a:r>
              <a:rPr lang="en-US" sz="3591"/>
              <a:t>Lower dose RTV as a pharmacokinetic booster for PIs</a:t>
            </a:r>
          </a:p>
          <a:p>
            <a:pPr marL="0" indent="0" algn="ctr">
              <a:buNone/>
            </a:pPr>
            <a:endParaRPr lang="en-US" sz="3591"/>
          </a:p>
          <a:p>
            <a:pPr marL="0" indent="0" algn="ctr">
              <a:buNone/>
            </a:pPr>
            <a:r>
              <a:rPr lang="en-US" sz="3591"/>
              <a:t>Cobicistat = non-antiviral PK booster for coformulation</a:t>
            </a:r>
          </a:p>
          <a:p>
            <a:pPr lvl="2"/>
            <a:r>
              <a:rPr lang="en-US" sz="3192"/>
              <a:t>Integrase inhibitor elvitegravir </a:t>
            </a:r>
          </a:p>
          <a:p>
            <a:pPr lvl="2"/>
            <a:r>
              <a:rPr lang="en-US" sz="3192"/>
              <a:t>Protease inhibitors darunavir, atazanavir</a:t>
            </a:r>
          </a:p>
          <a:p>
            <a:pPr marL="456057" lvl="1" indent="0">
              <a:buNone/>
            </a:pPr>
            <a:endParaRPr lang="en-US" sz="3591"/>
          </a:p>
          <a:p>
            <a:pPr marL="456057" lvl="1" indent="0">
              <a:buNone/>
            </a:pPr>
            <a:r>
              <a:rPr lang="en-US" sz="3591" b="1">
                <a:solidFill>
                  <a:srgbClr val="FF0000"/>
                </a:solidFill>
              </a:rPr>
              <a:t>RTV still used at 100mg BID with darunavir for MDR virus</a:t>
            </a:r>
            <a:endParaRPr lang="en-US" sz="3192" b="1">
              <a:solidFill>
                <a:srgbClr val="FF0000"/>
              </a:solidFill>
            </a:endParaRPr>
          </a:p>
        </p:txBody>
      </p:sp>
      <p:sp>
        <p:nvSpPr>
          <p:cNvPr id="4" name="Down Arrow 3">
            <a:extLst>
              <a:ext uri="{FF2B5EF4-FFF2-40B4-BE49-F238E27FC236}">
                <a16:creationId xmlns:a16="http://schemas.microsoft.com/office/drawing/2014/main" id="{9552E5F5-FCA9-9A4C-8A12-DEE57B4B3CD5}"/>
              </a:ext>
            </a:extLst>
          </p:cNvPr>
          <p:cNvSpPr/>
          <p:nvPr/>
        </p:nvSpPr>
        <p:spPr>
          <a:xfrm>
            <a:off x="5802210" y="1985914"/>
            <a:ext cx="557418" cy="52363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p>
        </p:txBody>
      </p:sp>
      <p:sp>
        <p:nvSpPr>
          <p:cNvPr id="5" name="Down Arrow 4">
            <a:extLst>
              <a:ext uri="{FF2B5EF4-FFF2-40B4-BE49-F238E27FC236}">
                <a16:creationId xmlns:a16="http://schemas.microsoft.com/office/drawing/2014/main" id="{F3926EFE-C509-6648-8A9C-E74DA310BE36}"/>
              </a:ext>
            </a:extLst>
          </p:cNvPr>
          <p:cNvSpPr/>
          <p:nvPr/>
        </p:nvSpPr>
        <p:spPr>
          <a:xfrm>
            <a:off x="5819101" y="3324256"/>
            <a:ext cx="557418" cy="52363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p>
        </p:txBody>
      </p:sp>
    </p:spTree>
    <p:extLst>
      <p:ext uri="{BB962C8B-B14F-4D97-AF65-F5344CB8AC3E}">
        <p14:creationId xmlns:p14="http://schemas.microsoft.com/office/powerpoint/2010/main" val="29276484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F4BDD-2503-BB4E-BCBB-C311D4CBF8E1}"/>
              </a:ext>
            </a:extLst>
          </p:cNvPr>
          <p:cNvSpPr>
            <a:spLocks noGrp="1"/>
          </p:cNvSpPr>
          <p:nvPr>
            <p:ph type="title"/>
          </p:nvPr>
        </p:nvSpPr>
        <p:spPr>
          <a:xfrm>
            <a:off x="836127" y="250770"/>
            <a:ext cx="10489585" cy="1089498"/>
          </a:xfrm>
        </p:spPr>
        <p:txBody>
          <a:bodyPr/>
          <a:lstStyle/>
          <a:p>
            <a:r>
              <a:rPr lang="en-US"/>
              <a:t>Challenges of Prescribing Ritonavir</a:t>
            </a:r>
          </a:p>
        </p:txBody>
      </p:sp>
      <p:sp>
        <p:nvSpPr>
          <p:cNvPr id="3" name="Content Placeholder 2">
            <a:extLst>
              <a:ext uri="{FF2B5EF4-FFF2-40B4-BE49-F238E27FC236}">
                <a16:creationId xmlns:a16="http://schemas.microsoft.com/office/drawing/2014/main" id="{A4E2EBA3-9737-6A4B-AEFE-A1FA107EE587}"/>
              </a:ext>
            </a:extLst>
          </p:cNvPr>
          <p:cNvSpPr>
            <a:spLocks noGrp="1"/>
          </p:cNvSpPr>
          <p:nvPr>
            <p:ph idx="1"/>
          </p:nvPr>
        </p:nvSpPr>
        <p:spPr>
          <a:xfrm>
            <a:off x="836127" y="1340268"/>
            <a:ext cx="10489585" cy="4901157"/>
          </a:xfrm>
          <a:ln>
            <a:solidFill>
              <a:srgbClr val="FF0000"/>
            </a:solidFill>
          </a:ln>
        </p:spPr>
        <p:txBody>
          <a:bodyPr>
            <a:normAutofit lnSpcReduction="10000"/>
          </a:bodyPr>
          <a:lstStyle/>
          <a:p>
            <a:r>
              <a:rPr lang="en-US"/>
              <a:t>High dose, lots of pills: initially 600mg twice daily, as 100mg pill</a:t>
            </a:r>
          </a:p>
          <a:p>
            <a:r>
              <a:rPr lang="en-US"/>
              <a:t>Lots of side effects</a:t>
            </a:r>
          </a:p>
          <a:p>
            <a:pPr lvl="1"/>
            <a:r>
              <a:rPr lang="en-US"/>
              <a:t>Diarrhea, nausea, vomiting, abdominal pain</a:t>
            </a:r>
          </a:p>
          <a:p>
            <a:pPr lvl="1"/>
            <a:r>
              <a:rPr lang="en-US"/>
              <a:t>Elevated liver enzymes; hepatotoxicity</a:t>
            </a:r>
          </a:p>
          <a:p>
            <a:pPr lvl="1"/>
            <a:r>
              <a:rPr lang="en-US"/>
              <a:t>Perioral tingling (50%)</a:t>
            </a:r>
          </a:p>
          <a:p>
            <a:pPr lvl="1"/>
            <a:r>
              <a:rPr lang="en-US"/>
              <a:t>“Taste perversion” </a:t>
            </a:r>
          </a:p>
          <a:p>
            <a:pPr lvl="2"/>
            <a:r>
              <a:rPr lang="en-US" sz="2394"/>
              <a:t>Spencer Cox: “an inexplicable desire to wear plaid.”</a:t>
            </a:r>
            <a:endParaRPr lang="en-US" sz="3192"/>
          </a:p>
          <a:p>
            <a:endParaRPr lang="en-US" sz="3192"/>
          </a:p>
          <a:p>
            <a:pPr marL="0" indent="0">
              <a:buNone/>
            </a:pPr>
            <a:endParaRPr lang="en-US" sz="3192"/>
          </a:p>
          <a:p>
            <a:endParaRPr lang="en-US" sz="3192"/>
          </a:p>
          <a:p>
            <a:r>
              <a:rPr lang="en-US" sz="3192" b="1">
                <a:solidFill>
                  <a:srgbClr val="FF0000"/>
                </a:solidFill>
              </a:rPr>
              <a:t>AND – those pesky drug interactions! </a:t>
            </a:r>
          </a:p>
        </p:txBody>
      </p:sp>
      <p:pic>
        <p:nvPicPr>
          <p:cNvPr id="5" name="Picture 4">
            <a:extLst>
              <a:ext uri="{FF2B5EF4-FFF2-40B4-BE49-F238E27FC236}">
                <a16:creationId xmlns:a16="http://schemas.microsoft.com/office/drawing/2014/main" id="{5D665EC2-E35F-9F4D-A397-4A49D64A0EEF}"/>
              </a:ext>
            </a:extLst>
          </p:cNvPr>
          <p:cNvPicPr>
            <a:picLocks noChangeAspect="1"/>
          </p:cNvPicPr>
          <p:nvPr/>
        </p:nvPicPr>
        <p:blipFill>
          <a:blip r:embed="rId2"/>
          <a:stretch>
            <a:fillRect/>
          </a:stretch>
        </p:blipFill>
        <p:spPr>
          <a:xfrm>
            <a:off x="8569859" y="2230914"/>
            <a:ext cx="2430753" cy="3707822"/>
          </a:xfrm>
          <a:prstGeom prst="rect">
            <a:avLst/>
          </a:prstGeom>
          <a:ln>
            <a:solidFill>
              <a:srgbClr val="FF0000"/>
            </a:solidFill>
          </a:ln>
        </p:spPr>
      </p:pic>
      <p:pic>
        <p:nvPicPr>
          <p:cNvPr id="7" name="Picture 6">
            <a:extLst>
              <a:ext uri="{FF2B5EF4-FFF2-40B4-BE49-F238E27FC236}">
                <a16:creationId xmlns:a16="http://schemas.microsoft.com/office/drawing/2014/main" id="{DF1F0B71-A725-0245-9D01-2603A3D6F697}"/>
              </a:ext>
            </a:extLst>
          </p:cNvPr>
          <p:cNvPicPr>
            <a:picLocks noChangeAspect="1"/>
          </p:cNvPicPr>
          <p:nvPr/>
        </p:nvPicPr>
        <p:blipFill rotWithShape="1">
          <a:blip r:embed="rId3"/>
          <a:srcRect l="31566" r="15442"/>
          <a:stretch/>
        </p:blipFill>
        <p:spPr>
          <a:xfrm>
            <a:off x="1897833" y="4001197"/>
            <a:ext cx="1694147" cy="1516535"/>
          </a:xfrm>
          <a:prstGeom prst="rect">
            <a:avLst/>
          </a:prstGeom>
          <a:ln w="28575">
            <a:solidFill>
              <a:srgbClr val="FF0000"/>
            </a:solidFill>
          </a:ln>
        </p:spPr>
      </p:pic>
    </p:spTree>
    <p:extLst>
      <p:ext uri="{BB962C8B-B14F-4D97-AF65-F5344CB8AC3E}">
        <p14:creationId xmlns:p14="http://schemas.microsoft.com/office/powerpoint/2010/main" val="415605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63A29-AD44-7D41-BFD3-3D7167CAD17B}"/>
              </a:ext>
            </a:extLst>
          </p:cNvPr>
          <p:cNvSpPr>
            <a:spLocks noGrp="1"/>
          </p:cNvSpPr>
          <p:nvPr>
            <p:ph type="title"/>
          </p:nvPr>
        </p:nvSpPr>
        <p:spPr>
          <a:xfrm>
            <a:off x="523635" y="423380"/>
            <a:ext cx="10489585" cy="1071550"/>
          </a:xfrm>
        </p:spPr>
        <p:txBody>
          <a:bodyPr>
            <a:normAutofit/>
          </a:bodyPr>
          <a:lstStyle/>
          <a:p>
            <a:r>
              <a:rPr lang="en-US" sz="3990"/>
              <a:t>What’s Different? Ritonavir for HIV vs COVID-19</a:t>
            </a:r>
          </a:p>
        </p:txBody>
      </p:sp>
      <p:sp>
        <p:nvSpPr>
          <p:cNvPr id="3" name="Content Placeholder 2">
            <a:extLst>
              <a:ext uri="{FF2B5EF4-FFF2-40B4-BE49-F238E27FC236}">
                <a16:creationId xmlns:a16="http://schemas.microsoft.com/office/drawing/2014/main" id="{409A6B30-E32E-F44C-813E-188993AD4D2E}"/>
              </a:ext>
            </a:extLst>
          </p:cNvPr>
          <p:cNvSpPr>
            <a:spLocks noGrp="1"/>
          </p:cNvSpPr>
          <p:nvPr>
            <p:ph idx="1"/>
          </p:nvPr>
        </p:nvSpPr>
        <p:spPr>
          <a:xfrm>
            <a:off x="523635" y="1494931"/>
            <a:ext cx="11131460" cy="4939689"/>
          </a:xfrm>
          <a:ln>
            <a:solidFill>
              <a:srgbClr val="FF0000"/>
            </a:solidFill>
          </a:ln>
        </p:spPr>
        <p:txBody>
          <a:bodyPr>
            <a:normAutofit fontScale="92500"/>
          </a:bodyPr>
          <a:lstStyle/>
          <a:p>
            <a:pPr marL="570071" indent="-570071" algn="l">
              <a:buFont typeface="Arial" panose="020B0604020202020204" pitchFamily="34" charset="0"/>
              <a:buChar char="•"/>
            </a:pPr>
            <a:r>
              <a:rPr lang="en-US" sz="3890"/>
              <a:t>HIV requires lifetime treatment: cumulative toxicities; interactions with newly added meds; adherence</a:t>
            </a:r>
          </a:p>
          <a:p>
            <a:pPr marL="570071" indent="-570071" algn="l">
              <a:buFont typeface="Arial" panose="020B0604020202020204" pitchFamily="34" charset="0"/>
              <a:buChar char="•"/>
            </a:pPr>
            <a:r>
              <a:rPr lang="en-US" sz="3890"/>
              <a:t>Clinicians prescribing ritonavir for HIV are familiar with its toxicities and drug-drug interactions</a:t>
            </a:r>
          </a:p>
          <a:p>
            <a:pPr marL="570071" indent="-570071" algn="l">
              <a:buFont typeface="Arial" panose="020B0604020202020204" pitchFamily="34" charset="0"/>
              <a:buChar char="•"/>
            </a:pPr>
            <a:r>
              <a:rPr lang="en-US" sz="3890"/>
              <a:t>5 days of </a:t>
            </a:r>
            <a:r>
              <a:rPr lang="en-US" sz="3890" err="1"/>
              <a:t>Paxlovid</a:t>
            </a:r>
            <a:r>
              <a:rPr lang="en-US" sz="3890" baseline="30000" err="1"/>
              <a:t>TM</a:t>
            </a:r>
            <a:r>
              <a:rPr lang="en-US" sz="3890"/>
              <a:t> treatment mitigates some – </a:t>
            </a:r>
            <a:r>
              <a:rPr lang="en-US" sz="3890" b="1"/>
              <a:t>but not all </a:t>
            </a:r>
            <a:r>
              <a:rPr lang="en-US" sz="3890"/>
              <a:t>- potential ritonavir complications</a:t>
            </a:r>
          </a:p>
          <a:p>
            <a:pPr lvl="1"/>
            <a:r>
              <a:rPr lang="en-US" sz="3491"/>
              <a:t> Some interacting medications can be stopped temporarily</a:t>
            </a:r>
          </a:p>
          <a:p>
            <a:pPr lvl="1"/>
            <a:r>
              <a:rPr lang="en-US" sz="3491"/>
              <a:t> Concern mainly for acute adverse effects</a:t>
            </a:r>
          </a:p>
          <a:p>
            <a:r>
              <a:rPr lang="en-US" sz="3890"/>
              <a:t>  </a:t>
            </a:r>
            <a:r>
              <a:rPr lang="en-US" sz="3890" err="1"/>
              <a:t>Paxlovid</a:t>
            </a:r>
            <a:r>
              <a:rPr lang="en-US" sz="3890" baseline="30000" err="1"/>
              <a:t>TM</a:t>
            </a:r>
            <a:r>
              <a:rPr lang="en-US" sz="3890"/>
              <a:t> must be started rapidly to be effective</a:t>
            </a:r>
          </a:p>
          <a:p>
            <a:pPr lvl="1"/>
            <a:endParaRPr lang="en-US" sz="3591"/>
          </a:p>
        </p:txBody>
      </p:sp>
    </p:spTree>
    <p:extLst>
      <p:ext uri="{BB962C8B-B14F-4D97-AF65-F5344CB8AC3E}">
        <p14:creationId xmlns:p14="http://schemas.microsoft.com/office/powerpoint/2010/main" val="12654897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3AAABE9-419D-4940-A0C2-D96BB67F4577}"/>
              </a:ext>
            </a:extLst>
          </p:cNvPr>
          <p:cNvPicPr>
            <a:picLocks noGrp="1" noChangeAspect="1"/>
          </p:cNvPicPr>
          <p:nvPr>
            <p:ph idx="1"/>
          </p:nvPr>
        </p:nvPicPr>
        <p:blipFill rotWithShape="1">
          <a:blip r:embed="rId2"/>
          <a:srcRect t="22761"/>
          <a:stretch/>
        </p:blipFill>
        <p:spPr>
          <a:xfrm>
            <a:off x="332024" y="835110"/>
            <a:ext cx="8494283" cy="5005313"/>
          </a:xfrm>
          <a:ln>
            <a:solidFill>
              <a:srgbClr val="FF0000"/>
            </a:solidFill>
          </a:ln>
        </p:spPr>
      </p:pic>
      <p:sp>
        <p:nvSpPr>
          <p:cNvPr id="6" name="TextBox 5">
            <a:extLst>
              <a:ext uri="{FF2B5EF4-FFF2-40B4-BE49-F238E27FC236}">
                <a16:creationId xmlns:a16="http://schemas.microsoft.com/office/drawing/2014/main" id="{AEE5170B-ED76-904E-9D16-18EDC4E6DFA0}"/>
              </a:ext>
            </a:extLst>
          </p:cNvPr>
          <p:cNvSpPr txBox="1"/>
          <p:nvPr/>
        </p:nvSpPr>
        <p:spPr>
          <a:xfrm>
            <a:off x="9042988" y="835109"/>
            <a:ext cx="2905067" cy="1811390"/>
          </a:xfrm>
          <a:prstGeom prst="rect">
            <a:avLst/>
          </a:prstGeom>
          <a:noFill/>
          <a:ln w="38100">
            <a:solidFill>
              <a:schemeClr val="tx1"/>
            </a:solidFill>
          </a:ln>
        </p:spPr>
        <p:txBody>
          <a:bodyPr wrap="square" rtlCol="0">
            <a:spAutoFit/>
          </a:bodyPr>
          <a:lstStyle/>
          <a:p>
            <a:pPr algn="ctr"/>
            <a:r>
              <a:rPr lang="en-US" sz="2793"/>
              <a:t>BEWARE:</a:t>
            </a:r>
          </a:p>
          <a:p>
            <a:r>
              <a:rPr lang="en-US" sz="2793"/>
              <a:t>Sedative hypnotics</a:t>
            </a:r>
          </a:p>
          <a:p>
            <a:r>
              <a:rPr lang="en-US" sz="2793"/>
              <a:t>Antiarrhythmics</a:t>
            </a:r>
          </a:p>
          <a:p>
            <a:r>
              <a:rPr lang="en-US" sz="2793"/>
              <a:t>Ergot alkaloids</a:t>
            </a:r>
          </a:p>
        </p:txBody>
      </p:sp>
      <p:sp>
        <p:nvSpPr>
          <p:cNvPr id="7" name="TextBox 6">
            <a:extLst>
              <a:ext uri="{FF2B5EF4-FFF2-40B4-BE49-F238E27FC236}">
                <a16:creationId xmlns:a16="http://schemas.microsoft.com/office/drawing/2014/main" id="{7B9A0350-761C-1C47-AA1B-36C02A3BA37F}"/>
              </a:ext>
            </a:extLst>
          </p:cNvPr>
          <p:cNvSpPr txBox="1"/>
          <p:nvPr/>
        </p:nvSpPr>
        <p:spPr>
          <a:xfrm>
            <a:off x="9235396" y="3158209"/>
            <a:ext cx="2294597" cy="1565777"/>
          </a:xfrm>
          <a:prstGeom prst="rect">
            <a:avLst/>
          </a:prstGeom>
          <a:noFill/>
          <a:ln w="57150">
            <a:solidFill>
              <a:srgbClr val="FF0000"/>
            </a:solidFill>
          </a:ln>
        </p:spPr>
        <p:txBody>
          <a:bodyPr wrap="square" rtlCol="0">
            <a:spAutoFit/>
          </a:bodyPr>
          <a:lstStyle/>
          <a:p>
            <a:r>
              <a:rPr lang="en-US" sz="3192"/>
              <a:t>Plus </a:t>
            </a:r>
            <a:r>
              <a:rPr lang="en-US" sz="3192">
                <a:solidFill>
                  <a:srgbClr val="FF0000"/>
                </a:solidFill>
              </a:rPr>
              <a:t>7 pages </a:t>
            </a:r>
            <a:r>
              <a:rPr lang="en-US" sz="3192"/>
              <a:t>of drug-drug interactions</a:t>
            </a:r>
          </a:p>
        </p:txBody>
      </p:sp>
      <p:sp>
        <p:nvSpPr>
          <p:cNvPr id="9" name="Rectangle 8">
            <a:extLst>
              <a:ext uri="{FF2B5EF4-FFF2-40B4-BE49-F238E27FC236}">
                <a16:creationId xmlns:a16="http://schemas.microsoft.com/office/drawing/2014/main" id="{4AC336AD-8B9C-5943-A0A6-0A8722510BF1}"/>
              </a:ext>
            </a:extLst>
          </p:cNvPr>
          <p:cNvSpPr/>
          <p:nvPr/>
        </p:nvSpPr>
        <p:spPr>
          <a:xfrm>
            <a:off x="9676559" y="4954960"/>
            <a:ext cx="1412269" cy="1565777"/>
          </a:xfrm>
          <a:prstGeom prst="rect">
            <a:avLst/>
          </a:prstGeom>
        </p:spPr>
        <p:txBody>
          <a:bodyPr wrap="square">
            <a:spAutoFit/>
          </a:bodyPr>
          <a:lstStyle/>
          <a:p>
            <a:r>
              <a:rPr lang="en-US" sz="9576"/>
              <a:t>😱</a:t>
            </a:r>
          </a:p>
        </p:txBody>
      </p:sp>
      <p:sp>
        <p:nvSpPr>
          <p:cNvPr id="10" name="TextBox 9">
            <a:extLst>
              <a:ext uri="{FF2B5EF4-FFF2-40B4-BE49-F238E27FC236}">
                <a16:creationId xmlns:a16="http://schemas.microsoft.com/office/drawing/2014/main" id="{1F6DF9C7-901E-E04F-B3DC-F97A41FCA96D}"/>
              </a:ext>
            </a:extLst>
          </p:cNvPr>
          <p:cNvSpPr txBox="1"/>
          <p:nvPr/>
        </p:nvSpPr>
        <p:spPr>
          <a:xfrm>
            <a:off x="332024" y="6383293"/>
            <a:ext cx="3577878" cy="368418"/>
          </a:xfrm>
          <a:prstGeom prst="rect">
            <a:avLst/>
          </a:prstGeom>
          <a:noFill/>
        </p:spPr>
        <p:txBody>
          <a:bodyPr wrap="square" rtlCol="0">
            <a:spAutoFit/>
          </a:bodyPr>
          <a:lstStyle/>
          <a:p>
            <a:r>
              <a:rPr lang="en-US" sz="1795" err="1"/>
              <a:t>Norvir</a:t>
            </a:r>
            <a:r>
              <a:rPr lang="en-US" sz="1795"/>
              <a:t> Package Insert:  Revised 2019</a:t>
            </a:r>
          </a:p>
        </p:txBody>
      </p:sp>
    </p:spTree>
    <p:extLst>
      <p:ext uri="{BB962C8B-B14F-4D97-AF65-F5344CB8AC3E}">
        <p14:creationId xmlns:p14="http://schemas.microsoft.com/office/powerpoint/2010/main" val="3716399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2A26-946D-448B-AE96-6AB37DF7055B}"/>
              </a:ext>
            </a:extLst>
          </p:cNvPr>
          <p:cNvSpPr>
            <a:spLocks noGrp="1"/>
          </p:cNvSpPr>
          <p:nvPr>
            <p:ph type="title"/>
          </p:nvPr>
        </p:nvSpPr>
        <p:spPr/>
        <p:txBody>
          <a:bodyPr>
            <a:normAutofit fontScale="90000"/>
          </a:bodyPr>
          <a:lstStyle/>
          <a:p>
            <a:r>
              <a:rPr lang="en-US" sz="3990">
                <a:solidFill>
                  <a:schemeClr val="accent6">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Most common Omicron </a:t>
            </a:r>
            <a:r>
              <a:rPr lang="en-US" sz="3990" err="1">
                <a:solidFill>
                  <a:schemeClr val="accent6">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sublineages</a:t>
            </a:r>
            <a:r>
              <a:rPr lang="en-US" sz="3990">
                <a:solidFill>
                  <a:schemeClr val="accent6">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 currently in circulation are</a:t>
            </a:r>
            <a:r>
              <a:rPr lang="en-US" sz="3990">
                <a:solidFill>
                  <a:schemeClr val="accent6">
                    <a:lumMod val="90000"/>
                    <a:lumOff val="10000"/>
                  </a:schemeClr>
                </a:solidFill>
                <a:latin typeface="Calibri" panose="020F0502020204030204" pitchFamily="34" charset="0"/>
                <a:ea typeface="Calibri" panose="020F0502020204030204" pitchFamily="34" charset="0"/>
              </a:rPr>
              <a:t> </a:t>
            </a:r>
            <a:r>
              <a:rPr lang="en-US" sz="3990">
                <a:solidFill>
                  <a:srgbClr val="00B050"/>
                </a:solidFill>
                <a:latin typeface="Calibri" panose="020F0502020204030204" pitchFamily="34" charset="0"/>
                <a:ea typeface="Calibri" panose="020F0502020204030204" pitchFamily="34" charset="0"/>
              </a:rPr>
              <a:t>BA.1,</a:t>
            </a:r>
            <a:r>
              <a:rPr lang="en-US" sz="3990">
                <a:solidFill>
                  <a:srgbClr val="3453A5"/>
                </a:solidFill>
                <a:latin typeface="Calibri" panose="020F0502020204030204" pitchFamily="34" charset="0"/>
                <a:ea typeface="Calibri" panose="020F0502020204030204" pitchFamily="34" charset="0"/>
              </a:rPr>
              <a:t> </a:t>
            </a:r>
            <a:r>
              <a:rPr lang="en-US" sz="3990">
                <a:solidFill>
                  <a:srgbClr val="FF0000"/>
                </a:solidFill>
                <a:latin typeface="Calibri" panose="020F0502020204030204" pitchFamily="34" charset="0"/>
                <a:ea typeface="Calibri" panose="020F0502020204030204" pitchFamily="34" charset="0"/>
              </a:rPr>
              <a:t>BA1.1,</a:t>
            </a:r>
            <a:r>
              <a:rPr lang="en-US" sz="3990">
                <a:solidFill>
                  <a:srgbClr val="3453A5"/>
                </a:solidFill>
                <a:latin typeface="Calibri" panose="020F0502020204030204" pitchFamily="34" charset="0"/>
                <a:ea typeface="Calibri" panose="020F0502020204030204" pitchFamily="34" charset="0"/>
              </a:rPr>
              <a:t> and BA.2</a:t>
            </a:r>
            <a:endParaRPr lang="en-US">
              <a:solidFill>
                <a:srgbClr val="3453A5"/>
              </a:solidFill>
            </a:endParaRPr>
          </a:p>
        </p:txBody>
      </p:sp>
      <p:sp>
        <p:nvSpPr>
          <p:cNvPr id="3" name="Text Placeholder 2">
            <a:extLst>
              <a:ext uri="{FF2B5EF4-FFF2-40B4-BE49-F238E27FC236}">
                <a16:creationId xmlns:a16="http://schemas.microsoft.com/office/drawing/2014/main" id="{90119B7B-3014-45EB-98D4-C8A6499C5F0C}"/>
              </a:ext>
            </a:extLst>
          </p:cNvPr>
          <p:cNvSpPr>
            <a:spLocks noGrp="1"/>
          </p:cNvSpPr>
          <p:nvPr>
            <p:ph type="body" sz="quarter" idx="13"/>
          </p:nvPr>
        </p:nvSpPr>
        <p:spPr/>
        <p:txBody>
          <a:bodyPr/>
          <a:lstStyle/>
          <a:p>
            <a:r>
              <a:rPr lang="en-US" err="1">
                <a:effectLst/>
                <a:latin typeface="Calibri" panose="020F0502020204030204" pitchFamily="34" charset="0"/>
                <a:ea typeface="Calibri" panose="020F0502020204030204" pitchFamily="34" charset="0"/>
                <a:cs typeface="Times New Roman" panose="02020603050405020304" pitchFamily="18" charset="0"/>
              </a:rPr>
              <a:t>Iketani</a:t>
            </a:r>
            <a:r>
              <a:rPr lang="en-US">
                <a:effectLst/>
                <a:latin typeface="Calibri" panose="020F0502020204030204" pitchFamily="34" charset="0"/>
                <a:ea typeface="Calibri" panose="020F0502020204030204" pitchFamily="34" charset="0"/>
                <a:cs typeface="Times New Roman" panose="02020603050405020304" pitchFamily="18" charset="0"/>
              </a:rPr>
              <a:t> S. et al. </a:t>
            </a:r>
            <a:r>
              <a:rPr lang="en-US" i="1">
                <a:effectLst/>
                <a:latin typeface="Calibri" panose="020F0502020204030204" pitchFamily="34" charset="0"/>
                <a:ea typeface="Calibri" panose="020F0502020204030204" pitchFamily="34" charset="0"/>
                <a:cs typeface="Times New Roman" panose="02020603050405020304" pitchFamily="18" charset="0"/>
              </a:rPr>
              <a:t>Antibody evasion properties of SARS-CoV-2 Omicron </a:t>
            </a:r>
            <a:r>
              <a:rPr lang="en-US" i="1" err="1">
                <a:effectLst/>
                <a:latin typeface="Calibri" panose="020F0502020204030204" pitchFamily="34" charset="0"/>
                <a:ea typeface="Calibri" panose="020F0502020204030204" pitchFamily="34" charset="0"/>
                <a:cs typeface="Times New Roman" panose="02020603050405020304" pitchFamily="18" charset="0"/>
              </a:rPr>
              <a:t>sublineages</a:t>
            </a:r>
            <a:r>
              <a:rPr lang="en-US" i="1">
                <a:effectLst/>
                <a:latin typeface="Calibri" panose="020F0502020204030204" pitchFamily="34" charset="0"/>
                <a:ea typeface="Calibri" panose="020F0502020204030204" pitchFamily="34" charset="0"/>
                <a:cs typeface="Times New Roman" panose="02020603050405020304" pitchFamily="18" charset="0"/>
              </a:rPr>
              <a:t>. </a:t>
            </a:r>
            <a:r>
              <a:rPr lang="en-US">
                <a:effectLst/>
                <a:latin typeface="Calibri" panose="020F0502020204030204" pitchFamily="34" charset="0"/>
                <a:ea typeface="Calibri" panose="020F0502020204030204" pitchFamily="34" charset="0"/>
                <a:cs typeface="Times New Roman" panose="02020603050405020304" pitchFamily="18" charset="0"/>
                <a:hlinkClick r:id="rId3"/>
              </a:rPr>
              <a:t>https://www.biorxiv.org/content/10.1101/2022.02.07.479306v1</a:t>
            </a:r>
            <a:r>
              <a:rPr lang="en-US">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5" name="Picture 4">
            <a:extLst>
              <a:ext uri="{FF2B5EF4-FFF2-40B4-BE49-F238E27FC236}">
                <a16:creationId xmlns:a16="http://schemas.microsoft.com/office/drawing/2014/main" id="{B56276B4-2CA5-4C14-8634-19ECC84BD979}"/>
              </a:ext>
            </a:extLst>
          </p:cNvPr>
          <p:cNvPicPr>
            <a:picLocks noChangeAspect="1"/>
          </p:cNvPicPr>
          <p:nvPr/>
        </p:nvPicPr>
        <p:blipFill>
          <a:blip r:embed="rId4"/>
          <a:stretch>
            <a:fillRect/>
          </a:stretch>
        </p:blipFill>
        <p:spPr>
          <a:xfrm>
            <a:off x="912138" y="2055851"/>
            <a:ext cx="10375568" cy="3031581"/>
          </a:xfrm>
          <a:prstGeom prst="rect">
            <a:avLst/>
          </a:prstGeom>
        </p:spPr>
      </p:pic>
      <p:sp>
        <p:nvSpPr>
          <p:cNvPr id="4" name="Arrow: Right 3">
            <a:extLst>
              <a:ext uri="{FF2B5EF4-FFF2-40B4-BE49-F238E27FC236}">
                <a16:creationId xmlns:a16="http://schemas.microsoft.com/office/drawing/2014/main" id="{D80F679E-1CCE-41E4-ADDA-BCA3C2B2FF1E}"/>
              </a:ext>
            </a:extLst>
          </p:cNvPr>
          <p:cNvSpPr/>
          <p:nvPr/>
        </p:nvSpPr>
        <p:spPr>
          <a:xfrm>
            <a:off x="2708773" y="2351188"/>
            <a:ext cx="396181" cy="243881"/>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2193970"/>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D87E7-CDD2-7F4B-AC9E-6484FCCF4588}"/>
              </a:ext>
            </a:extLst>
          </p:cNvPr>
          <p:cNvSpPr>
            <a:spLocks noGrp="1"/>
          </p:cNvSpPr>
          <p:nvPr>
            <p:ph type="title"/>
          </p:nvPr>
        </p:nvSpPr>
        <p:spPr>
          <a:xfrm>
            <a:off x="269165" y="338921"/>
            <a:ext cx="6882208" cy="1730318"/>
          </a:xfrm>
        </p:spPr>
        <p:txBody>
          <a:bodyPr>
            <a:normAutofit fontScale="90000"/>
          </a:bodyPr>
          <a:lstStyle/>
          <a:p>
            <a:r>
              <a:rPr lang="en-US"/>
              <a:t>University of Liverpool</a:t>
            </a:r>
            <a:br>
              <a:rPr lang="en-US"/>
            </a:br>
            <a:r>
              <a:rPr lang="en-US" err="1"/>
              <a:t>hiv-druginteractions.org</a:t>
            </a:r>
            <a:br>
              <a:rPr lang="en-US"/>
            </a:br>
            <a:r>
              <a:rPr lang="en-US"/>
              <a:t>covid19-druginteractions.org</a:t>
            </a:r>
          </a:p>
        </p:txBody>
      </p:sp>
      <p:pic>
        <p:nvPicPr>
          <p:cNvPr id="6" name="Content Placeholder 5">
            <a:extLst>
              <a:ext uri="{FF2B5EF4-FFF2-40B4-BE49-F238E27FC236}">
                <a16:creationId xmlns:a16="http://schemas.microsoft.com/office/drawing/2014/main" id="{BDC41C8A-FE38-7242-A660-D666E7ABE4B1}"/>
              </a:ext>
            </a:extLst>
          </p:cNvPr>
          <p:cNvPicPr>
            <a:picLocks noGrp="1" noChangeAspect="1"/>
          </p:cNvPicPr>
          <p:nvPr>
            <p:ph idx="1"/>
          </p:nvPr>
        </p:nvPicPr>
        <p:blipFill>
          <a:blip r:embed="rId2"/>
          <a:stretch>
            <a:fillRect/>
          </a:stretch>
        </p:blipFill>
        <p:spPr>
          <a:xfrm>
            <a:off x="7278014" y="111176"/>
            <a:ext cx="4706464" cy="6635648"/>
          </a:xfrm>
          <a:ln>
            <a:solidFill>
              <a:srgbClr val="FF0000"/>
            </a:solidFill>
          </a:ln>
        </p:spPr>
      </p:pic>
      <p:sp>
        <p:nvSpPr>
          <p:cNvPr id="8" name="TextBox 7">
            <a:extLst>
              <a:ext uri="{FF2B5EF4-FFF2-40B4-BE49-F238E27FC236}">
                <a16:creationId xmlns:a16="http://schemas.microsoft.com/office/drawing/2014/main" id="{49CCBE87-68F8-EC4C-AA04-B57B5111BD37}"/>
              </a:ext>
            </a:extLst>
          </p:cNvPr>
          <p:cNvSpPr txBox="1"/>
          <p:nvPr/>
        </p:nvSpPr>
        <p:spPr>
          <a:xfrm>
            <a:off x="247124" y="2124288"/>
            <a:ext cx="6008351" cy="460523"/>
          </a:xfrm>
          <a:prstGeom prst="rect">
            <a:avLst/>
          </a:prstGeom>
          <a:noFill/>
        </p:spPr>
        <p:txBody>
          <a:bodyPr wrap="square" rtlCol="0">
            <a:spAutoFit/>
          </a:bodyPr>
          <a:lstStyle/>
          <a:p>
            <a:r>
              <a:rPr lang="en-US" sz="2394"/>
              <a:t>Indispensable tool for finding drug interactions</a:t>
            </a:r>
          </a:p>
        </p:txBody>
      </p:sp>
      <p:pic>
        <p:nvPicPr>
          <p:cNvPr id="10" name="Picture 9">
            <a:extLst>
              <a:ext uri="{FF2B5EF4-FFF2-40B4-BE49-F238E27FC236}">
                <a16:creationId xmlns:a16="http://schemas.microsoft.com/office/drawing/2014/main" id="{C31F478B-F110-0345-B767-ADF6E38DA3A2}"/>
              </a:ext>
            </a:extLst>
          </p:cNvPr>
          <p:cNvPicPr>
            <a:picLocks noChangeAspect="1"/>
          </p:cNvPicPr>
          <p:nvPr/>
        </p:nvPicPr>
        <p:blipFill>
          <a:blip r:embed="rId3"/>
          <a:stretch>
            <a:fillRect/>
          </a:stretch>
        </p:blipFill>
        <p:spPr>
          <a:xfrm>
            <a:off x="177361" y="2930703"/>
            <a:ext cx="6974013" cy="3816121"/>
          </a:xfrm>
          <a:prstGeom prst="rect">
            <a:avLst/>
          </a:prstGeom>
          <a:ln>
            <a:solidFill>
              <a:srgbClr val="FF0000"/>
            </a:solidFill>
          </a:ln>
        </p:spPr>
      </p:pic>
    </p:spTree>
    <p:extLst>
      <p:ext uri="{BB962C8B-B14F-4D97-AF65-F5344CB8AC3E}">
        <p14:creationId xmlns:p14="http://schemas.microsoft.com/office/powerpoint/2010/main" val="16776006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epositphotos_1638092-stock-photo-pills.jpg">
            <a:extLst>
              <a:ext uri="{FF2B5EF4-FFF2-40B4-BE49-F238E27FC236}">
                <a16:creationId xmlns:a16="http://schemas.microsoft.com/office/drawing/2014/main" id="{5F3E6D8B-B624-3D43-B32C-10A70EF19F0E}"/>
              </a:ext>
            </a:extLst>
          </p:cNvPr>
          <p:cNvPicPr>
            <a:picLocks noChangeAspect="1"/>
          </p:cNvPicPr>
          <p:nvPr/>
        </p:nvPicPr>
        <p:blipFill>
          <a:blip r:embed="rId2">
            <a:alphaModFix amt="85000"/>
            <a:extLst>
              <a:ext uri="{28A0092B-C50C-407E-A947-70E740481C1C}">
                <a14:useLocalDpi xmlns:a14="http://schemas.microsoft.com/office/drawing/2010/main" val="0"/>
              </a:ext>
            </a:extLst>
          </a:blip>
          <a:stretch>
            <a:fillRect/>
          </a:stretch>
        </p:blipFill>
        <p:spPr>
          <a:xfrm>
            <a:off x="0" y="8483"/>
            <a:ext cx="12161838" cy="6841034"/>
          </a:xfrm>
          <a:prstGeom prst="rect">
            <a:avLst/>
          </a:prstGeom>
          <a:solidFill>
            <a:schemeClr val="bg1"/>
          </a:solidFill>
        </p:spPr>
      </p:pic>
      <p:sp>
        <p:nvSpPr>
          <p:cNvPr id="5" name="Slide Number Placeholder 4"/>
          <p:cNvSpPr>
            <a:spLocks noGrp="1"/>
          </p:cNvSpPr>
          <p:nvPr>
            <p:ph type="sldNum" sz="quarter" idx="12"/>
          </p:nvPr>
        </p:nvSpPr>
        <p:spPr/>
        <p:txBody>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1197" b="0" i="0" u="none" strike="noStrike" kern="1200" cap="none" spc="0" normalizeH="0" baseline="0" noProof="0">
                <a:ln>
                  <a:noFill/>
                </a:ln>
                <a:solidFill>
                  <a:prstClr val="white"/>
                </a:solidFill>
                <a:effectLst/>
                <a:uLnTx/>
                <a:uFillTx/>
                <a:latin typeface="Calibri" panose="020F0502020204030204"/>
                <a:ea typeface="+mn-ea"/>
                <a:cs typeface="+mn-cs"/>
              </a:rPr>
              <a:t>Slide </a:t>
            </a:r>
            <a:fld id="{9C2CABD0-7769-8D4B-9919-1982B7632010}" type="slidenum">
              <a:rPr kumimoji="0" lang="en-US" sz="1197"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2114" rtl="0" eaLnBrk="1" fontAlgn="auto" latinLnBrk="0" hangingPunct="1">
                <a:lnSpc>
                  <a:spcPct val="100000"/>
                </a:lnSpc>
                <a:spcBef>
                  <a:spcPts val="0"/>
                </a:spcBef>
                <a:spcAft>
                  <a:spcPts val="0"/>
                </a:spcAft>
                <a:buClrTx/>
                <a:buSzTx/>
                <a:buFontTx/>
                <a:buNone/>
                <a:tabLst/>
                <a:defRPr/>
              </a:pPr>
              <a:t>81</a:t>
            </a:fld>
            <a:endParaRPr kumimoji="0" lang="en-US" sz="119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5">
            <a:extLst>
              <a:ext uri="{FF2B5EF4-FFF2-40B4-BE49-F238E27FC236}">
                <a16:creationId xmlns:a16="http://schemas.microsoft.com/office/drawing/2014/main" id="{E9023EC4-D3D1-2C41-86A9-984F4CF1DA88}"/>
              </a:ext>
            </a:extLst>
          </p:cNvPr>
          <p:cNvSpPr txBox="1">
            <a:spLocks/>
          </p:cNvSpPr>
          <p:nvPr/>
        </p:nvSpPr>
        <p:spPr>
          <a:xfrm>
            <a:off x="1520229" y="379351"/>
            <a:ext cx="9121378" cy="3096378"/>
          </a:xfrm>
          <a:prstGeom prst="rect">
            <a:avLst/>
          </a:prstGeom>
          <a:solidFill>
            <a:schemeClr val="bg1"/>
          </a:solidFill>
          <a:ln w="57150">
            <a:solidFill>
              <a:srgbClr val="FF0000"/>
            </a:solidFill>
          </a:ln>
        </p:spPr>
        <p:txBody>
          <a:bodyPr vert="horz" lIns="91214" tIns="45607" rIns="91214" bIns="45607" rtlCol="0" anchor="ctr">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985"/>
              <a:t>Lesson 1</a:t>
            </a:r>
            <a:br>
              <a:rPr lang="en-US" sz="5985"/>
            </a:br>
            <a:r>
              <a:rPr lang="en-US" sz="5387"/>
              <a:t>Polypharmacy requires</a:t>
            </a:r>
            <a:endParaRPr lang="en-US" sz="5985"/>
          </a:p>
          <a:p>
            <a:r>
              <a:rPr lang="en-US" sz="5287"/>
              <a:t>medicine reconciliation &amp; management of interactions</a:t>
            </a:r>
            <a:endParaRPr lang="en-US" sz="5985"/>
          </a:p>
        </p:txBody>
      </p:sp>
      <p:sp>
        <p:nvSpPr>
          <p:cNvPr id="9" name="TextBox 8">
            <a:extLst>
              <a:ext uri="{FF2B5EF4-FFF2-40B4-BE49-F238E27FC236}">
                <a16:creationId xmlns:a16="http://schemas.microsoft.com/office/drawing/2014/main" id="{D74CDDFE-6E16-0344-91A5-045A1E12BB8B}"/>
              </a:ext>
            </a:extLst>
          </p:cNvPr>
          <p:cNvSpPr txBox="1"/>
          <p:nvPr/>
        </p:nvSpPr>
        <p:spPr>
          <a:xfrm>
            <a:off x="869910" y="3846595"/>
            <a:ext cx="10422019" cy="2609629"/>
          </a:xfrm>
          <a:prstGeom prst="rect">
            <a:avLst/>
          </a:prstGeom>
          <a:solidFill>
            <a:schemeClr val="bg1"/>
          </a:solidFill>
          <a:ln w="12700">
            <a:solidFill>
              <a:srgbClr val="FF0000"/>
            </a:solidFill>
          </a:ln>
        </p:spPr>
        <p:txBody>
          <a:bodyPr wrap="square" rtlCol="0">
            <a:spAutoFit/>
          </a:bodyPr>
          <a:lstStyle/>
          <a:p>
            <a:pPr marL="285036" indent="-285036">
              <a:buFont typeface="Arial" panose="020B0604020202020204" pitchFamily="34" charset="0"/>
              <a:buChar char="•"/>
            </a:pPr>
            <a:r>
              <a:rPr lang="en-US" sz="3192"/>
              <a:t>Patients may not know the names of their meds </a:t>
            </a:r>
          </a:p>
          <a:p>
            <a:pPr marL="285036" indent="-285036">
              <a:buFont typeface="Arial" panose="020B0604020202020204" pitchFamily="34" charset="0"/>
              <a:buChar char="•"/>
            </a:pPr>
            <a:r>
              <a:rPr lang="en-US" sz="3192"/>
              <a:t>Patients may not have a consistent primary care provider</a:t>
            </a:r>
          </a:p>
          <a:p>
            <a:pPr marL="285036" indent="-285036">
              <a:buFont typeface="Arial" panose="020B0604020202020204" pitchFamily="34" charset="0"/>
              <a:buChar char="•"/>
            </a:pPr>
            <a:r>
              <a:rPr lang="en-US" sz="3192"/>
              <a:t>OTC meds, supplements, vitamins, recreational drugs often overlooked during reconciliations</a:t>
            </a:r>
          </a:p>
          <a:p>
            <a:pPr algn="ctr"/>
            <a:r>
              <a:rPr lang="en-US" sz="3591" b="1">
                <a:solidFill>
                  <a:srgbClr val="FF0000"/>
                </a:solidFill>
              </a:rPr>
              <a:t>Who will do this for </a:t>
            </a:r>
            <a:r>
              <a:rPr lang="en-US" sz="3591" b="1" err="1">
                <a:solidFill>
                  <a:srgbClr val="FF0000"/>
                </a:solidFill>
              </a:rPr>
              <a:t>Paxlovid</a:t>
            </a:r>
            <a:r>
              <a:rPr lang="en-US" sz="3591" b="1" baseline="30000" err="1">
                <a:solidFill>
                  <a:srgbClr val="FF0000"/>
                </a:solidFill>
              </a:rPr>
              <a:t>TM</a:t>
            </a:r>
            <a:r>
              <a:rPr lang="en-US" sz="3591" b="1">
                <a:solidFill>
                  <a:srgbClr val="FF0000"/>
                </a:solidFill>
              </a:rPr>
              <a:t>?</a:t>
            </a:r>
          </a:p>
        </p:txBody>
      </p:sp>
    </p:spTree>
    <p:extLst>
      <p:ext uri="{BB962C8B-B14F-4D97-AF65-F5344CB8AC3E}">
        <p14:creationId xmlns:p14="http://schemas.microsoft.com/office/powerpoint/2010/main" val="374649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EA921F-BA60-D641-B03A-02090FBCB9F1}"/>
              </a:ext>
            </a:extLst>
          </p:cNvPr>
          <p:cNvSpPr>
            <a:spLocks noGrp="1"/>
          </p:cNvSpPr>
          <p:nvPr>
            <p:ph type="ctrTitle"/>
          </p:nvPr>
        </p:nvSpPr>
        <p:spPr>
          <a:xfrm>
            <a:off x="1199920" y="780177"/>
            <a:ext cx="9761994" cy="2381693"/>
          </a:xfrm>
          <a:solidFill>
            <a:schemeClr val="bg1"/>
          </a:solidFill>
          <a:ln w="38100">
            <a:solidFill>
              <a:srgbClr val="FF0000"/>
            </a:solidFill>
          </a:ln>
        </p:spPr>
        <p:txBody>
          <a:bodyPr anchor="ctr">
            <a:normAutofit/>
          </a:bodyPr>
          <a:lstStyle/>
          <a:p>
            <a:r>
              <a:rPr lang="en-US"/>
              <a:t>Lesson 2</a:t>
            </a:r>
            <a:br>
              <a:rPr lang="en-US"/>
            </a:br>
            <a:r>
              <a:rPr lang="en-US" sz="5287"/>
              <a:t>Someone must teach patients (and caregivers) about their meds</a:t>
            </a:r>
            <a:endParaRPr lang="en-US"/>
          </a:p>
        </p:txBody>
      </p:sp>
      <p:sp>
        <p:nvSpPr>
          <p:cNvPr id="8" name="TextBox 7">
            <a:extLst>
              <a:ext uri="{FF2B5EF4-FFF2-40B4-BE49-F238E27FC236}">
                <a16:creationId xmlns:a16="http://schemas.microsoft.com/office/drawing/2014/main" id="{79DBD32E-CB43-534C-AAC5-E563B2E70CD3}"/>
              </a:ext>
            </a:extLst>
          </p:cNvPr>
          <p:cNvSpPr txBox="1"/>
          <p:nvPr/>
        </p:nvSpPr>
        <p:spPr>
          <a:xfrm>
            <a:off x="1199919" y="3467039"/>
            <a:ext cx="9761994" cy="2241211"/>
          </a:xfrm>
          <a:prstGeom prst="rect">
            <a:avLst/>
          </a:prstGeom>
          <a:solidFill>
            <a:schemeClr val="bg1"/>
          </a:solidFill>
          <a:ln>
            <a:solidFill>
              <a:srgbClr val="FF0000"/>
            </a:solidFill>
          </a:ln>
        </p:spPr>
        <p:txBody>
          <a:bodyPr wrap="square" rtlCol="0">
            <a:spAutoFit/>
          </a:bodyPr>
          <a:lstStyle/>
          <a:p>
            <a:pPr marL="285036" indent="-285036">
              <a:buFont typeface="Arial" panose="020B0604020202020204" pitchFamily="34" charset="0"/>
              <a:buChar char="•"/>
            </a:pPr>
            <a:r>
              <a:rPr lang="en-US" sz="2793"/>
              <a:t>Discuss drugs that need to be changed, stopped, dose adjusted</a:t>
            </a:r>
          </a:p>
          <a:p>
            <a:pPr marL="285036" indent="-285036">
              <a:buFont typeface="Arial" panose="020B0604020202020204" pitchFamily="34" charset="0"/>
              <a:buChar char="•"/>
            </a:pPr>
            <a:r>
              <a:rPr lang="en-US" sz="2793"/>
              <a:t>Counsel on adverse effects</a:t>
            </a:r>
          </a:p>
          <a:p>
            <a:pPr marL="285036" indent="-285036">
              <a:buFont typeface="Arial" panose="020B0604020202020204" pitchFamily="34" charset="0"/>
              <a:buChar char="•"/>
            </a:pPr>
            <a:r>
              <a:rPr lang="en-US" sz="2793"/>
              <a:t>Ask patients not to take other meds without discussing</a:t>
            </a:r>
          </a:p>
          <a:p>
            <a:pPr marL="285036" indent="-285036">
              <a:buFont typeface="Arial" panose="020B0604020202020204" pitchFamily="34" charset="0"/>
              <a:buChar char="•"/>
            </a:pPr>
            <a:r>
              <a:rPr lang="en-US" sz="2793"/>
              <a:t>Rapid clinician access for patients if issues develop</a:t>
            </a:r>
          </a:p>
          <a:p>
            <a:pPr algn="ctr"/>
            <a:r>
              <a:rPr lang="en-US" sz="2793" b="1">
                <a:solidFill>
                  <a:srgbClr val="FF0000"/>
                </a:solidFill>
              </a:rPr>
              <a:t>Who will do this for </a:t>
            </a:r>
            <a:r>
              <a:rPr lang="en-US" sz="2793" b="1" err="1">
                <a:solidFill>
                  <a:srgbClr val="FF0000"/>
                </a:solidFill>
              </a:rPr>
              <a:t>Paxlovid</a:t>
            </a:r>
            <a:r>
              <a:rPr lang="en-US" sz="2793" b="1" baseline="30000" err="1">
                <a:solidFill>
                  <a:srgbClr val="FF0000"/>
                </a:solidFill>
              </a:rPr>
              <a:t>TM</a:t>
            </a:r>
            <a:r>
              <a:rPr lang="en-US" sz="2793" b="1">
                <a:solidFill>
                  <a:srgbClr val="FF0000"/>
                </a:solidFill>
              </a:rPr>
              <a:t>?</a:t>
            </a:r>
          </a:p>
        </p:txBody>
      </p:sp>
    </p:spTree>
    <p:extLst>
      <p:ext uri="{BB962C8B-B14F-4D97-AF65-F5344CB8AC3E}">
        <p14:creationId xmlns:p14="http://schemas.microsoft.com/office/powerpoint/2010/main" val="15877646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8B40697-798F-7E40-B774-DCC16EEF64F5}"/>
              </a:ext>
            </a:extLst>
          </p:cNvPr>
          <p:cNvPicPr>
            <a:picLocks noGrp="1" noChangeAspect="1"/>
          </p:cNvPicPr>
          <p:nvPr>
            <p:ph idx="1"/>
          </p:nvPr>
        </p:nvPicPr>
        <p:blipFill>
          <a:blip r:embed="rId2"/>
          <a:stretch>
            <a:fillRect/>
          </a:stretch>
        </p:blipFill>
        <p:spPr>
          <a:xfrm>
            <a:off x="173401" y="179610"/>
            <a:ext cx="7729418" cy="2007397"/>
          </a:xfrm>
          <a:ln>
            <a:solidFill>
              <a:srgbClr val="FF0000"/>
            </a:solidFill>
          </a:ln>
        </p:spPr>
      </p:pic>
      <p:pic>
        <p:nvPicPr>
          <p:cNvPr id="7" name="Picture 6">
            <a:extLst>
              <a:ext uri="{FF2B5EF4-FFF2-40B4-BE49-F238E27FC236}">
                <a16:creationId xmlns:a16="http://schemas.microsoft.com/office/drawing/2014/main" id="{B3C489D1-73A2-2849-9C9C-AE26B3339A52}"/>
              </a:ext>
            </a:extLst>
          </p:cNvPr>
          <p:cNvPicPr>
            <a:picLocks noChangeAspect="1"/>
          </p:cNvPicPr>
          <p:nvPr/>
        </p:nvPicPr>
        <p:blipFill>
          <a:blip r:embed="rId3"/>
          <a:stretch>
            <a:fillRect/>
          </a:stretch>
        </p:blipFill>
        <p:spPr>
          <a:xfrm>
            <a:off x="223284" y="4084950"/>
            <a:ext cx="8232993" cy="2593440"/>
          </a:xfrm>
          <a:prstGeom prst="rect">
            <a:avLst/>
          </a:prstGeom>
          <a:ln>
            <a:solidFill>
              <a:srgbClr val="FF0000"/>
            </a:solidFill>
          </a:ln>
        </p:spPr>
      </p:pic>
      <p:pic>
        <p:nvPicPr>
          <p:cNvPr id="9" name="Picture 8">
            <a:extLst>
              <a:ext uri="{FF2B5EF4-FFF2-40B4-BE49-F238E27FC236}">
                <a16:creationId xmlns:a16="http://schemas.microsoft.com/office/drawing/2014/main" id="{B3DFE42C-2913-2C4E-AF88-0C6AF85698A3}"/>
              </a:ext>
            </a:extLst>
          </p:cNvPr>
          <p:cNvPicPr>
            <a:picLocks noChangeAspect="1"/>
          </p:cNvPicPr>
          <p:nvPr/>
        </p:nvPicPr>
        <p:blipFill>
          <a:blip r:embed="rId4"/>
          <a:stretch>
            <a:fillRect/>
          </a:stretch>
        </p:blipFill>
        <p:spPr>
          <a:xfrm>
            <a:off x="4446399" y="2264192"/>
            <a:ext cx="7492156" cy="2593439"/>
          </a:xfrm>
          <a:prstGeom prst="rect">
            <a:avLst/>
          </a:prstGeom>
          <a:ln>
            <a:solidFill>
              <a:srgbClr val="FF0000"/>
            </a:solidFill>
          </a:ln>
        </p:spPr>
      </p:pic>
      <p:sp>
        <p:nvSpPr>
          <p:cNvPr id="10" name="TextBox 9">
            <a:extLst>
              <a:ext uri="{FF2B5EF4-FFF2-40B4-BE49-F238E27FC236}">
                <a16:creationId xmlns:a16="http://schemas.microsoft.com/office/drawing/2014/main" id="{0588DF0B-510E-074E-8166-3AC1FEA1DAF9}"/>
              </a:ext>
            </a:extLst>
          </p:cNvPr>
          <p:cNvSpPr txBox="1"/>
          <p:nvPr/>
        </p:nvSpPr>
        <p:spPr>
          <a:xfrm>
            <a:off x="7902820" y="1879992"/>
            <a:ext cx="4220755" cy="307016"/>
          </a:xfrm>
          <a:prstGeom prst="rect">
            <a:avLst/>
          </a:prstGeom>
          <a:noFill/>
        </p:spPr>
        <p:txBody>
          <a:bodyPr wrap="square" rtlCol="0">
            <a:spAutoFit/>
          </a:bodyPr>
          <a:lstStyle/>
          <a:p>
            <a:r>
              <a:rPr lang="en-US" sz="1397"/>
              <a:t>Canadian Journal of Hospital Pharmacy, Mar-Apr 2012 </a:t>
            </a:r>
          </a:p>
        </p:txBody>
      </p:sp>
      <p:sp>
        <p:nvSpPr>
          <p:cNvPr id="11" name="Rectangle 10">
            <a:extLst>
              <a:ext uri="{FF2B5EF4-FFF2-40B4-BE49-F238E27FC236}">
                <a16:creationId xmlns:a16="http://schemas.microsoft.com/office/drawing/2014/main" id="{BB50D655-2351-404A-A129-53C658FE9758}"/>
              </a:ext>
            </a:extLst>
          </p:cNvPr>
          <p:cNvSpPr/>
          <p:nvPr/>
        </p:nvSpPr>
        <p:spPr>
          <a:xfrm>
            <a:off x="551084" y="2257780"/>
            <a:ext cx="3487027" cy="1749986"/>
          </a:xfrm>
          <a:prstGeom prst="rect">
            <a:avLst/>
          </a:prstGeom>
          <a:ln>
            <a:solidFill>
              <a:srgbClr val="FF0000"/>
            </a:solidFill>
          </a:ln>
        </p:spPr>
        <p:txBody>
          <a:bodyPr wrap="square">
            <a:spAutoFit/>
          </a:bodyPr>
          <a:lstStyle/>
          <a:p>
            <a:r>
              <a:rPr lang="en-US" sz="1795">
                <a:latin typeface="Helvetica Neue" panose="02000503000000020004" pitchFamily="2" charset="0"/>
              </a:rPr>
              <a:t>Notable roles of the pharmacist</a:t>
            </a:r>
          </a:p>
          <a:p>
            <a:pPr marL="285036" indent="-285036">
              <a:buFont typeface="Arial" panose="020B0604020202020204" pitchFamily="34" charset="0"/>
              <a:buChar char="•"/>
            </a:pPr>
            <a:r>
              <a:rPr lang="en-US" sz="1795">
                <a:latin typeface="Helvetica Neue" panose="02000503000000020004" pitchFamily="2" charset="0"/>
              </a:rPr>
              <a:t>Counseling on side effects and adherence</a:t>
            </a:r>
          </a:p>
          <a:p>
            <a:pPr marL="285036" indent="-285036">
              <a:buFont typeface="Arial" panose="020B0604020202020204" pitchFamily="34" charset="0"/>
              <a:buChar char="•"/>
            </a:pPr>
            <a:r>
              <a:rPr lang="en-US" sz="1795">
                <a:latin typeface="Helvetica Neue" panose="02000503000000020004" pitchFamily="2" charset="0"/>
              </a:rPr>
              <a:t>Medication reconciliation</a:t>
            </a:r>
          </a:p>
          <a:p>
            <a:pPr marL="285036" indent="-285036">
              <a:buFont typeface="Arial" panose="020B0604020202020204" pitchFamily="34" charset="0"/>
              <a:buChar char="•"/>
            </a:pPr>
            <a:r>
              <a:rPr lang="en-US" sz="1795">
                <a:latin typeface="Helvetica Neue" panose="02000503000000020004" pitchFamily="2" charset="0"/>
              </a:rPr>
              <a:t>Managing drug Interactions</a:t>
            </a:r>
          </a:p>
          <a:p>
            <a:pPr marL="285036" indent="-285036">
              <a:buFont typeface="Arial" panose="020B0604020202020204" pitchFamily="34" charset="0"/>
              <a:buChar char="•"/>
            </a:pPr>
            <a:r>
              <a:rPr lang="en-US" sz="1795">
                <a:latin typeface="Helvetica Neue" panose="02000503000000020004" pitchFamily="2" charset="0"/>
              </a:rPr>
              <a:t>Decreasing medication errors</a:t>
            </a:r>
            <a:endParaRPr lang="en-US" sz="1795">
              <a:effectLst/>
              <a:latin typeface="Helvetica Neue" panose="02000503000000020004" pitchFamily="2" charset="0"/>
            </a:endParaRPr>
          </a:p>
        </p:txBody>
      </p:sp>
    </p:spTree>
    <p:extLst>
      <p:ext uri="{BB962C8B-B14F-4D97-AF65-F5344CB8AC3E}">
        <p14:creationId xmlns:p14="http://schemas.microsoft.com/office/powerpoint/2010/main" val="28323479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EA921F-BA60-D641-B03A-02090FBCB9F1}"/>
              </a:ext>
            </a:extLst>
          </p:cNvPr>
          <p:cNvSpPr>
            <a:spLocks noGrp="1"/>
          </p:cNvSpPr>
          <p:nvPr>
            <p:ph type="ctrTitle"/>
          </p:nvPr>
        </p:nvSpPr>
        <p:spPr>
          <a:xfrm>
            <a:off x="1520230" y="567560"/>
            <a:ext cx="9121378" cy="2381693"/>
          </a:xfrm>
          <a:solidFill>
            <a:schemeClr val="bg1"/>
          </a:solidFill>
          <a:ln w="38100">
            <a:solidFill>
              <a:srgbClr val="FF0000"/>
            </a:solidFill>
          </a:ln>
        </p:spPr>
        <p:txBody>
          <a:bodyPr anchor="ctr">
            <a:normAutofit/>
          </a:bodyPr>
          <a:lstStyle/>
          <a:p>
            <a:r>
              <a:rPr lang="en-US"/>
              <a:t>Lesson 3: Workforce</a:t>
            </a:r>
            <a:br>
              <a:rPr lang="en-US"/>
            </a:br>
            <a:r>
              <a:rPr lang="en-US" sz="5287"/>
              <a:t>Pharmacists &amp; nurses play primary roles in HIV care</a:t>
            </a:r>
            <a:endParaRPr lang="en-US"/>
          </a:p>
        </p:txBody>
      </p:sp>
      <p:sp>
        <p:nvSpPr>
          <p:cNvPr id="2" name="TextBox 1">
            <a:extLst>
              <a:ext uri="{FF2B5EF4-FFF2-40B4-BE49-F238E27FC236}">
                <a16:creationId xmlns:a16="http://schemas.microsoft.com/office/drawing/2014/main" id="{4C47F329-45AB-004A-97A5-AB29D29693D8}"/>
              </a:ext>
            </a:extLst>
          </p:cNvPr>
          <p:cNvSpPr txBox="1"/>
          <p:nvPr/>
        </p:nvSpPr>
        <p:spPr>
          <a:xfrm>
            <a:off x="692550" y="3189588"/>
            <a:ext cx="10894979" cy="3100853"/>
          </a:xfrm>
          <a:prstGeom prst="rect">
            <a:avLst/>
          </a:prstGeom>
          <a:solidFill>
            <a:schemeClr val="bg1"/>
          </a:solidFill>
          <a:ln w="12700">
            <a:solidFill>
              <a:srgbClr val="FF0000"/>
            </a:solidFill>
          </a:ln>
        </p:spPr>
        <p:txBody>
          <a:bodyPr wrap="square" rtlCol="0">
            <a:spAutoFit/>
          </a:bodyPr>
          <a:lstStyle/>
          <a:p>
            <a:pPr marL="285036" indent="-285036">
              <a:buFont typeface="Arial" panose="020B0604020202020204" pitchFamily="34" charset="0"/>
              <a:buChar char="•"/>
            </a:pPr>
            <a:r>
              <a:rPr lang="en-US" sz="2793"/>
              <a:t>Pharmacists have expertise in drug interactions, counseling on adverse effects, but many may not be familiar with ritonavir</a:t>
            </a:r>
          </a:p>
          <a:p>
            <a:pPr marL="285036" indent="-285036">
              <a:buFont typeface="Arial" panose="020B0604020202020204" pitchFamily="34" charset="0"/>
              <a:buChar char="•"/>
            </a:pPr>
            <a:r>
              <a:rPr lang="en-US" sz="2793"/>
              <a:t>Nurses often have the most direct contact with patients through phone, e-messages</a:t>
            </a:r>
          </a:p>
          <a:p>
            <a:pPr marL="285036" indent="-285036">
              <a:buFont typeface="Arial" panose="020B0604020202020204" pitchFamily="34" charset="0"/>
              <a:buChar char="•"/>
            </a:pPr>
            <a:r>
              <a:rPr lang="en-US" sz="2793"/>
              <a:t>Pharmacists &amp; nurses have been overwhelmed by COVID-19</a:t>
            </a:r>
          </a:p>
          <a:p>
            <a:pPr algn="ctr"/>
            <a:r>
              <a:rPr lang="en-US" sz="2793" b="1">
                <a:solidFill>
                  <a:srgbClr val="FF0000"/>
                </a:solidFill>
              </a:rPr>
              <a:t>What role will pharmacists &amp; nurses play for </a:t>
            </a:r>
            <a:r>
              <a:rPr lang="en-US" sz="2793" b="1" err="1">
                <a:solidFill>
                  <a:srgbClr val="FF0000"/>
                </a:solidFill>
              </a:rPr>
              <a:t>Paxlovid</a:t>
            </a:r>
            <a:r>
              <a:rPr lang="en-US" sz="2793" b="1" baseline="30000" err="1">
                <a:solidFill>
                  <a:srgbClr val="FF0000"/>
                </a:solidFill>
              </a:rPr>
              <a:t>TM</a:t>
            </a:r>
            <a:r>
              <a:rPr lang="en-US" sz="2793" b="1" baseline="30000">
                <a:solidFill>
                  <a:srgbClr val="FF0000"/>
                </a:solidFill>
              </a:rPr>
              <a:t>  </a:t>
            </a:r>
            <a:r>
              <a:rPr lang="en-US" sz="2793" b="1">
                <a:solidFill>
                  <a:srgbClr val="FF0000"/>
                </a:solidFill>
              </a:rPr>
              <a:t>education and counseling and</a:t>
            </a:r>
            <a:r>
              <a:rPr lang="en-US" sz="2793" b="1" baseline="30000">
                <a:solidFill>
                  <a:srgbClr val="FF0000"/>
                </a:solidFill>
              </a:rPr>
              <a:t> </a:t>
            </a:r>
            <a:r>
              <a:rPr lang="en-US" sz="2793" b="1">
                <a:solidFill>
                  <a:srgbClr val="FF0000"/>
                </a:solidFill>
              </a:rPr>
              <a:t>how do we train them?</a:t>
            </a:r>
          </a:p>
        </p:txBody>
      </p:sp>
    </p:spTree>
    <p:extLst>
      <p:ext uri="{BB962C8B-B14F-4D97-AF65-F5344CB8AC3E}">
        <p14:creationId xmlns:p14="http://schemas.microsoft.com/office/powerpoint/2010/main" val="8930484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6DE05-DF62-5046-8FC8-0B82346F45E6}"/>
              </a:ext>
            </a:extLst>
          </p:cNvPr>
          <p:cNvSpPr>
            <a:spLocks noGrp="1"/>
          </p:cNvSpPr>
          <p:nvPr>
            <p:ph type="title"/>
          </p:nvPr>
        </p:nvSpPr>
        <p:spPr>
          <a:xfrm>
            <a:off x="429941" y="326255"/>
            <a:ext cx="11301957" cy="912138"/>
          </a:xfrm>
        </p:spPr>
        <p:txBody>
          <a:bodyPr>
            <a:normAutofit/>
          </a:bodyPr>
          <a:lstStyle/>
          <a:p>
            <a:r>
              <a:rPr lang="en-US" b="1"/>
              <a:t>Early Days: Few Providers Treated People with HIV</a:t>
            </a:r>
            <a:endParaRPr lang="en-US"/>
          </a:p>
        </p:txBody>
      </p:sp>
      <p:sp>
        <p:nvSpPr>
          <p:cNvPr id="3" name="Content Placeholder 2">
            <a:extLst>
              <a:ext uri="{FF2B5EF4-FFF2-40B4-BE49-F238E27FC236}">
                <a16:creationId xmlns:a16="http://schemas.microsoft.com/office/drawing/2014/main" id="{8FD9BA45-B1C6-DF42-B0D5-FFC3E9141978}"/>
              </a:ext>
            </a:extLst>
          </p:cNvPr>
          <p:cNvSpPr>
            <a:spLocks noGrp="1"/>
          </p:cNvSpPr>
          <p:nvPr>
            <p:ph idx="1"/>
          </p:nvPr>
        </p:nvSpPr>
        <p:spPr>
          <a:xfrm>
            <a:off x="429941" y="1427366"/>
            <a:ext cx="11301957" cy="4543797"/>
          </a:xfrm>
          <a:ln>
            <a:solidFill>
              <a:srgbClr val="FF0000"/>
            </a:solidFill>
          </a:ln>
        </p:spPr>
        <p:txBody>
          <a:bodyPr>
            <a:normAutofit/>
          </a:bodyPr>
          <a:lstStyle/>
          <a:p>
            <a:r>
              <a:rPr lang="en-US" sz="3591"/>
              <a:t>Stigma and discrimination in healthcare was fierce (still is!)</a:t>
            </a:r>
          </a:p>
          <a:p>
            <a:r>
              <a:rPr lang="en-US" sz="3591"/>
              <a:t>People with AIDS: desperately ill, likely to die (pre-1995)</a:t>
            </a:r>
          </a:p>
          <a:p>
            <a:r>
              <a:rPr lang="en-US" sz="3591"/>
              <a:t>AIDS was complex: specialized knowledge required</a:t>
            </a:r>
          </a:p>
          <a:p>
            <a:pPr lvl="1"/>
            <a:r>
              <a:rPr lang="en-US" sz="3192"/>
              <a:t>Multiple concurrent opportunistic infections/malignancies</a:t>
            </a:r>
          </a:p>
          <a:p>
            <a:pPr lvl="1"/>
            <a:r>
              <a:rPr lang="en-US" sz="3192"/>
              <a:t>Polypharmacy: ART, OI prevention &amp; treatment, drug &amp; disease side effects</a:t>
            </a:r>
          </a:p>
          <a:p>
            <a:pPr lvl="1"/>
            <a:r>
              <a:rPr lang="en-US" sz="3192"/>
              <a:t>Rapidly changing ART landscape</a:t>
            </a:r>
          </a:p>
          <a:p>
            <a:pPr lvl="1"/>
            <a:r>
              <a:rPr lang="en-US" sz="3192"/>
              <a:t>“Cocktail therapy”: drug interactions – especially with ritonavir</a:t>
            </a:r>
          </a:p>
        </p:txBody>
      </p:sp>
    </p:spTree>
    <p:extLst>
      <p:ext uri="{BB962C8B-B14F-4D97-AF65-F5344CB8AC3E}">
        <p14:creationId xmlns:p14="http://schemas.microsoft.com/office/powerpoint/2010/main" val="28477022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37029-5351-6D4D-AF80-95AE478D3FF9}"/>
              </a:ext>
            </a:extLst>
          </p:cNvPr>
          <p:cNvSpPr>
            <a:spLocks noGrp="1"/>
          </p:cNvSpPr>
          <p:nvPr>
            <p:ph type="title"/>
          </p:nvPr>
        </p:nvSpPr>
        <p:spPr/>
        <p:txBody>
          <a:bodyPr/>
          <a:lstStyle/>
          <a:p>
            <a:endParaRPr lang="en-US"/>
          </a:p>
        </p:txBody>
      </p:sp>
      <p:pic>
        <p:nvPicPr>
          <p:cNvPr id="11" name="Content Placeholder 4">
            <a:extLst>
              <a:ext uri="{FF2B5EF4-FFF2-40B4-BE49-F238E27FC236}">
                <a16:creationId xmlns:a16="http://schemas.microsoft.com/office/drawing/2014/main" id="{D06E2C48-EC58-9245-A375-E7D11B9CDCC9}"/>
              </a:ext>
            </a:extLst>
          </p:cNvPr>
          <p:cNvPicPr>
            <a:picLocks noChangeAspect="1"/>
          </p:cNvPicPr>
          <p:nvPr/>
        </p:nvPicPr>
        <p:blipFill>
          <a:blip r:embed="rId2"/>
          <a:stretch>
            <a:fillRect/>
          </a:stretch>
        </p:blipFill>
        <p:spPr>
          <a:xfrm>
            <a:off x="712609" y="311255"/>
            <a:ext cx="10756288" cy="3638699"/>
          </a:xfrm>
          <a:prstGeom prst="rect">
            <a:avLst/>
          </a:prstGeom>
          <a:ln>
            <a:solidFill>
              <a:srgbClr val="FF0000"/>
            </a:solidFill>
          </a:ln>
        </p:spPr>
      </p:pic>
      <p:sp>
        <p:nvSpPr>
          <p:cNvPr id="12" name="TextBox 11">
            <a:extLst>
              <a:ext uri="{FF2B5EF4-FFF2-40B4-BE49-F238E27FC236}">
                <a16:creationId xmlns:a16="http://schemas.microsoft.com/office/drawing/2014/main" id="{43ECF2AB-206B-BE4E-9317-F76B397F6C33}"/>
              </a:ext>
            </a:extLst>
          </p:cNvPr>
          <p:cNvSpPr txBox="1"/>
          <p:nvPr/>
        </p:nvSpPr>
        <p:spPr>
          <a:xfrm>
            <a:off x="712609" y="4272014"/>
            <a:ext cx="10756288" cy="2057001"/>
          </a:xfrm>
          <a:prstGeom prst="rect">
            <a:avLst/>
          </a:prstGeom>
          <a:noFill/>
          <a:ln>
            <a:solidFill>
              <a:srgbClr val="FF0000"/>
            </a:solidFill>
          </a:ln>
        </p:spPr>
        <p:txBody>
          <a:bodyPr wrap="square" rtlCol="0">
            <a:spAutoFit/>
          </a:bodyPr>
          <a:lstStyle/>
          <a:p>
            <a:r>
              <a:rPr lang="en-US" sz="3192"/>
              <a:t>… people with AIDS whose therapy was managed by primary care physicians with no previous experience in treating such patients </a:t>
            </a:r>
            <a:r>
              <a:rPr lang="en-US" sz="3192" b="1">
                <a:solidFill>
                  <a:srgbClr val="FF0000"/>
                </a:solidFill>
              </a:rPr>
              <a:t>died more than a year sooner </a:t>
            </a:r>
            <a:r>
              <a:rPr lang="en-US" sz="3192"/>
              <a:t>than those whose physicians had previously treated at least five patients…</a:t>
            </a:r>
          </a:p>
        </p:txBody>
      </p:sp>
    </p:spTree>
    <p:extLst>
      <p:ext uri="{BB962C8B-B14F-4D97-AF65-F5344CB8AC3E}">
        <p14:creationId xmlns:p14="http://schemas.microsoft.com/office/powerpoint/2010/main" val="240461255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CB35D-BD44-174D-A8A3-198BE68FE404}"/>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9CAFF16A-584D-B947-A611-F923BBB678E1}"/>
              </a:ext>
            </a:extLst>
          </p:cNvPr>
          <p:cNvPicPr>
            <a:picLocks noChangeAspect="1"/>
          </p:cNvPicPr>
          <p:nvPr/>
        </p:nvPicPr>
        <p:blipFill>
          <a:blip r:embed="rId2"/>
          <a:stretch>
            <a:fillRect/>
          </a:stretch>
        </p:blipFill>
        <p:spPr>
          <a:xfrm>
            <a:off x="8495075" y="316488"/>
            <a:ext cx="3395180" cy="6004907"/>
          </a:xfrm>
          <a:prstGeom prst="rect">
            <a:avLst/>
          </a:prstGeom>
          <a:ln>
            <a:solidFill>
              <a:srgbClr val="FF0000"/>
            </a:solidFill>
          </a:ln>
        </p:spPr>
      </p:pic>
      <p:pic>
        <p:nvPicPr>
          <p:cNvPr id="8" name="Content Placeholder 4">
            <a:extLst>
              <a:ext uri="{FF2B5EF4-FFF2-40B4-BE49-F238E27FC236}">
                <a16:creationId xmlns:a16="http://schemas.microsoft.com/office/drawing/2014/main" id="{477A0BA4-8D99-1945-A5AC-FB36BDCE9D99}"/>
              </a:ext>
            </a:extLst>
          </p:cNvPr>
          <p:cNvPicPr>
            <a:picLocks noChangeAspect="1"/>
          </p:cNvPicPr>
          <p:nvPr/>
        </p:nvPicPr>
        <p:blipFill>
          <a:blip r:embed="rId3"/>
          <a:stretch>
            <a:fillRect/>
          </a:stretch>
        </p:blipFill>
        <p:spPr>
          <a:xfrm>
            <a:off x="271583" y="316488"/>
            <a:ext cx="8069886" cy="2407030"/>
          </a:xfrm>
          <a:prstGeom prst="rect">
            <a:avLst/>
          </a:prstGeom>
          <a:ln>
            <a:solidFill>
              <a:srgbClr val="FF0000"/>
            </a:solidFill>
          </a:ln>
        </p:spPr>
      </p:pic>
      <p:sp>
        <p:nvSpPr>
          <p:cNvPr id="11" name="TextBox 10">
            <a:extLst>
              <a:ext uri="{FF2B5EF4-FFF2-40B4-BE49-F238E27FC236}">
                <a16:creationId xmlns:a16="http://schemas.microsoft.com/office/drawing/2014/main" id="{A96A2731-0974-D44B-A52B-536DC3709761}"/>
              </a:ext>
            </a:extLst>
          </p:cNvPr>
          <p:cNvSpPr txBox="1"/>
          <p:nvPr/>
        </p:nvSpPr>
        <p:spPr>
          <a:xfrm>
            <a:off x="271584" y="3318942"/>
            <a:ext cx="8069886" cy="2671032"/>
          </a:xfrm>
          <a:prstGeom prst="rect">
            <a:avLst/>
          </a:prstGeom>
          <a:noFill/>
          <a:ln>
            <a:solidFill>
              <a:srgbClr val="FF0000"/>
            </a:solidFill>
          </a:ln>
        </p:spPr>
        <p:txBody>
          <a:bodyPr wrap="square" rtlCol="0">
            <a:spAutoFit/>
          </a:bodyPr>
          <a:lstStyle/>
          <a:p>
            <a:r>
              <a:rPr lang="en-US" sz="2793"/>
              <a:t>Training for low volume clinicians</a:t>
            </a:r>
          </a:p>
          <a:p>
            <a:pPr marL="456057" indent="-456057">
              <a:buFont typeface="Arial" panose="020B0604020202020204" pitchFamily="34" charset="0"/>
              <a:buChar char="•"/>
            </a:pPr>
            <a:r>
              <a:rPr lang="en-US" sz="2793"/>
              <a:t>Web based, interactive training (HIV-ASSIST)</a:t>
            </a:r>
          </a:p>
          <a:p>
            <a:pPr marL="456057" indent="-456057">
              <a:buFont typeface="Arial" panose="020B0604020202020204" pitchFamily="34" charset="0"/>
              <a:buChar char="•"/>
            </a:pPr>
            <a:r>
              <a:rPr lang="en-US" sz="2793"/>
              <a:t>Curriculum development for residency and APP training programs</a:t>
            </a:r>
          </a:p>
          <a:p>
            <a:pPr marL="456057" indent="-456057">
              <a:buFont typeface="Arial" panose="020B0604020202020204" pitchFamily="34" charset="0"/>
              <a:buChar char="•"/>
            </a:pPr>
            <a:r>
              <a:rPr lang="en-US" sz="2793"/>
              <a:t>Expert networks for expert help; warmlines</a:t>
            </a:r>
          </a:p>
          <a:p>
            <a:pPr marL="456057" indent="-456057">
              <a:buFont typeface="Arial" panose="020B0604020202020204" pitchFamily="34" charset="0"/>
              <a:buChar char="•"/>
            </a:pPr>
            <a:r>
              <a:rPr lang="en-US" sz="2793"/>
              <a:t>Project ECHO telemedicine</a:t>
            </a:r>
          </a:p>
        </p:txBody>
      </p:sp>
    </p:spTree>
    <p:extLst>
      <p:ext uri="{BB962C8B-B14F-4D97-AF65-F5344CB8AC3E}">
        <p14:creationId xmlns:p14="http://schemas.microsoft.com/office/powerpoint/2010/main" val="158617354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EA921F-BA60-D641-B03A-02090FBCB9F1}"/>
              </a:ext>
            </a:extLst>
          </p:cNvPr>
          <p:cNvSpPr>
            <a:spLocks noGrp="1"/>
          </p:cNvSpPr>
          <p:nvPr>
            <p:ph type="ctrTitle"/>
          </p:nvPr>
        </p:nvSpPr>
        <p:spPr>
          <a:xfrm>
            <a:off x="1520226" y="710610"/>
            <a:ext cx="9121378" cy="2892056"/>
          </a:xfrm>
          <a:solidFill>
            <a:schemeClr val="bg1"/>
          </a:solidFill>
          <a:ln w="38100">
            <a:solidFill>
              <a:srgbClr val="FF0000"/>
            </a:solidFill>
          </a:ln>
        </p:spPr>
        <p:txBody>
          <a:bodyPr anchor="ctr">
            <a:normAutofit/>
          </a:bodyPr>
          <a:lstStyle/>
          <a:p>
            <a:r>
              <a:rPr lang="en-US"/>
              <a:t>Lesson 4: Workforce</a:t>
            </a:r>
            <a:br>
              <a:rPr lang="en-US"/>
            </a:br>
            <a:r>
              <a:rPr lang="en-US" sz="5287"/>
              <a:t>Very few clinicians have expertise with ritonavir</a:t>
            </a:r>
            <a:endParaRPr lang="en-US"/>
          </a:p>
        </p:txBody>
      </p:sp>
      <p:sp>
        <p:nvSpPr>
          <p:cNvPr id="3" name="TextBox 2">
            <a:extLst>
              <a:ext uri="{FF2B5EF4-FFF2-40B4-BE49-F238E27FC236}">
                <a16:creationId xmlns:a16="http://schemas.microsoft.com/office/drawing/2014/main" id="{2AC1A6CB-01D9-1246-A224-66AB1E25FB4E}"/>
              </a:ext>
            </a:extLst>
          </p:cNvPr>
          <p:cNvSpPr txBox="1"/>
          <p:nvPr/>
        </p:nvSpPr>
        <p:spPr>
          <a:xfrm>
            <a:off x="1199918" y="3906180"/>
            <a:ext cx="9948434" cy="1811390"/>
          </a:xfrm>
          <a:prstGeom prst="rect">
            <a:avLst/>
          </a:prstGeom>
          <a:solidFill>
            <a:schemeClr val="bg1"/>
          </a:solidFill>
          <a:ln>
            <a:solidFill>
              <a:srgbClr val="FF0000"/>
            </a:solidFill>
          </a:ln>
        </p:spPr>
        <p:txBody>
          <a:bodyPr wrap="square" rtlCol="0">
            <a:spAutoFit/>
          </a:bodyPr>
          <a:lstStyle/>
          <a:p>
            <a:pPr marL="285036" indent="-285036">
              <a:buFont typeface="Arial" panose="020B0604020202020204" pitchFamily="34" charset="0"/>
              <a:buChar char="•"/>
            </a:pPr>
            <a:r>
              <a:rPr lang="en-US" sz="2793"/>
              <a:t>Assume that most clinicians do not know ritonavir</a:t>
            </a:r>
          </a:p>
          <a:p>
            <a:pPr marL="285036" indent="-285036">
              <a:buFont typeface="Arial" panose="020B0604020202020204" pitchFamily="34" charset="0"/>
              <a:buChar char="•"/>
            </a:pPr>
            <a:r>
              <a:rPr lang="en-US" sz="2793"/>
              <a:t>Best practices for expanding the HIV workforce and training low-volume providers may be relevant </a:t>
            </a:r>
          </a:p>
          <a:p>
            <a:pPr algn="ctr"/>
            <a:r>
              <a:rPr lang="en-US" sz="2793" b="1">
                <a:solidFill>
                  <a:srgbClr val="FF0000"/>
                </a:solidFill>
              </a:rPr>
              <a:t>How will we train clinicians to prescribe and manage </a:t>
            </a:r>
            <a:r>
              <a:rPr lang="en-US" sz="2793" b="1" err="1">
                <a:solidFill>
                  <a:srgbClr val="FF0000"/>
                </a:solidFill>
              </a:rPr>
              <a:t>Paxlovid</a:t>
            </a:r>
            <a:r>
              <a:rPr lang="en-US" sz="2793" b="1" baseline="30000" err="1">
                <a:solidFill>
                  <a:srgbClr val="FF0000"/>
                </a:solidFill>
              </a:rPr>
              <a:t>TM</a:t>
            </a:r>
            <a:r>
              <a:rPr lang="en-US" sz="2793" b="1">
                <a:solidFill>
                  <a:srgbClr val="FF0000"/>
                </a:solidFill>
              </a:rPr>
              <a:t>?</a:t>
            </a:r>
          </a:p>
        </p:txBody>
      </p:sp>
    </p:spTree>
    <p:extLst>
      <p:ext uri="{BB962C8B-B14F-4D97-AF65-F5344CB8AC3E}">
        <p14:creationId xmlns:p14="http://schemas.microsoft.com/office/powerpoint/2010/main" val="3218847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EA921F-BA60-D641-B03A-02090FBCB9F1}"/>
              </a:ext>
            </a:extLst>
          </p:cNvPr>
          <p:cNvSpPr>
            <a:spLocks noGrp="1"/>
          </p:cNvSpPr>
          <p:nvPr>
            <p:ph type="ctrTitle"/>
          </p:nvPr>
        </p:nvSpPr>
        <p:spPr>
          <a:xfrm>
            <a:off x="1520230" y="592368"/>
            <a:ext cx="9121378" cy="2642380"/>
          </a:xfrm>
          <a:solidFill>
            <a:schemeClr val="bg1"/>
          </a:solidFill>
          <a:ln w="38100">
            <a:solidFill>
              <a:srgbClr val="FF0000"/>
            </a:solidFill>
          </a:ln>
        </p:spPr>
        <p:txBody>
          <a:bodyPr anchor="ctr">
            <a:normAutofit/>
          </a:bodyPr>
          <a:lstStyle/>
          <a:p>
            <a:r>
              <a:rPr lang="en-US"/>
              <a:t>Lesson 5: </a:t>
            </a:r>
            <a:br>
              <a:rPr lang="en-US"/>
            </a:br>
            <a:r>
              <a:rPr lang="en-US"/>
              <a:t>Equity</a:t>
            </a:r>
          </a:p>
        </p:txBody>
      </p:sp>
      <p:sp>
        <p:nvSpPr>
          <p:cNvPr id="2" name="TextBox 1">
            <a:extLst>
              <a:ext uri="{FF2B5EF4-FFF2-40B4-BE49-F238E27FC236}">
                <a16:creationId xmlns:a16="http://schemas.microsoft.com/office/drawing/2014/main" id="{D295840A-CF90-5249-B571-A0A37FBD730C}"/>
              </a:ext>
            </a:extLst>
          </p:cNvPr>
          <p:cNvSpPr txBox="1"/>
          <p:nvPr/>
        </p:nvSpPr>
        <p:spPr>
          <a:xfrm>
            <a:off x="1520230" y="3717407"/>
            <a:ext cx="9121378" cy="2548225"/>
          </a:xfrm>
          <a:prstGeom prst="rect">
            <a:avLst/>
          </a:prstGeom>
          <a:solidFill>
            <a:schemeClr val="bg1"/>
          </a:solidFill>
          <a:ln>
            <a:solidFill>
              <a:srgbClr val="FF0000"/>
            </a:solidFill>
          </a:ln>
        </p:spPr>
        <p:txBody>
          <a:bodyPr wrap="square" rtlCol="0">
            <a:spAutoFit/>
          </a:bodyPr>
          <a:lstStyle/>
          <a:p>
            <a:pPr algn="ctr"/>
            <a:r>
              <a:rPr lang="en-US" sz="3192"/>
              <a:t>Health disparities do not resolve by themselves. </a:t>
            </a:r>
          </a:p>
          <a:p>
            <a:pPr algn="ctr"/>
            <a:r>
              <a:rPr lang="en-US" sz="3192"/>
              <a:t>Equity does not occur spontaneously.</a:t>
            </a:r>
          </a:p>
          <a:p>
            <a:pPr algn="ctr"/>
            <a:r>
              <a:rPr lang="en-US" sz="3192"/>
              <a:t>We have </a:t>
            </a:r>
            <a:r>
              <a:rPr lang="en-US" sz="3192" b="1"/>
              <a:t>NOT</a:t>
            </a:r>
            <a:r>
              <a:rPr lang="en-US" sz="3192"/>
              <a:t> solved this for HIV or COVID-19.</a:t>
            </a:r>
          </a:p>
          <a:p>
            <a:pPr algn="ctr"/>
            <a:r>
              <a:rPr lang="en-US" sz="3192" b="1">
                <a:solidFill>
                  <a:srgbClr val="FF0000"/>
                </a:solidFill>
              </a:rPr>
              <a:t>How will we ensure that </a:t>
            </a:r>
            <a:r>
              <a:rPr lang="en-US" sz="3192" b="1" err="1">
                <a:solidFill>
                  <a:srgbClr val="FF0000"/>
                </a:solidFill>
              </a:rPr>
              <a:t>Paxlovid</a:t>
            </a:r>
            <a:r>
              <a:rPr lang="en-US" sz="3192" b="1" baseline="30000" err="1">
                <a:solidFill>
                  <a:srgbClr val="FF0000"/>
                </a:solidFill>
              </a:rPr>
              <a:t>TM</a:t>
            </a:r>
            <a:r>
              <a:rPr lang="en-US" sz="3192" b="1">
                <a:solidFill>
                  <a:srgbClr val="FF0000"/>
                </a:solidFill>
              </a:rPr>
              <a:t> gets to people who need it most?</a:t>
            </a:r>
            <a:endParaRPr lang="en-US" sz="2793" b="1">
              <a:solidFill>
                <a:srgbClr val="FF0000"/>
              </a:solidFill>
            </a:endParaRPr>
          </a:p>
        </p:txBody>
      </p:sp>
    </p:spTree>
    <p:extLst>
      <p:ext uri="{BB962C8B-B14F-4D97-AF65-F5344CB8AC3E}">
        <p14:creationId xmlns:p14="http://schemas.microsoft.com/office/powerpoint/2010/main" val="3776736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41AD38A-B916-4FCC-A183-13749469577C}"/>
              </a:ext>
            </a:extLst>
          </p:cNvPr>
          <p:cNvSpPr>
            <a:spLocks noGrp="1"/>
          </p:cNvSpPr>
          <p:nvPr>
            <p:ph type="title"/>
          </p:nvPr>
        </p:nvSpPr>
        <p:spPr>
          <a:xfrm>
            <a:off x="481884" y="286250"/>
            <a:ext cx="10457436" cy="1185779"/>
          </a:xfrm>
        </p:spPr>
        <p:txBody>
          <a:bodyPr>
            <a:normAutofit/>
          </a:bodyPr>
          <a:lstStyle/>
          <a:p>
            <a:r>
              <a:rPr lang="en-US"/>
              <a:t>BA.2 now the predominant </a:t>
            </a:r>
            <a:r>
              <a:rPr lang="en-US" err="1"/>
              <a:t>sublineage</a:t>
            </a:r>
            <a:r>
              <a:rPr lang="en-US"/>
              <a:t> worldwide</a:t>
            </a:r>
          </a:p>
        </p:txBody>
      </p:sp>
      <p:pic>
        <p:nvPicPr>
          <p:cNvPr id="7" name="Picture 6">
            <a:extLst>
              <a:ext uri="{FF2B5EF4-FFF2-40B4-BE49-F238E27FC236}">
                <a16:creationId xmlns:a16="http://schemas.microsoft.com/office/drawing/2014/main" id="{28526CFD-F607-4CE1-A9E5-0333962A4C6D}"/>
              </a:ext>
            </a:extLst>
          </p:cNvPr>
          <p:cNvPicPr>
            <a:picLocks noChangeAspect="1"/>
          </p:cNvPicPr>
          <p:nvPr/>
        </p:nvPicPr>
        <p:blipFill rotWithShape="1">
          <a:blip r:embed="rId3"/>
          <a:srcRect r="1691"/>
          <a:stretch/>
        </p:blipFill>
        <p:spPr>
          <a:xfrm>
            <a:off x="1312894" y="1128069"/>
            <a:ext cx="9374782" cy="4896890"/>
          </a:xfrm>
          <a:prstGeom prst="rect">
            <a:avLst/>
          </a:prstGeom>
        </p:spPr>
      </p:pic>
      <p:sp>
        <p:nvSpPr>
          <p:cNvPr id="2" name="Text Placeholder 1">
            <a:extLst>
              <a:ext uri="{FF2B5EF4-FFF2-40B4-BE49-F238E27FC236}">
                <a16:creationId xmlns:a16="http://schemas.microsoft.com/office/drawing/2014/main" id="{BDF327BA-D53F-4482-A597-B0E4DF731DCF}"/>
              </a:ext>
            </a:extLst>
          </p:cNvPr>
          <p:cNvSpPr>
            <a:spLocks noGrp="1"/>
          </p:cNvSpPr>
          <p:nvPr>
            <p:ph type="body" sz="quarter" idx="13"/>
          </p:nvPr>
        </p:nvSpPr>
        <p:spPr>
          <a:xfrm>
            <a:off x="608091" y="6168581"/>
            <a:ext cx="11369476" cy="549500"/>
          </a:xfrm>
        </p:spPr>
        <p:txBody>
          <a:bodyPr/>
          <a:lstStyle/>
          <a:p>
            <a:r>
              <a:rPr lang="en-US"/>
              <a:t>WHO weekly epidemiological update on COVID-19 – 5 April 2022. Edition 86. </a:t>
            </a:r>
            <a:r>
              <a:rPr lang="en-US">
                <a:hlinkClick r:id="rId4"/>
              </a:rPr>
              <a:t>https://www.who.int/publications/m/item/weekly-epidemiological-update-on-covid-19---5-april-2022</a:t>
            </a:r>
            <a:r>
              <a:rPr lang="en-US"/>
              <a:t> </a:t>
            </a:r>
          </a:p>
        </p:txBody>
      </p:sp>
    </p:spTree>
    <p:extLst>
      <p:ext uri="{BB962C8B-B14F-4D97-AF65-F5344CB8AC3E}">
        <p14:creationId xmlns:p14="http://schemas.microsoft.com/office/powerpoint/2010/main" val="8376085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D4B76-6186-F34B-A08B-5B375B41885A}"/>
              </a:ext>
            </a:extLst>
          </p:cNvPr>
          <p:cNvSpPr>
            <a:spLocks noGrp="1"/>
          </p:cNvSpPr>
          <p:nvPr>
            <p:ph type="title"/>
          </p:nvPr>
        </p:nvSpPr>
        <p:spPr>
          <a:xfrm>
            <a:off x="836127" y="372706"/>
            <a:ext cx="10489585" cy="750613"/>
          </a:xfrm>
        </p:spPr>
        <p:txBody>
          <a:bodyPr/>
          <a:lstStyle/>
          <a:p>
            <a:r>
              <a:rPr lang="en-US"/>
              <a:t>Ideas for consideration</a:t>
            </a:r>
          </a:p>
        </p:txBody>
      </p:sp>
      <p:sp>
        <p:nvSpPr>
          <p:cNvPr id="3" name="Content Placeholder 2">
            <a:extLst>
              <a:ext uri="{FF2B5EF4-FFF2-40B4-BE49-F238E27FC236}">
                <a16:creationId xmlns:a16="http://schemas.microsoft.com/office/drawing/2014/main" id="{945041FC-A53B-E644-99A7-E44722637872}"/>
              </a:ext>
            </a:extLst>
          </p:cNvPr>
          <p:cNvSpPr>
            <a:spLocks noGrp="1"/>
          </p:cNvSpPr>
          <p:nvPr>
            <p:ph idx="1"/>
          </p:nvPr>
        </p:nvSpPr>
        <p:spPr>
          <a:xfrm>
            <a:off x="836127" y="1326016"/>
            <a:ext cx="10489585" cy="4844149"/>
          </a:xfrm>
          <a:ln>
            <a:solidFill>
              <a:srgbClr val="FF0000"/>
            </a:solidFill>
          </a:ln>
        </p:spPr>
        <p:txBody>
          <a:bodyPr>
            <a:normAutofit lnSpcReduction="10000"/>
          </a:bodyPr>
          <a:lstStyle/>
          <a:p>
            <a:r>
              <a:rPr lang="en-US"/>
              <a:t>Package simple patient education materials with </a:t>
            </a:r>
            <a:r>
              <a:rPr lang="en-US" err="1"/>
              <a:t>Paxlovid</a:t>
            </a:r>
            <a:r>
              <a:rPr lang="en-US" baseline="30000" err="1"/>
              <a:t>TM</a:t>
            </a:r>
            <a:r>
              <a:rPr lang="en-US"/>
              <a:t>, focusing on acute adverse effects and most dangerous drug-drug interactions</a:t>
            </a:r>
          </a:p>
          <a:p>
            <a:r>
              <a:rPr lang="en-US"/>
              <a:t>Implement online training modules for prescribers, pharmacists, nurses; also use Project ECHO model for clinician training</a:t>
            </a:r>
          </a:p>
          <a:p>
            <a:r>
              <a:rPr lang="en-US"/>
              <a:t>Incorporate training modules in curricula for physicians, APPs, pharmacists, nurses in training</a:t>
            </a:r>
          </a:p>
          <a:p>
            <a:r>
              <a:rPr lang="en-US"/>
              <a:t>Implement </a:t>
            </a:r>
            <a:r>
              <a:rPr lang="en-US" err="1"/>
              <a:t>Paxlovid</a:t>
            </a:r>
            <a:r>
              <a:rPr lang="en-US" baseline="30000" err="1"/>
              <a:t>TM</a:t>
            </a:r>
            <a:r>
              <a:rPr lang="en-US"/>
              <a:t> hotlines for prescribers (USCF National Clinician Consultation Center for HIV) and for patients</a:t>
            </a:r>
          </a:p>
          <a:p>
            <a:r>
              <a:rPr lang="en-US"/>
              <a:t>Provide HIPAA-compliant access to cross-pharmacy databases to assist in medication reconciliation by pharmacists/prescribers</a:t>
            </a:r>
          </a:p>
          <a:p>
            <a:r>
              <a:rPr lang="en-US"/>
              <a:t>Make sure </a:t>
            </a:r>
            <a:r>
              <a:rPr lang="en-US" err="1"/>
              <a:t>Paxlovid</a:t>
            </a:r>
            <a:r>
              <a:rPr lang="en-US" baseline="30000" err="1"/>
              <a:t>TM</a:t>
            </a:r>
            <a:r>
              <a:rPr lang="en-US"/>
              <a:t> is available at neighborhood pharmacies in underserved communities</a:t>
            </a:r>
          </a:p>
        </p:txBody>
      </p:sp>
    </p:spTree>
    <p:extLst>
      <p:ext uri="{BB962C8B-B14F-4D97-AF65-F5344CB8AC3E}">
        <p14:creationId xmlns:p14="http://schemas.microsoft.com/office/powerpoint/2010/main" val="23888100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D6466-D634-9B4D-8A19-BCA2A5DACAC7}"/>
              </a:ext>
            </a:extLst>
          </p:cNvPr>
          <p:cNvSpPr>
            <a:spLocks noGrp="1"/>
          </p:cNvSpPr>
          <p:nvPr>
            <p:ph type="title"/>
          </p:nvPr>
        </p:nvSpPr>
        <p:spPr>
          <a:xfrm>
            <a:off x="836127" y="372706"/>
            <a:ext cx="10489585" cy="1037768"/>
          </a:xfrm>
        </p:spPr>
        <p:txBody>
          <a:bodyPr/>
          <a:lstStyle/>
          <a:p>
            <a:r>
              <a:rPr lang="en-US"/>
              <a:t>Disclosures</a:t>
            </a:r>
          </a:p>
        </p:txBody>
      </p:sp>
      <p:sp>
        <p:nvSpPr>
          <p:cNvPr id="3" name="Content Placeholder 2">
            <a:extLst>
              <a:ext uri="{FF2B5EF4-FFF2-40B4-BE49-F238E27FC236}">
                <a16:creationId xmlns:a16="http://schemas.microsoft.com/office/drawing/2014/main" id="{787D6CDE-EC6A-334F-9F4E-50FB6510E560}"/>
              </a:ext>
            </a:extLst>
          </p:cNvPr>
          <p:cNvSpPr>
            <a:spLocks noGrp="1"/>
          </p:cNvSpPr>
          <p:nvPr>
            <p:ph idx="1"/>
          </p:nvPr>
        </p:nvSpPr>
        <p:spPr>
          <a:xfrm>
            <a:off x="836127" y="1410474"/>
            <a:ext cx="10489585" cy="4307054"/>
          </a:xfrm>
          <a:ln>
            <a:solidFill>
              <a:srgbClr val="FF0000"/>
            </a:solidFill>
          </a:ln>
        </p:spPr>
        <p:txBody>
          <a:bodyPr>
            <a:normAutofit lnSpcReduction="10000"/>
          </a:bodyPr>
          <a:lstStyle/>
          <a:p>
            <a:pPr marL="0" indent="0">
              <a:buNone/>
            </a:pPr>
            <a:r>
              <a:rPr lang="en-US"/>
              <a:t>In the past 24 months the following provided funding to the AIDS Research Consortium of Atlanta for HIV clinical trials: </a:t>
            </a:r>
          </a:p>
          <a:p>
            <a:pPr lvl="1"/>
            <a:r>
              <a:rPr lang="en-US"/>
              <a:t>Cepheid, Inc.</a:t>
            </a:r>
          </a:p>
          <a:p>
            <a:pPr lvl="1"/>
            <a:r>
              <a:rPr lang="en-US" err="1"/>
              <a:t>Cytodyn</a:t>
            </a:r>
            <a:r>
              <a:rPr lang="en-US"/>
              <a:t>, Inc. </a:t>
            </a:r>
          </a:p>
          <a:p>
            <a:pPr lvl="1"/>
            <a:r>
              <a:rPr lang="en-US"/>
              <a:t>Frontier Biotechnologies</a:t>
            </a:r>
          </a:p>
          <a:p>
            <a:pPr lvl="1"/>
            <a:r>
              <a:rPr lang="en-US"/>
              <a:t>Gilead Sciences</a:t>
            </a:r>
          </a:p>
          <a:p>
            <a:pPr lvl="1"/>
            <a:r>
              <a:rPr lang="en-US"/>
              <a:t>GlaxoSmithKline</a:t>
            </a:r>
          </a:p>
          <a:p>
            <a:pPr lvl="1"/>
            <a:r>
              <a:rPr lang="en-US"/>
              <a:t>Merck, Sharp, Dohme</a:t>
            </a:r>
          </a:p>
          <a:p>
            <a:pPr lvl="1"/>
            <a:r>
              <a:rPr lang="en-US" err="1"/>
              <a:t>ViiV</a:t>
            </a:r>
            <a:r>
              <a:rPr lang="en-US"/>
              <a:t> Healthcare</a:t>
            </a:r>
          </a:p>
          <a:p>
            <a:pPr marL="0" indent="0">
              <a:buNone/>
            </a:pPr>
            <a:r>
              <a:rPr lang="en-US"/>
              <a:t>Dr. Thompson currently chairs the IDMC for Excision Biotherapeutics EBT-101</a:t>
            </a:r>
          </a:p>
        </p:txBody>
      </p:sp>
    </p:spTree>
    <p:extLst>
      <p:ext uri="{BB962C8B-B14F-4D97-AF65-F5344CB8AC3E}">
        <p14:creationId xmlns:p14="http://schemas.microsoft.com/office/powerpoint/2010/main" val="30970003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3B9F18D0-EB9C-4441-8B78-087C096BF84F}"/>
              </a:ext>
            </a:extLst>
          </p:cNvPr>
          <p:cNvSpPr txBox="1"/>
          <p:nvPr/>
        </p:nvSpPr>
        <p:spPr>
          <a:xfrm>
            <a:off x="802681" y="2046369"/>
            <a:ext cx="3584702" cy="926197"/>
          </a:xfrm>
          <a:prstGeom prst="rect">
            <a:avLst/>
          </a:prstGeom>
        </p:spPr>
        <p:txBody>
          <a:bodyPr vert="horz" lIns="91214" tIns="45607" rIns="91214" bIns="45607" rtlCol="0" anchor="b">
            <a:normAutofit/>
          </a:bodyPr>
          <a:lstStyle/>
          <a:p>
            <a:pPr marL="0" marR="0" lvl="0" indent="0" algn="l" defTabSz="912205" rtl="0" eaLnBrk="1" fontAlgn="auto" latinLnBrk="0" hangingPunct="1">
              <a:lnSpc>
                <a:spcPct val="90000"/>
              </a:lnSpc>
              <a:spcBef>
                <a:spcPts val="998"/>
              </a:spcBef>
              <a:spcAft>
                <a:spcPts val="0"/>
              </a:spcAft>
              <a:buClrTx/>
              <a:buSzTx/>
              <a:buFontTx/>
              <a:buNone/>
              <a:tabLst/>
              <a:defRPr/>
            </a:pPr>
            <a:endParaRPr kumimoji="0" lang="en-US" sz="798" b="0" i="0" u="none" strike="noStrike" kern="1200" cap="none" spc="0" normalizeH="0" baseline="0" noProof="0">
              <a:ln>
                <a:noFill/>
              </a:ln>
              <a:solidFill>
                <a:prstClr val="white"/>
              </a:solidFill>
              <a:effectLst/>
              <a:uLnTx/>
              <a:uFillTx/>
              <a:latin typeface="Calibri" panose="020F0502020204030204"/>
              <a:ea typeface="+mn-ea"/>
              <a:cs typeface="+mn-cs"/>
              <a:sym typeface="Helvetica Neue Medium"/>
            </a:endParaRPr>
          </a:p>
        </p:txBody>
      </p:sp>
      <p:sp>
        <p:nvSpPr>
          <p:cNvPr id="79" name="Freeform: Shape 65">
            <a:extLst>
              <a:ext uri="{FF2B5EF4-FFF2-40B4-BE49-F238E27FC236}">
                <a16:creationId xmlns:a16="http://schemas.microsoft.com/office/drawing/2014/main" id="{F27E9F68-4C6B-44CF-905B-98EC49DD3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00103" y="8483"/>
            <a:ext cx="6561735" cy="6841034"/>
          </a:xfrm>
          <a:custGeom>
            <a:avLst/>
            <a:gdLst>
              <a:gd name="connsiteX0" fmla="*/ 73610 w 6578009"/>
              <a:gd name="connsiteY0" fmla="*/ 0 h 6858000"/>
              <a:gd name="connsiteX1" fmla="*/ 6578009 w 6578009"/>
              <a:gd name="connsiteY1" fmla="*/ 0 h 6858000"/>
              <a:gd name="connsiteX2" fmla="*/ 6578009 w 6578009"/>
              <a:gd name="connsiteY2" fmla="*/ 6858000 h 6858000"/>
              <a:gd name="connsiteX3" fmla="*/ 2947297 w 6578009"/>
              <a:gd name="connsiteY3" fmla="*/ 6858000 h 6858000"/>
              <a:gd name="connsiteX4" fmla="*/ 2740229 w 6578009"/>
              <a:gd name="connsiteY4" fmla="*/ 6703632 h 6858000"/>
              <a:gd name="connsiteX5" fmla="*/ 0 w 6578009"/>
              <a:gd name="connsiteY5" fmla="*/ 1026053 h 6858000"/>
              <a:gd name="connsiteX6" fmla="*/ 37438 w 6578009"/>
              <a:gd name="connsiteY6" fmla="*/ 2846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8009" h="6858000">
                <a:moveTo>
                  <a:pt x="73610" y="0"/>
                </a:moveTo>
                <a:lnTo>
                  <a:pt x="6578009" y="0"/>
                </a:lnTo>
                <a:lnTo>
                  <a:pt x="6578009" y="6858000"/>
                </a:lnTo>
                <a:lnTo>
                  <a:pt x="2947297" y="6858000"/>
                </a:lnTo>
                <a:lnTo>
                  <a:pt x="2740229" y="6703632"/>
                </a:lnTo>
                <a:cubicBezTo>
                  <a:pt x="1070445" y="5375192"/>
                  <a:pt x="0" y="3325631"/>
                  <a:pt x="0" y="1026053"/>
                </a:cubicBezTo>
                <a:cubicBezTo>
                  <a:pt x="0" y="775760"/>
                  <a:pt x="12683" y="528427"/>
                  <a:pt x="37438" y="28466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2205" rtl="0" eaLnBrk="1" fontAlgn="auto" latinLnBrk="0" hangingPunct="1">
              <a:lnSpc>
                <a:spcPct val="100000"/>
              </a:lnSpc>
              <a:spcBef>
                <a:spcPts val="0"/>
              </a:spcBef>
              <a:spcAft>
                <a:spcPts val="0"/>
              </a:spcAft>
              <a:buClrTx/>
              <a:buSzTx/>
              <a:buFontTx/>
              <a:buNone/>
              <a:tabLst/>
              <a:defRPr/>
            </a:pPr>
            <a:endParaRPr kumimoji="0" lang="en-US" sz="1796" b="0" i="0" u="none" strike="noStrike" kern="1200" cap="none" spc="0" normalizeH="0" baseline="0" noProof="0">
              <a:ln>
                <a:noFill/>
              </a:ln>
              <a:solidFill>
                <a:prstClr val="white"/>
              </a:solidFill>
              <a:effectLst/>
              <a:uLnTx/>
              <a:uFillTx/>
              <a:latin typeface="Calibri" panose="020F0502020204030204"/>
              <a:ea typeface="+mn-ea"/>
              <a:cs typeface="+mn-cs"/>
              <a:sym typeface="Helvetica Neue Medium"/>
            </a:endParaRPr>
          </a:p>
        </p:txBody>
      </p:sp>
      <p:sp>
        <p:nvSpPr>
          <p:cNvPr id="80" name="Freeform: Shape 67">
            <a:extLst>
              <a:ext uri="{FF2B5EF4-FFF2-40B4-BE49-F238E27FC236}">
                <a16:creationId xmlns:a16="http://schemas.microsoft.com/office/drawing/2014/main" id="{963C26DC-8AFA-4023-B207-F7664781D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58096" y="8483"/>
            <a:ext cx="6403742" cy="6841034"/>
          </a:xfrm>
          <a:custGeom>
            <a:avLst/>
            <a:gdLst>
              <a:gd name="connsiteX0" fmla="*/ 6344630 w 6419624"/>
              <a:gd name="connsiteY0" fmla="*/ 0 h 6858000"/>
              <a:gd name="connsiteX1" fmla="*/ 0 w 6419624"/>
              <a:gd name="connsiteY1" fmla="*/ 0 h 6858000"/>
              <a:gd name="connsiteX2" fmla="*/ 0 w 6419624"/>
              <a:gd name="connsiteY2" fmla="*/ 6858000 h 6858000"/>
              <a:gd name="connsiteX3" fmla="*/ 3344107 w 6419624"/>
              <a:gd name="connsiteY3" fmla="*/ 6858000 h 6858000"/>
              <a:gd name="connsiteX4" fmla="*/ 3509562 w 6419624"/>
              <a:gd name="connsiteY4" fmla="*/ 6745502 h 6858000"/>
              <a:gd name="connsiteX5" fmla="*/ 6419624 w 6419624"/>
              <a:gd name="connsiteY5" fmla="*/ 1026052 h 6858000"/>
              <a:gd name="connsiteX6" fmla="*/ 6383100 w 6419624"/>
              <a:gd name="connsiteY6" fmla="*/ 3027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9624" h="6858000">
                <a:moveTo>
                  <a:pt x="6344630" y="0"/>
                </a:moveTo>
                <a:lnTo>
                  <a:pt x="0" y="0"/>
                </a:lnTo>
                <a:lnTo>
                  <a:pt x="0" y="6858000"/>
                </a:lnTo>
                <a:lnTo>
                  <a:pt x="3344107" y="6858000"/>
                </a:lnTo>
                <a:lnTo>
                  <a:pt x="3509562" y="6745502"/>
                </a:lnTo>
                <a:cubicBezTo>
                  <a:pt x="5273452" y="5459025"/>
                  <a:pt x="6419624" y="3376391"/>
                  <a:pt x="6419624" y="1026052"/>
                </a:cubicBezTo>
                <a:cubicBezTo>
                  <a:pt x="6419624" y="781861"/>
                  <a:pt x="6407252" y="540560"/>
                  <a:pt x="6383100" y="30274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2205" rtl="0" eaLnBrk="1" fontAlgn="auto" latinLnBrk="0" hangingPunct="1">
              <a:lnSpc>
                <a:spcPct val="100000"/>
              </a:lnSpc>
              <a:spcBef>
                <a:spcPts val="0"/>
              </a:spcBef>
              <a:spcAft>
                <a:spcPts val="0"/>
              </a:spcAft>
              <a:buClrTx/>
              <a:buSzTx/>
              <a:buFontTx/>
              <a:buNone/>
              <a:tabLst/>
              <a:defRPr/>
            </a:pPr>
            <a:endParaRPr kumimoji="0" lang="en-US" sz="1796" b="0" i="0" u="none" strike="noStrike" kern="1200" cap="none" spc="0" normalizeH="0" baseline="0" noProof="0">
              <a:ln>
                <a:noFill/>
              </a:ln>
              <a:solidFill>
                <a:prstClr val="white"/>
              </a:solidFill>
              <a:effectLst/>
              <a:uLnTx/>
              <a:uFillTx/>
              <a:latin typeface="Calibri" panose="020F0502020204030204"/>
              <a:ea typeface="+mn-ea"/>
              <a:cs typeface="+mn-cs"/>
              <a:sym typeface="Helvetica Neue Medium"/>
            </a:endParaRPr>
          </a:p>
        </p:txBody>
      </p:sp>
      <p:sp>
        <p:nvSpPr>
          <p:cNvPr id="4" name="Slide Number Placeholder 3">
            <a:extLst>
              <a:ext uri="{FF2B5EF4-FFF2-40B4-BE49-F238E27FC236}">
                <a16:creationId xmlns:a16="http://schemas.microsoft.com/office/drawing/2014/main" id="{95F9ED1C-B359-4E0B-AE43-3B4427297EFF}"/>
              </a:ext>
            </a:extLst>
          </p:cNvPr>
          <p:cNvSpPr>
            <a:spLocks noGrp="1"/>
          </p:cNvSpPr>
          <p:nvPr>
            <p:ph type="sldNum" sz="quarter" idx="12"/>
          </p:nvPr>
        </p:nvSpPr>
        <p:spPr/>
        <p:txBody>
          <a:bodyPr/>
          <a:lstStyle/>
          <a:p>
            <a:pPr marL="0" marR="0" lvl="0" indent="0" algn="r" defTabSz="912205" rtl="0" eaLnBrk="1" fontAlgn="auto" latinLnBrk="0" hangingPunct="1">
              <a:lnSpc>
                <a:spcPct val="100000"/>
              </a:lnSpc>
              <a:spcBef>
                <a:spcPts val="0"/>
              </a:spcBef>
              <a:spcAft>
                <a:spcPts val="0"/>
              </a:spcAft>
              <a:buClrTx/>
              <a:buSzTx/>
              <a:buFontTx/>
              <a:buNone/>
              <a:tabLst/>
              <a:defRPr/>
            </a:pPr>
            <a:fld id="{221967DE-AA84-4DFD-815B-4215F81F8E8F}" type="slidenum">
              <a:rPr kumimoji="0" lang="en-US" sz="1197"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Helvetica Neue Medium"/>
              </a:rPr>
              <a:pPr marL="0" marR="0" lvl="0" indent="0" algn="r" defTabSz="912205" rtl="0" eaLnBrk="1" fontAlgn="auto" latinLnBrk="0" hangingPunct="1">
                <a:lnSpc>
                  <a:spcPct val="100000"/>
                </a:lnSpc>
                <a:spcBef>
                  <a:spcPts val="0"/>
                </a:spcBef>
                <a:spcAft>
                  <a:spcPts val="0"/>
                </a:spcAft>
                <a:buClrTx/>
                <a:buSzTx/>
                <a:buFontTx/>
                <a:buNone/>
                <a:tabLst/>
                <a:defRPr/>
              </a:pPr>
              <a:t>92</a:t>
            </a:fld>
            <a:endParaRPr kumimoji="0" lang="en-US" sz="1197" b="0" i="0" u="none" strike="noStrike" kern="1200" cap="none" spc="0" normalizeH="0" baseline="0" noProof="0">
              <a:ln>
                <a:noFill/>
              </a:ln>
              <a:solidFill>
                <a:prstClr val="white">
                  <a:tint val="75000"/>
                </a:prstClr>
              </a:solidFill>
              <a:effectLst/>
              <a:uLnTx/>
              <a:uFillTx/>
              <a:latin typeface="Calibri" panose="020F0502020204030204"/>
              <a:ea typeface="+mn-ea"/>
              <a:cs typeface="+mn-cs"/>
              <a:sym typeface="Helvetica Neue Medium"/>
            </a:endParaRPr>
          </a:p>
        </p:txBody>
      </p:sp>
      <p:sp>
        <p:nvSpPr>
          <p:cNvPr id="12" name="TextBox 11">
            <a:extLst>
              <a:ext uri="{FF2B5EF4-FFF2-40B4-BE49-F238E27FC236}">
                <a16:creationId xmlns:a16="http://schemas.microsoft.com/office/drawing/2014/main" id="{9DDF1B85-2E3F-4D2E-B9ED-53F3F3D62AF0}"/>
              </a:ext>
            </a:extLst>
          </p:cNvPr>
          <p:cNvSpPr txBox="1"/>
          <p:nvPr/>
        </p:nvSpPr>
        <p:spPr>
          <a:xfrm>
            <a:off x="117987" y="3817194"/>
            <a:ext cx="6665299" cy="1308050"/>
          </a:xfrm>
          <a:prstGeom prst="rect">
            <a:avLst/>
          </a:prstGeom>
          <a:noFill/>
        </p:spPr>
        <p:txBody>
          <a:bodyPr wrap="square" lIns="91440" tIns="45720" rIns="91440" bIns="45720" anchor="t">
            <a:spAutoFit/>
          </a:bodyPr>
          <a:lstStyle/>
          <a:p>
            <a:pPr defTabSz="912205">
              <a:defRPr/>
            </a:pPr>
            <a:r>
              <a:rPr lang="en-US" sz="3300">
                <a:ea typeface="+mn-lt"/>
                <a:cs typeface="+mn-lt"/>
              </a:rPr>
              <a:t>Additional Considerations</a:t>
            </a:r>
            <a:endParaRPr lang="en-US" sz="3300" b="1" i="1">
              <a:cs typeface="Calibri"/>
            </a:endParaRPr>
          </a:p>
          <a:p>
            <a:pPr defTabSz="912205">
              <a:defRPr/>
            </a:pPr>
            <a:r>
              <a:rPr lang="en-US" sz="2800" b="1">
                <a:ea typeface="+mn-lt"/>
                <a:cs typeface="+mn-lt"/>
              </a:rPr>
              <a:t>Derek Eisnor, MD</a:t>
            </a:r>
            <a:endParaRPr lang="en-US">
              <a:ea typeface="+mn-lt"/>
              <a:cs typeface="+mn-lt"/>
            </a:endParaRPr>
          </a:p>
          <a:p>
            <a:pPr marL="0" marR="0" lvl="0" indent="0" algn="l" defTabSz="912205">
              <a:lnSpc>
                <a:spcPct val="100000"/>
              </a:lnSpc>
              <a:spcBef>
                <a:spcPts val="0"/>
              </a:spcBef>
              <a:spcAft>
                <a:spcPts val="0"/>
              </a:spcAft>
              <a:buNone/>
              <a:tabLst/>
              <a:defRPr/>
            </a:pPr>
            <a:endParaRPr lang="en-US">
              <a:ea typeface="+mn-ea"/>
              <a:cs typeface="+mn-cs"/>
            </a:endParaRPr>
          </a:p>
        </p:txBody>
      </p:sp>
      <p:pic>
        <p:nvPicPr>
          <p:cNvPr id="7" name="Picture 4" descr="Dr. Derek Eisnor - Toxicologist - San Ramon, CA Raleigh, NC Tucson, AZ  Santa Fe, NM Grosse Pointe, MI Shelton, CT Chicago, IL Manhattan, NY  DAYTON, OH San Francisco, CA Decatur, GA">
            <a:extLst>
              <a:ext uri="{FF2B5EF4-FFF2-40B4-BE49-F238E27FC236}">
                <a16:creationId xmlns:a16="http://schemas.microsoft.com/office/drawing/2014/main" id="{C7DF228C-4EAA-4079-B264-C9A4B89F87B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2179" r="14604"/>
          <a:stretch/>
        </p:blipFill>
        <p:spPr bwMode="auto">
          <a:xfrm>
            <a:off x="7996006" y="935866"/>
            <a:ext cx="2528584" cy="3453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549449"/>
      </p:ext>
    </p:extLst>
  </p:cSld>
  <p:clrMapOvr>
    <a:overrideClrMapping bg1="dk1" tx1="lt1" bg2="dk2" tx2="lt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7B3A98E-E62D-4FD1-899C-AF8356CC3D91}"/>
              </a:ext>
            </a:extLst>
          </p:cNvPr>
          <p:cNvSpPr>
            <a:spLocks noGrp="1"/>
          </p:cNvSpPr>
          <p:nvPr>
            <p:ph type="title"/>
          </p:nvPr>
        </p:nvSpPr>
        <p:spPr>
          <a:xfrm>
            <a:off x="836127" y="2754367"/>
            <a:ext cx="10489585" cy="1349266"/>
          </a:xfrm>
        </p:spPr>
        <p:txBody>
          <a:bodyPr>
            <a:normAutofit fontScale="90000"/>
          </a:bodyPr>
          <a:lstStyle/>
          <a:p>
            <a:r>
              <a:rPr lang="en-US"/>
              <a:t>Major DDIs – Hold or Consider Alternative to Paxlovid</a:t>
            </a:r>
            <a:br>
              <a:rPr lang="en-US"/>
            </a:br>
            <a:br>
              <a:rPr lang="en-US"/>
            </a:br>
            <a:r>
              <a:rPr lang="en-US"/>
              <a:t>versus</a:t>
            </a:r>
            <a:br>
              <a:rPr lang="en-US"/>
            </a:br>
            <a:r>
              <a:rPr lang="en-US"/>
              <a:t> </a:t>
            </a:r>
            <a:br>
              <a:rPr lang="en-US"/>
            </a:br>
            <a:r>
              <a:rPr lang="en-US" i="1"/>
              <a:t>Dose Adjustments</a:t>
            </a:r>
          </a:p>
        </p:txBody>
      </p:sp>
      <p:pic>
        <p:nvPicPr>
          <p:cNvPr id="10" name="Picture 2" descr="New app aids safe prescribing of COVID-19 drugs - Articles - Research -  University of Liverpool">
            <a:extLst>
              <a:ext uri="{FF2B5EF4-FFF2-40B4-BE49-F238E27FC236}">
                <a16:creationId xmlns:a16="http://schemas.microsoft.com/office/drawing/2014/main" id="{A76F67FF-29A0-4EDE-A464-AB7E2A65480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99932" y="8483"/>
            <a:ext cx="3632614" cy="248079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DA Amends Definition of Custom Device | RAPS">
            <a:extLst>
              <a:ext uri="{FF2B5EF4-FFF2-40B4-BE49-F238E27FC236}">
                <a16:creationId xmlns:a16="http://schemas.microsoft.com/office/drawing/2014/main" id="{6624FB01-D09A-48F4-8BB3-C5FBC4717B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493" y="4368724"/>
            <a:ext cx="2524997" cy="189088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dentity Elements | Corporate Identity Site">
            <a:extLst>
              <a:ext uri="{FF2B5EF4-FFF2-40B4-BE49-F238E27FC236}">
                <a16:creationId xmlns:a16="http://schemas.microsoft.com/office/drawing/2014/main" id="{E9BFF550-F970-425E-97A1-6F686F7C1D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29029" y="4069526"/>
            <a:ext cx="2774418" cy="219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0792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15BD4C-37E1-40FC-8839-A2705BC9E9A9}"/>
              </a:ext>
            </a:extLst>
          </p:cNvPr>
          <p:cNvPicPr>
            <a:picLocks noChangeAspect="1"/>
          </p:cNvPicPr>
          <p:nvPr/>
        </p:nvPicPr>
        <p:blipFill>
          <a:blip r:embed="rId3"/>
          <a:stretch>
            <a:fillRect/>
          </a:stretch>
        </p:blipFill>
        <p:spPr>
          <a:xfrm>
            <a:off x="84458" y="8483"/>
            <a:ext cx="11992923" cy="6167996"/>
          </a:xfrm>
          <a:prstGeom prst="rect">
            <a:avLst/>
          </a:prstGeom>
        </p:spPr>
      </p:pic>
      <p:sp>
        <p:nvSpPr>
          <p:cNvPr id="5" name="TextBox 4">
            <a:extLst>
              <a:ext uri="{FF2B5EF4-FFF2-40B4-BE49-F238E27FC236}">
                <a16:creationId xmlns:a16="http://schemas.microsoft.com/office/drawing/2014/main" id="{309E9D6B-A986-47C3-BCEC-B384221CB11E}"/>
              </a:ext>
            </a:extLst>
          </p:cNvPr>
          <p:cNvSpPr txBox="1"/>
          <p:nvPr/>
        </p:nvSpPr>
        <p:spPr>
          <a:xfrm>
            <a:off x="84457" y="6298097"/>
            <a:ext cx="8011990" cy="460523"/>
          </a:xfrm>
          <a:prstGeom prst="rect">
            <a:avLst/>
          </a:prstGeom>
          <a:noFill/>
        </p:spPr>
        <p:txBody>
          <a:bodyPr wrap="square" rtlCol="0">
            <a:spAutoFit/>
          </a:bodyPr>
          <a:lstStyle/>
          <a:p>
            <a:r>
              <a:rPr lang="en-US" sz="1197"/>
              <a:t>Prescribing of Paxlovid for the treatment of COVID-19 in non-hospitalized Patients, 3rd February 2022, NHS Education for Scotland</a:t>
            </a:r>
          </a:p>
        </p:txBody>
      </p:sp>
    </p:spTree>
    <p:extLst>
      <p:ext uri="{BB962C8B-B14F-4D97-AF65-F5344CB8AC3E}">
        <p14:creationId xmlns:p14="http://schemas.microsoft.com/office/powerpoint/2010/main" val="10046939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44259-F938-4E1A-A7F8-6B0338E26822}"/>
              </a:ext>
            </a:extLst>
          </p:cNvPr>
          <p:cNvSpPr>
            <a:spLocks noGrp="1"/>
          </p:cNvSpPr>
          <p:nvPr>
            <p:ph type="title"/>
          </p:nvPr>
        </p:nvSpPr>
        <p:spPr/>
        <p:txBody>
          <a:bodyPr/>
          <a:lstStyle/>
          <a:p>
            <a:r>
              <a:rPr lang="en-US"/>
              <a:t>Cardiovascular / Pulmonary</a:t>
            </a:r>
          </a:p>
        </p:txBody>
      </p:sp>
      <p:sp>
        <p:nvSpPr>
          <p:cNvPr id="3" name="Content Placeholder 2">
            <a:extLst>
              <a:ext uri="{FF2B5EF4-FFF2-40B4-BE49-F238E27FC236}">
                <a16:creationId xmlns:a16="http://schemas.microsoft.com/office/drawing/2014/main" id="{AF31E142-CD35-4BBC-BF4C-20F5D4B4ACEB}"/>
              </a:ext>
            </a:extLst>
          </p:cNvPr>
          <p:cNvSpPr>
            <a:spLocks noGrp="1"/>
          </p:cNvSpPr>
          <p:nvPr>
            <p:ph idx="1"/>
          </p:nvPr>
        </p:nvSpPr>
        <p:spPr/>
        <p:txBody>
          <a:bodyPr>
            <a:normAutofit/>
          </a:bodyPr>
          <a:lstStyle/>
          <a:p>
            <a:r>
              <a:rPr lang="en-US"/>
              <a:t>Anti-</a:t>
            </a:r>
            <a:r>
              <a:rPr lang="en-US" err="1"/>
              <a:t>arrhythmics</a:t>
            </a:r>
            <a:r>
              <a:rPr lang="en-US"/>
              <a:t>:	</a:t>
            </a:r>
          </a:p>
          <a:p>
            <a:pPr lvl="1"/>
            <a:r>
              <a:rPr lang="en-US" sz="1995"/>
              <a:t>Amiodarone (NTI), </a:t>
            </a:r>
            <a:r>
              <a:rPr lang="en-US" sz="1995" i="1"/>
              <a:t>active metabolites &amp; long elimination half-life</a:t>
            </a:r>
          </a:p>
          <a:p>
            <a:pPr lvl="1"/>
            <a:r>
              <a:rPr lang="en-US" sz="1995"/>
              <a:t>Bepridil, disopyramide, </a:t>
            </a:r>
            <a:r>
              <a:rPr lang="en-US" sz="1995" err="1"/>
              <a:t>dofetilide</a:t>
            </a:r>
            <a:r>
              <a:rPr lang="en-US" sz="1995"/>
              <a:t>, </a:t>
            </a:r>
            <a:r>
              <a:rPr lang="en-US" sz="1995" err="1"/>
              <a:t>flecanide</a:t>
            </a:r>
            <a:r>
              <a:rPr lang="en-US" sz="1995"/>
              <a:t>, propafenone, quinidine, dronedarone</a:t>
            </a:r>
          </a:p>
          <a:p>
            <a:pPr lvl="1"/>
            <a:r>
              <a:rPr lang="en-US"/>
              <a:t>Ranolazine</a:t>
            </a:r>
          </a:p>
          <a:p>
            <a:pPr lvl="1"/>
            <a:r>
              <a:rPr lang="en-US"/>
              <a:t>Ivabradine (</a:t>
            </a:r>
            <a:r>
              <a:rPr lang="en-US" err="1"/>
              <a:t>Corlanor</a:t>
            </a:r>
            <a:r>
              <a:rPr lang="en-US"/>
              <a:t>)</a:t>
            </a:r>
          </a:p>
          <a:p>
            <a:pPr lvl="1"/>
            <a:r>
              <a:rPr lang="en-US" sz="1995" i="1"/>
              <a:t>Digoxin, </a:t>
            </a:r>
            <a:r>
              <a:rPr lang="en-US" i="1"/>
              <a:t>lidocaine, mexiletine</a:t>
            </a:r>
            <a:endParaRPr lang="en-US"/>
          </a:p>
          <a:p>
            <a:r>
              <a:rPr lang="en-US"/>
              <a:t>Bronchodilators:</a:t>
            </a:r>
          </a:p>
          <a:p>
            <a:pPr lvl="1"/>
            <a:r>
              <a:rPr lang="en-US"/>
              <a:t>Salmeterol</a:t>
            </a:r>
          </a:p>
          <a:p>
            <a:r>
              <a:rPr lang="en-US"/>
              <a:t>Anti-hypertensives</a:t>
            </a:r>
          </a:p>
          <a:p>
            <a:pPr lvl="1"/>
            <a:r>
              <a:rPr lang="en-US" i="1"/>
              <a:t>CCBs</a:t>
            </a:r>
            <a:r>
              <a:rPr lang="en-US"/>
              <a:t> - Hold or </a:t>
            </a:r>
            <a:r>
              <a:rPr lang="en-US" i="1"/>
              <a:t>at least </a:t>
            </a:r>
            <a:r>
              <a:rPr lang="en-US"/>
              <a:t>%50 dose reduction</a:t>
            </a:r>
          </a:p>
          <a:p>
            <a:r>
              <a:rPr lang="en-US"/>
              <a:t>PDE5 Inhibitors:</a:t>
            </a:r>
          </a:p>
          <a:p>
            <a:pPr lvl="1"/>
            <a:r>
              <a:rPr lang="en-US"/>
              <a:t>Sildenafil, tadalafil, vardenafil  </a:t>
            </a:r>
          </a:p>
          <a:p>
            <a:pPr marL="0" indent="0">
              <a:buNone/>
            </a:pPr>
            <a:endParaRPr lang="en-US"/>
          </a:p>
          <a:p>
            <a:endParaRPr lang="en-US"/>
          </a:p>
          <a:p>
            <a:pPr marL="0" indent="0">
              <a:buNone/>
            </a:pPr>
            <a:endParaRPr lang="en-US"/>
          </a:p>
          <a:p>
            <a:endParaRPr lang="en-US"/>
          </a:p>
          <a:p>
            <a:endParaRPr lang="en-US"/>
          </a:p>
          <a:p>
            <a:pPr marL="456057" lvl="1" indent="0">
              <a:buNone/>
            </a:pPr>
            <a:endParaRPr lang="en-US" sz="1995" i="1"/>
          </a:p>
          <a:p>
            <a:pPr lvl="1"/>
            <a:endParaRPr lang="en-US"/>
          </a:p>
          <a:p>
            <a:pPr lvl="1"/>
            <a:endParaRPr lang="en-US"/>
          </a:p>
        </p:txBody>
      </p:sp>
    </p:spTree>
    <p:extLst>
      <p:ext uri="{BB962C8B-B14F-4D97-AF65-F5344CB8AC3E}">
        <p14:creationId xmlns:p14="http://schemas.microsoft.com/office/powerpoint/2010/main" val="40303488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695E7-3BC8-4318-8480-87E7D26871FC}"/>
              </a:ext>
            </a:extLst>
          </p:cNvPr>
          <p:cNvSpPr>
            <a:spLocks noGrp="1"/>
          </p:cNvSpPr>
          <p:nvPr>
            <p:ph type="title"/>
          </p:nvPr>
        </p:nvSpPr>
        <p:spPr/>
        <p:txBody>
          <a:bodyPr/>
          <a:lstStyle/>
          <a:p>
            <a:r>
              <a:rPr lang="en-US"/>
              <a:t>Cardiovascular / Pulmonary</a:t>
            </a:r>
          </a:p>
        </p:txBody>
      </p:sp>
      <p:sp>
        <p:nvSpPr>
          <p:cNvPr id="3" name="Content Placeholder 2">
            <a:extLst>
              <a:ext uri="{FF2B5EF4-FFF2-40B4-BE49-F238E27FC236}">
                <a16:creationId xmlns:a16="http://schemas.microsoft.com/office/drawing/2014/main" id="{1D8E5527-3311-4AFC-AB8A-7353FCB53817}"/>
              </a:ext>
            </a:extLst>
          </p:cNvPr>
          <p:cNvSpPr>
            <a:spLocks noGrp="1"/>
          </p:cNvSpPr>
          <p:nvPr>
            <p:ph idx="1"/>
          </p:nvPr>
        </p:nvSpPr>
        <p:spPr/>
        <p:txBody>
          <a:bodyPr/>
          <a:lstStyle/>
          <a:p>
            <a:r>
              <a:rPr lang="en-US"/>
              <a:t>Alpha Antagonists:</a:t>
            </a:r>
          </a:p>
          <a:p>
            <a:pPr lvl="1"/>
            <a:r>
              <a:rPr lang="en-US"/>
              <a:t>Alfuzosin</a:t>
            </a:r>
          </a:p>
          <a:p>
            <a:pPr lvl="1"/>
            <a:r>
              <a:rPr lang="en-US" i="1"/>
              <a:t>Terazosin</a:t>
            </a:r>
          </a:p>
          <a:p>
            <a:r>
              <a:rPr lang="en-US"/>
              <a:t>Lipid Lowering Agents:</a:t>
            </a:r>
          </a:p>
          <a:p>
            <a:pPr lvl="1"/>
            <a:r>
              <a:rPr lang="en-US"/>
              <a:t>Simvastatin, lovastatin</a:t>
            </a:r>
          </a:p>
          <a:p>
            <a:pPr lvl="1"/>
            <a:r>
              <a:rPr lang="en-US"/>
              <a:t>Rosuvastatin, atorvastatin</a:t>
            </a:r>
          </a:p>
          <a:p>
            <a:r>
              <a:rPr lang="en-US"/>
              <a:t>Anti-coagulants:</a:t>
            </a:r>
          </a:p>
          <a:p>
            <a:pPr lvl="1"/>
            <a:r>
              <a:rPr lang="en-US"/>
              <a:t>Rivaroxaban</a:t>
            </a:r>
          </a:p>
          <a:p>
            <a:pPr lvl="1"/>
            <a:r>
              <a:rPr lang="en-US" i="1"/>
              <a:t>Apixaban*</a:t>
            </a:r>
            <a:r>
              <a:rPr lang="en-US"/>
              <a:t>, </a:t>
            </a:r>
            <a:r>
              <a:rPr lang="en-US" i="1"/>
              <a:t>edoxaban</a:t>
            </a:r>
          </a:p>
          <a:p>
            <a:pPr lvl="1"/>
            <a:r>
              <a:rPr lang="en-US"/>
              <a:t>Ticagrelor, clopidogrel</a:t>
            </a:r>
          </a:p>
          <a:p>
            <a:endParaRPr lang="en-US"/>
          </a:p>
          <a:p>
            <a:pPr marL="0" indent="0">
              <a:buNone/>
            </a:pPr>
            <a:endParaRPr lang="en-US"/>
          </a:p>
          <a:p>
            <a:endParaRPr lang="en-US"/>
          </a:p>
        </p:txBody>
      </p:sp>
    </p:spTree>
    <p:extLst>
      <p:ext uri="{BB962C8B-B14F-4D97-AF65-F5344CB8AC3E}">
        <p14:creationId xmlns:p14="http://schemas.microsoft.com/office/powerpoint/2010/main" val="29031702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8D95F-2558-45E9-836C-E762A11CFEF7}"/>
              </a:ext>
            </a:extLst>
          </p:cNvPr>
          <p:cNvSpPr>
            <a:spLocks noGrp="1"/>
          </p:cNvSpPr>
          <p:nvPr>
            <p:ph type="title"/>
          </p:nvPr>
        </p:nvSpPr>
        <p:spPr/>
        <p:txBody>
          <a:bodyPr/>
          <a:lstStyle/>
          <a:p>
            <a:r>
              <a:rPr lang="en-US"/>
              <a:t>Sedative/hypnotic &amp; pain</a:t>
            </a:r>
          </a:p>
        </p:txBody>
      </p:sp>
      <p:sp>
        <p:nvSpPr>
          <p:cNvPr id="3" name="Content Placeholder 2">
            <a:extLst>
              <a:ext uri="{FF2B5EF4-FFF2-40B4-BE49-F238E27FC236}">
                <a16:creationId xmlns:a16="http://schemas.microsoft.com/office/drawing/2014/main" id="{3AA059C4-085C-42C6-926C-0DE5BAB94155}"/>
              </a:ext>
            </a:extLst>
          </p:cNvPr>
          <p:cNvSpPr>
            <a:spLocks noGrp="1"/>
          </p:cNvSpPr>
          <p:nvPr>
            <p:ph idx="1"/>
          </p:nvPr>
        </p:nvSpPr>
        <p:spPr/>
        <p:txBody>
          <a:bodyPr/>
          <a:lstStyle/>
          <a:p>
            <a:r>
              <a:rPr lang="en-US" sz="2394"/>
              <a:t>Meperidine, dextropropoxyphene</a:t>
            </a:r>
          </a:p>
          <a:p>
            <a:r>
              <a:rPr lang="en-US" sz="2394"/>
              <a:t>Fentanyl</a:t>
            </a:r>
          </a:p>
          <a:p>
            <a:r>
              <a:rPr lang="en-US" sz="2394"/>
              <a:t>Consider dose/frequency reduction:</a:t>
            </a:r>
            <a:r>
              <a:rPr lang="en-US" sz="2394" i="1"/>
              <a:t> </a:t>
            </a:r>
          </a:p>
          <a:p>
            <a:pPr lvl="1"/>
            <a:r>
              <a:rPr lang="en-US" sz="2195" i="1"/>
              <a:t>Hydrocodone, hydromorphone, morphine, oxycodone, tramadol</a:t>
            </a:r>
          </a:p>
          <a:p>
            <a:pPr marL="0" indent="0">
              <a:buNone/>
            </a:pPr>
            <a:endParaRPr lang="en-US" sz="2394"/>
          </a:p>
          <a:p>
            <a:r>
              <a:rPr lang="en-US" sz="2394"/>
              <a:t>Midazolam (oral), triazolam</a:t>
            </a:r>
          </a:p>
          <a:p>
            <a:r>
              <a:rPr lang="en-US" sz="2394" err="1"/>
              <a:t>Chlorazepate</a:t>
            </a:r>
            <a:r>
              <a:rPr lang="en-US" sz="2394"/>
              <a:t>, clonazepam, diazepam, flurazepam</a:t>
            </a:r>
          </a:p>
          <a:p>
            <a:r>
              <a:rPr lang="en-US" sz="2394"/>
              <a:t>50% dose reduction</a:t>
            </a:r>
            <a:r>
              <a:rPr lang="en-US" sz="2394" i="1"/>
              <a:t>: </a:t>
            </a:r>
          </a:p>
          <a:p>
            <a:pPr lvl="1"/>
            <a:r>
              <a:rPr lang="en-US" sz="2195" i="1"/>
              <a:t>Alprazolam, Chlordiazepoxide, Zolpidem, </a:t>
            </a:r>
            <a:r>
              <a:rPr lang="en-US" sz="2195" i="1" err="1"/>
              <a:t>Zopliclone</a:t>
            </a:r>
            <a:endParaRPr lang="en-US" i="1"/>
          </a:p>
        </p:txBody>
      </p:sp>
      <p:sp>
        <p:nvSpPr>
          <p:cNvPr id="4" name="TextBox 3">
            <a:extLst>
              <a:ext uri="{FF2B5EF4-FFF2-40B4-BE49-F238E27FC236}">
                <a16:creationId xmlns:a16="http://schemas.microsoft.com/office/drawing/2014/main" id="{B03A244E-F2D7-41F8-BF62-4F850F2FE152}"/>
              </a:ext>
            </a:extLst>
          </p:cNvPr>
          <p:cNvSpPr txBox="1"/>
          <p:nvPr/>
        </p:nvSpPr>
        <p:spPr>
          <a:xfrm>
            <a:off x="836127" y="5617904"/>
            <a:ext cx="3893976" cy="368418"/>
          </a:xfrm>
          <a:prstGeom prst="rect">
            <a:avLst/>
          </a:prstGeom>
          <a:noFill/>
        </p:spPr>
        <p:txBody>
          <a:bodyPr wrap="square" rtlCol="0">
            <a:spAutoFit/>
          </a:bodyPr>
          <a:lstStyle/>
          <a:p>
            <a:r>
              <a:rPr lang="en-US" sz="1795"/>
              <a:t>https://clincalc.com/Benzodiazepine/</a:t>
            </a:r>
          </a:p>
        </p:txBody>
      </p:sp>
      <p:sp>
        <p:nvSpPr>
          <p:cNvPr id="5" name="TextBox 4">
            <a:extLst>
              <a:ext uri="{FF2B5EF4-FFF2-40B4-BE49-F238E27FC236}">
                <a16:creationId xmlns:a16="http://schemas.microsoft.com/office/drawing/2014/main" id="{B279E731-05A4-4B54-87F2-5A793D030F66}"/>
              </a:ext>
            </a:extLst>
          </p:cNvPr>
          <p:cNvSpPr txBox="1"/>
          <p:nvPr/>
        </p:nvSpPr>
        <p:spPr>
          <a:xfrm>
            <a:off x="836127" y="5986323"/>
            <a:ext cx="6695552" cy="368418"/>
          </a:xfrm>
          <a:prstGeom prst="rect">
            <a:avLst/>
          </a:prstGeom>
          <a:noFill/>
        </p:spPr>
        <p:txBody>
          <a:bodyPr wrap="square" rtlCol="0">
            <a:spAutoFit/>
          </a:bodyPr>
          <a:lstStyle/>
          <a:p>
            <a:r>
              <a:rPr lang="en-US" sz="1795"/>
              <a:t>https://www.cdc.gov/opioids/providers/prescribing/guideline.html</a:t>
            </a:r>
          </a:p>
        </p:txBody>
      </p:sp>
    </p:spTree>
    <p:extLst>
      <p:ext uri="{BB962C8B-B14F-4D97-AF65-F5344CB8AC3E}">
        <p14:creationId xmlns:p14="http://schemas.microsoft.com/office/powerpoint/2010/main" val="16274179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DC335-1C71-4B76-AB1B-23856AA8466D}"/>
              </a:ext>
            </a:extLst>
          </p:cNvPr>
          <p:cNvSpPr>
            <a:spLocks noGrp="1"/>
          </p:cNvSpPr>
          <p:nvPr>
            <p:ph type="title"/>
          </p:nvPr>
        </p:nvSpPr>
        <p:spPr/>
        <p:txBody>
          <a:bodyPr/>
          <a:lstStyle/>
          <a:p>
            <a:r>
              <a:rPr lang="en-US"/>
              <a:t>Immunosuppressants*</a:t>
            </a:r>
          </a:p>
        </p:txBody>
      </p:sp>
      <p:sp>
        <p:nvSpPr>
          <p:cNvPr id="3" name="Content Placeholder 2">
            <a:extLst>
              <a:ext uri="{FF2B5EF4-FFF2-40B4-BE49-F238E27FC236}">
                <a16:creationId xmlns:a16="http://schemas.microsoft.com/office/drawing/2014/main" id="{9D20F06B-65E9-4BD1-9503-163E4076D9EB}"/>
              </a:ext>
            </a:extLst>
          </p:cNvPr>
          <p:cNvSpPr>
            <a:spLocks noGrp="1"/>
          </p:cNvSpPr>
          <p:nvPr>
            <p:ph idx="1"/>
          </p:nvPr>
        </p:nvSpPr>
        <p:spPr>
          <a:xfrm>
            <a:off x="608092" y="1378919"/>
            <a:ext cx="11152958" cy="4607403"/>
          </a:xfrm>
        </p:spPr>
        <p:txBody>
          <a:bodyPr/>
          <a:lstStyle/>
          <a:p>
            <a:r>
              <a:rPr lang="en-US"/>
              <a:t>Changes to immunosuppressants should be in conjunction with patient’s Oncologist*</a:t>
            </a:r>
          </a:p>
          <a:p>
            <a:r>
              <a:rPr lang="en-US" b="1"/>
              <a:t>Many chemotherapeutics have a narrow therapeutic index</a:t>
            </a:r>
          </a:p>
          <a:p>
            <a:pPr marL="0" indent="0">
              <a:buNone/>
            </a:pPr>
            <a:endParaRPr lang="en-US"/>
          </a:p>
          <a:p>
            <a:r>
              <a:rPr lang="en-US"/>
              <a:t>Apalutamide</a:t>
            </a:r>
          </a:p>
          <a:p>
            <a:r>
              <a:rPr lang="en-US"/>
              <a:t>Encorafenib, Ivosidenib</a:t>
            </a:r>
          </a:p>
          <a:p>
            <a:r>
              <a:rPr lang="en-US"/>
              <a:t>Neratinib, </a:t>
            </a:r>
            <a:r>
              <a:rPr lang="en-US" err="1"/>
              <a:t>venetoclax</a:t>
            </a:r>
            <a:r>
              <a:rPr lang="en-US"/>
              <a:t>, ibrutinib</a:t>
            </a:r>
          </a:p>
          <a:p>
            <a:r>
              <a:rPr lang="en-US" i="1" err="1"/>
              <a:t>Abemaciclib</a:t>
            </a:r>
            <a:r>
              <a:rPr lang="en-US" i="1"/>
              <a:t>, </a:t>
            </a:r>
            <a:r>
              <a:rPr lang="en-US" i="1" err="1"/>
              <a:t>Ceritinib</a:t>
            </a:r>
            <a:r>
              <a:rPr lang="en-US" i="1"/>
              <a:t>, </a:t>
            </a:r>
            <a:r>
              <a:rPr lang="en-US" i="1" err="1"/>
              <a:t>Dasatinib</a:t>
            </a:r>
            <a:r>
              <a:rPr lang="en-US" i="1"/>
              <a:t>, Nilotinib: </a:t>
            </a:r>
            <a:r>
              <a:rPr lang="en-US"/>
              <a:t>possible dose reduction with Oncologist</a:t>
            </a:r>
          </a:p>
          <a:p>
            <a:endParaRPr lang="en-US"/>
          </a:p>
          <a:p>
            <a:endParaRPr lang="en-US"/>
          </a:p>
          <a:p>
            <a:endParaRPr lang="en-US"/>
          </a:p>
        </p:txBody>
      </p:sp>
    </p:spTree>
    <p:extLst>
      <p:ext uri="{BB962C8B-B14F-4D97-AF65-F5344CB8AC3E}">
        <p14:creationId xmlns:p14="http://schemas.microsoft.com/office/powerpoint/2010/main" val="131827256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0B936-A5F1-4F3E-A6E4-8EDE29CF9514}"/>
              </a:ext>
            </a:extLst>
          </p:cNvPr>
          <p:cNvSpPr>
            <a:spLocks noGrp="1"/>
          </p:cNvSpPr>
          <p:nvPr>
            <p:ph type="title"/>
          </p:nvPr>
        </p:nvSpPr>
        <p:spPr>
          <a:xfrm>
            <a:off x="0" y="392665"/>
            <a:ext cx="12161838" cy="958024"/>
          </a:xfrm>
        </p:spPr>
        <p:txBody>
          <a:bodyPr anchor="t">
            <a:normAutofit/>
          </a:bodyPr>
          <a:lstStyle/>
          <a:p>
            <a:r>
              <a:rPr lang="en-US"/>
              <a:t>Immunosuppressants*</a:t>
            </a:r>
          </a:p>
        </p:txBody>
      </p:sp>
      <p:sp>
        <p:nvSpPr>
          <p:cNvPr id="3" name="Content Placeholder 2">
            <a:extLst>
              <a:ext uri="{FF2B5EF4-FFF2-40B4-BE49-F238E27FC236}">
                <a16:creationId xmlns:a16="http://schemas.microsoft.com/office/drawing/2014/main" id="{A64C1A8A-3A16-41A0-9340-5AB903480F4A}"/>
              </a:ext>
            </a:extLst>
          </p:cNvPr>
          <p:cNvSpPr>
            <a:spLocks noGrp="1"/>
          </p:cNvSpPr>
          <p:nvPr>
            <p:ph idx="1"/>
          </p:nvPr>
        </p:nvSpPr>
        <p:spPr/>
        <p:txBody>
          <a:bodyPr>
            <a:normAutofit/>
          </a:bodyPr>
          <a:lstStyle/>
          <a:p>
            <a:r>
              <a:rPr lang="en-US" sz="1995" b="1"/>
              <a:t>Cyclosporine</a:t>
            </a:r>
          </a:p>
          <a:p>
            <a:pPr lvl="1"/>
            <a:r>
              <a:rPr lang="en-US" sz="1995" i="1"/>
              <a:t>prolonged half-life in PWH</a:t>
            </a:r>
            <a:r>
              <a:rPr lang="en-US" sz="1995"/>
              <a:t>, possible dose reduction ~75% with enhanced cyclosporine level monitoring</a:t>
            </a:r>
          </a:p>
          <a:p>
            <a:r>
              <a:rPr lang="en-US" sz="1995" b="1" err="1"/>
              <a:t>Everolimus</a:t>
            </a:r>
            <a:r>
              <a:rPr lang="en-US" sz="1995" b="1"/>
              <a:t>, sirolimus </a:t>
            </a:r>
          </a:p>
          <a:p>
            <a:pPr lvl="1"/>
            <a:r>
              <a:rPr lang="en-US" sz="1995" i="1"/>
              <a:t>+10-fold increase exposure </a:t>
            </a:r>
            <a:r>
              <a:rPr lang="en-US" sz="1995"/>
              <a:t>following ketoconazole coadministration</a:t>
            </a:r>
          </a:p>
          <a:p>
            <a:r>
              <a:rPr lang="en-US" sz="1995" b="1"/>
              <a:t>Tacrolimus</a:t>
            </a:r>
          </a:p>
          <a:p>
            <a:pPr lvl="1"/>
            <a:r>
              <a:rPr lang="en-US" sz="1995"/>
              <a:t>hold or single dose on day 3 along with enhanced monitoring of tacrolimus levels (day 3 and every 2-4 days through 2 weeks)</a:t>
            </a:r>
          </a:p>
          <a:p>
            <a:endParaRPr lang="en-US" sz="1995"/>
          </a:p>
          <a:p>
            <a:r>
              <a:rPr lang="en-US" sz="1995"/>
              <a:t>Stomatitis, diarrhea, rash, fatigue, anemia, nephrotoxicity</a:t>
            </a:r>
          </a:p>
          <a:p>
            <a:pPr marL="0" indent="0">
              <a:buNone/>
            </a:pPr>
            <a:endParaRPr lang="en-US" sz="1995"/>
          </a:p>
        </p:txBody>
      </p:sp>
    </p:spTree>
    <p:extLst>
      <p:ext uri="{BB962C8B-B14F-4D97-AF65-F5344CB8AC3E}">
        <p14:creationId xmlns:p14="http://schemas.microsoft.com/office/powerpoint/2010/main" val="17960400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vSulXnu6PvbJSI2tCMwW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B5Z_s9yyNsakp1pVF8ht0w"/>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rjcYX4EzReFV6oW5bjF_aw"/>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qAXOsNLy2Ml.4K60RJbn6g"/>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FFB4GFRhpKicErhWWDv5gw"/>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vSulXnu6PvbJSI2tCMwWQ"/>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B5Z_s9yyNsakp1pVF8ht0w"/>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rjcYX4EzReFV6oW5bjF_a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6.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1.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rjcYX4EzReFV6oW5bjF_aw"/>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qAXOsNLy2Ml.4K60RJbn6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FFB4GFRhpKicErhWWDv5gw"/>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vSulXnu6PvbJSI2tCMwW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B5Z_s9yyNsakp1pVF8ht0w"/>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1.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6.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trjcYX4EzReFV6oW5bjF_aw"/>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qAXOsNLy2Ml.4K60RJbn6g"/>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tFFB4GFRhpKicErhWWDv5g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t.vSulXnu6PvbJSI2tCMwWQ"/>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B5Z_s9yyNsakp1pVF8ht0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vSulXnu6PvbJSI2tCMwWQ"/>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7.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2.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B5Z_s9yyNsakp1pVF8ht0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qAXOsNLy2Ml.4K60RJbn6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rjcYX4EzReFV6oW5bjF_a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qAXOsNLy2Ml.4K60RJbn6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FFB4GFRhpKicErhWWDv5gw"/>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FFB4GFRhpKicErhWWDv5gw"/>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USG Federal COVID-19 Response - 11145">
  <a:themeElements>
    <a:clrScheme name="Custom 16">
      <a:dk1>
        <a:srgbClr val="000000"/>
      </a:dk1>
      <a:lt1>
        <a:sysClr val="window" lastClr="FFFFFF"/>
      </a:lt1>
      <a:dk2>
        <a:srgbClr val="001642"/>
      </a:dk2>
      <a:lt2>
        <a:srgbClr val="F2F2F2"/>
      </a:lt2>
      <a:accent1>
        <a:srgbClr val="00256E"/>
      </a:accent1>
      <a:accent2>
        <a:srgbClr val="003DB8"/>
      </a:accent2>
      <a:accent3>
        <a:srgbClr val="7030A0"/>
      </a:accent3>
      <a:accent4>
        <a:srgbClr val="71A0FF"/>
      </a:accent4>
      <a:accent5>
        <a:srgbClr val="63666A"/>
      </a:accent5>
      <a:accent6>
        <a:srgbClr val="21AB91"/>
      </a:accent6>
      <a:hlink>
        <a:srgbClr val="1E4798"/>
      </a:hlink>
      <a:folHlink>
        <a:srgbClr val="003DB8"/>
      </a:folHlink>
    </a:clrScheme>
    <a:fontScheme name="Custom 4">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no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rgbClr val="FFFFFF"/>
            </a:solidFill>
            <a:sym typeface="+mn-lt"/>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flat" cmpd="sng" algn="ctr">
          <a:solidFill>
            <a:srgbClr val="9A9A9A"/>
          </a:solidFill>
          <a:prstDash val="solid"/>
          <a:round/>
          <a:headEnd type="none" w="med" len="med"/>
          <a:tailEnd type="none" w="med" len="med"/>
        </a:ln>
      </a:spPr>
      <a:bodyPr/>
      <a:lst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sym typeface="+mn-lt"/>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11.xml><?xml version="1.0" encoding="utf-8"?>
<a:theme xmlns:a="http://schemas.openxmlformats.org/drawingml/2006/main" name="1_USG Federal COVID-19 Response - 11145">
  <a:themeElements>
    <a:clrScheme name="Custom 16">
      <a:dk1>
        <a:srgbClr val="000000"/>
      </a:dk1>
      <a:lt1>
        <a:sysClr val="window" lastClr="FFFFFF"/>
      </a:lt1>
      <a:dk2>
        <a:srgbClr val="001642"/>
      </a:dk2>
      <a:lt2>
        <a:srgbClr val="F2F2F2"/>
      </a:lt2>
      <a:accent1>
        <a:srgbClr val="00256E"/>
      </a:accent1>
      <a:accent2>
        <a:srgbClr val="003DB8"/>
      </a:accent2>
      <a:accent3>
        <a:srgbClr val="7030A0"/>
      </a:accent3>
      <a:accent4>
        <a:srgbClr val="71A0FF"/>
      </a:accent4>
      <a:accent5>
        <a:srgbClr val="63666A"/>
      </a:accent5>
      <a:accent6>
        <a:srgbClr val="21AB91"/>
      </a:accent6>
      <a:hlink>
        <a:srgbClr val="1E4798"/>
      </a:hlink>
      <a:folHlink>
        <a:srgbClr val="003DB8"/>
      </a:folHlink>
    </a:clrScheme>
    <a:fontScheme name="Custom 4">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no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rgbClr val="FFFFFF"/>
            </a:solidFill>
            <a:sym typeface="+mn-lt"/>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flat" cmpd="sng" algn="ctr">
          <a:solidFill>
            <a:srgbClr val="9A9A9A"/>
          </a:solidFill>
          <a:prstDash val="solid"/>
          <a:round/>
          <a:headEnd type="none" w="med" len="med"/>
          <a:tailEnd type="none" w="med" len="med"/>
        </a:ln>
      </a:spPr>
      <a:bodyPr/>
      <a:lst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sym typeface="+mn-lt"/>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12.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8C8DAC73-E6C5-EC41-9ECA-CED9CC823BD7}" vid="{55A1F1B2-41D7-3E4C-9EB4-FC0159728EC4}"/>
    </a:ext>
  </a:extLst>
</a:theme>
</file>

<file path=ppt/theme/theme13.xml><?xml version="1.0" encoding="utf-8"?>
<a:theme xmlns:a="http://schemas.openxmlformats.org/drawingml/2006/main" name="4_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14.xml><?xml version="1.0" encoding="utf-8"?>
<a:theme xmlns:a="http://schemas.openxmlformats.org/drawingml/2006/main" name="MarkerRule_No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_Office Theme">
  <a:themeElements>
    <a:clrScheme name="ASPR Branded Color Pallet">
      <a:dk1>
        <a:srgbClr val="000000"/>
      </a:dk1>
      <a:lt1>
        <a:sysClr val="window" lastClr="FFFFFF"/>
      </a:lt1>
      <a:dk2>
        <a:srgbClr val="062E61"/>
      </a:dk2>
      <a:lt2>
        <a:srgbClr val="DDE8F4"/>
      </a:lt2>
      <a:accent1>
        <a:srgbClr val="155197"/>
      </a:accent1>
      <a:accent2>
        <a:srgbClr val="990000"/>
      </a:accent2>
      <a:accent3>
        <a:srgbClr val="AA6404"/>
      </a:accent3>
      <a:accent4>
        <a:srgbClr val="FBD098"/>
      </a:accent4>
      <a:accent5>
        <a:srgbClr val="604878"/>
      </a:accent5>
      <a:accent6>
        <a:srgbClr val="4E8542"/>
      </a:accent6>
      <a:hlink>
        <a:srgbClr val="0000FF"/>
      </a:hlink>
      <a:folHlink>
        <a:srgbClr val="800080"/>
      </a:folHlink>
    </a:clrScheme>
    <a:fontScheme name="ASPR Branded PP Fonts">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17.xml><?xml version="1.0" encoding="utf-8"?>
<a:theme xmlns:a="http://schemas.openxmlformats.org/drawingml/2006/main" name="2_Office Theme">
  <a:themeElements>
    <a:clrScheme name="Custom 1">
      <a:dk1>
        <a:srgbClr val="062E61"/>
      </a:dk1>
      <a:lt1>
        <a:sysClr val="window" lastClr="FFFFFF"/>
      </a:lt1>
      <a:dk2>
        <a:srgbClr val="062E61"/>
      </a:dk2>
      <a:lt2>
        <a:srgbClr val="DDE8F4"/>
      </a:lt2>
      <a:accent1>
        <a:srgbClr val="155197"/>
      </a:accent1>
      <a:accent2>
        <a:srgbClr val="990000"/>
      </a:accent2>
      <a:accent3>
        <a:srgbClr val="AA6404"/>
      </a:accent3>
      <a:accent4>
        <a:srgbClr val="FBD098"/>
      </a:accent4>
      <a:accent5>
        <a:srgbClr val="604878"/>
      </a:accent5>
      <a:accent6>
        <a:srgbClr val="4E8542"/>
      </a:accent6>
      <a:hlink>
        <a:srgbClr val="0000FF"/>
      </a:hlink>
      <a:folHlink>
        <a:srgbClr val="800080"/>
      </a:folHlink>
    </a:clrScheme>
    <a:fontScheme name="ASPR Branded PP Fonts">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NCEH_ATSDR_combined">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4.xml><?xml version="1.0" encoding="utf-8"?>
<a:theme xmlns:a="http://schemas.openxmlformats.org/drawingml/2006/main" name="NCIRD-2016-9b">
  <a:themeElements>
    <a:clrScheme name="colors-cdc-2016">
      <a:dk1>
        <a:srgbClr val="0B40A5"/>
      </a:dk1>
      <a:lt1>
        <a:srgbClr val="FFFFFF"/>
      </a:lt1>
      <a:dk2>
        <a:srgbClr val="3B495B"/>
      </a:dk2>
      <a:lt2>
        <a:srgbClr val="3A485A"/>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00B0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extLst>
    <a:ext uri="{05A4C25C-085E-4340-85A3-A5531E510DB2}">
      <thm15:themeFamily xmlns:thm15="http://schemas.microsoft.com/office/thememl/2012/main" name="NCIRD-2016-9b" id="{C72C50AE-E64E-4C93-A1D5-08358D5E7A36}" vid="{BC44D0F9-662E-4239-B54B-CC907E7FC48E}"/>
    </a:ext>
  </a:extLst>
</a:theme>
</file>

<file path=ppt/theme/theme5.xml><?xml version="1.0" encoding="utf-8"?>
<a:theme xmlns:a="http://schemas.openxmlformats.org/drawingml/2006/main" name="7_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6.xml><?xml version="1.0" encoding="utf-8"?>
<a:theme xmlns:a="http://schemas.openxmlformats.org/drawingml/2006/main" name="8_Master">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7.xml><?xml version="1.0" encoding="utf-8"?>
<a:theme xmlns:a="http://schemas.openxmlformats.org/drawingml/2006/main" name="USG Federal COVID-19 Response - 11145">
  <a:themeElements>
    <a:clrScheme name="Custom 16">
      <a:dk1>
        <a:srgbClr val="000000"/>
      </a:dk1>
      <a:lt1>
        <a:sysClr val="window" lastClr="FFFFFF"/>
      </a:lt1>
      <a:dk2>
        <a:srgbClr val="001642"/>
      </a:dk2>
      <a:lt2>
        <a:srgbClr val="F2F2F2"/>
      </a:lt2>
      <a:accent1>
        <a:srgbClr val="00256E"/>
      </a:accent1>
      <a:accent2>
        <a:srgbClr val="003DB8"/>
      </a:accent2>
      <a:accent3>
        <a:srgbClr val="7030A0"/>
      </a:accent3>
      <a:accent4>
        <a:srgbClr val="71A0FF"/>
      </a:accent4>
      <a:accent5>
        <a:srgbClr val="63666A"/>
      </a:accent5>
      <a:accent6>
        <a:srgbClr val="21AB91"/>
      </a:accent6>
      <a:hlink>
        <a:srgbClr val="1E4798"/>
      </a:hlink>
      <a:folHlink>
        <a:srgbClr val="003DB8"/>
      </a:folHlink>
    </a:clrScheme>
    <a:fontScheme name="Custom 4">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no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rgbClr val="FFFFFF"/>
            </a:solidFill>
            <a:sym typeface="+mn-lt"/>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flat" cmpd="sng" algn="ctr">
          <a:solidFill>
            <a:srgbClr val="9A9A9A"/>
          </a:solidFill>
          <a:prstDash val="solid"/>
          <a:round/>
          <a:headEnd type="none" w="med" len="med"/>
          <a:tailEnd type="none" w="med" len="med"/>
        </a:ln>
      </a:spPr>
      <a:bodyPr/>
      <a:lst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sym typeface="+mn-lt"/>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8.xml><?xml version="1.0" encoding="utf-8"?>
<a:theme xmlns:a="http://schemas.openxmlformats.org/drawingml/2006/main" name="5_USG Federal COVID-19 Response - 11145">
  <a:themeElements>
    <a:clrScheme name="Custom 16">
      <a:dk1>
        <a:srgbClr val="000000"/>
      </a:dk1>
      <a:lt1>
        <a:sysClr val="window" lastClr="FFFFFF"/>
      </a:lt1>
      <a:dk2>
        <a:srgbClr val="001642"/>
      </a:dk2>
      <a:lt2>
        <a:srgbClr val="F2F2F2"/>
      </a:lt2>
      <a:accent1>
        <a:srgbClr val="00256E"/>
      </a:accent1>
      <a:accent2>
        <a:srgbClr val="003DB8"/>
      </a:accent2>
      <a:accent3>
        <a:srgbClr val="7030A0"/>
      </a:accent3>
      <a:accent4>
        <a:srgbClr val="71A0FF"/>
      </a:accent4>
      <a:accent5>
        <a:srgbClr val="63666A"/>
      </a:accent5>
      <a:accent6>
        <a:srgbClr val="21AB91"/>
      </a:accent6>
      <a:hlink>
        <a:srgbClr val="1E4798"/>
      </a:hlink>
      <a:folHlink>
        <a:srgbClr val="003DB8"/>
      </a:folHlink>
    </a:clrScheme>
    <a:fontScheme name="Custom 4">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no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rgbClr val="FFFFFF"/>
            </a:solidFill>
            <a:sym typeface="+mn-lt"/>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flat" cmpd="sng" algn="ctr">
          <a:solidFill>
            <a:srgbClr val="9A9A9A"/>
          </a:solidFill>
          <a:prstDash val="solid"/>
          <a:round/>
          <a:headEnd type="none" w="med" len="med"/>
          <a:tailEnd type="none" w="med" len="med"/>
        </a:ln>
      </a:spPr>
      <a:bodyPr/>
      <a:lst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sym typeface="+mn-lt"/>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9.xml><?xml version="1.0" encoding="utf-8"?>
<a:theme xmlns:a="http://schemas.openxmlformats.org/drawingml/2006/main" name="4_USG Federal COVID-19 Response - 11145">
  <a:themeElements>
    <a:clrScheme name="Custom 15">
      <a:dk1>
        <a:srgbClr val="000000"/>
      </a:dk1>
      <a:lt1>
        <a:sysClr val="window" lastClr="FFFFFF"/>
      </a:lt1>
      <a:dk2>
        <a:srgbClr val="001642"/>
      </a:dk2>
      <a:lt2>
        <a:srgbClr val="F2F2F2"/>
      </a:lt2>
      <a:accent1>
        <a:srgbClr val="00256E"/>
      </a:accent1>
      <a:accent2>
        <a:srgbClr val="003DB8"/>
      </a:accent2>
      <a:accent3>
        <a:srgbClr val="7030A0"/>
      </a:accent3>
      <a:accent4>
        <a:srgbClr val="71A0FF"/>
      </a:accent4>
      <a:accent5>
        <a:srgbClr val="63666A"/>
      </a:accent5>
      <a:accent6>
        <a:srgbClr val="21AB91"/>
      </a:accent6>
      <a:hlink>
        <a:srgbClr val="1E4798"/>
      </a:hlink>
      <a:folHlink>
        <a:srgbClr val="05CFFF"/>
      </a:folHlink>
    </a:clrScheme>
    <a:fontScheme name="Custom 4">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no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rgbClr val="FFFFFF"/>
            </a:solidFill>
            <a:sym typeface="+mn-lt"/>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flat" cmpd="sng" algn="ctr">
          <a:solidFill>
            <a:srgbClr val="9A9A9A"/>
          </a:solidFill>
          <a:prstDash val="solid"/>
          <a:round/>
          <a:headEnd type="none" w="med" len="med"/>
          <a:tailEnd type="none" w="med" len="med"/>
        </a:ln>
      </a:spPr>
      <a:bodyPr/>
      <a:lst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sym typeface="+mn-lt"/>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336708e-a997-4108-a0c0-d79037137413">
      <UserInfo>
        <DisplayName>Wollins, Dana</DisplayName>
        <AccountId>24</AccountId>
        <AccountType/>
      </UserInfo>
      <UserInfo>
        <DisplayName>Azizuddin-McCloud, Azira</DisplayName>
        <AccountId>235</AccountId>
        <AccountType/>
      </UserInfo>
      <UserInfo>
        <DisplayName>Ehimika, Jide</DisplayName>
        <AccountId>6447</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923830D7A39A24FB18EB290931DDBCA" ma:contentTypeVersion="13" ma:contentTypeDescription="Create a new document." ma:contentTypeScope="" ma:versionID="6d1e1ecabc6d34154db40055ca211583">
  <xsd:schema xmlns:xsd="http://www.w3.org/2001/XMLSchema" xmlns:xs="http://www.w3.org/2001/XMLSchema" xmlns:p="http://schemas.microsoft.com/office/2006/metadata/properties" xmlns:ns2="71d5da6b-d7cb-4b53-8658-00610b1bc3f3" xmlns:ns3="7336708e-a997-4108-a0c0-d79037137413" targetNamespace="http://schemas.microsoft.com/office/2006/metadata/properties" ma:root="true" ma:fieldsID="e72be7d83a166f3e37b75c0ba13cf0af" ns2:_="" ns3:_="">
    <xsd:import namespace="71d5da6b-d7cb-4b53-8658-00610b1bc3f3"/>
    <xsd:import namespace="7336708e-a997-4108-a0c0-d7903713741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d5da6b-d7cb-4b53-8658-00610b1bc3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36708e-a997-4108-a0c0-d7903713741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E5D6099-8205-4478-92E4-BFC9A5F0FDB0}">
  <ds:schemaRefs>
    <ds:schemaRef ds:uri="http://schemas.microsoft.com/sharepoint/v3/contenttype/forms"/>
  </ds:schemaRefs>
</ds:datastoreItem>
</file>

<file path=customXml/itemProps2.xml><?xml version="1.0" encoding="utf-8"?>
<ds:datastoreItem xmlns:ds="http://schemas.openxmlformats.org/officeDocument/2006/customXml" ds:itemID="{3F91D1E5-792F-493F-B904-61D2899024D0}">
  <ds:schemaRefs>
    <ds:schemaRef ds:uri="http://purl.org/dc/elements/1.1/"/>
    <ds:schemaRef ds:uri="http://purl.org/dc/dcmitype/"/>
    <ds:schemaRef ds:uri="http://purl.org/dc/terms/"/>
    <ds:schemaRef ds:uri="http://schemas.microsoft.com/office/2006/documentManagement/types"/>
    <ds:schemaRef ds:uri="7336708e-a997-4108-a0c0-d79037137413"/>
    <ds:schemaRef ds:uri="http://www.w3.org/XML/1998/namespace"/>
    <ds:schemaRef ds:uri="71d5da6b-d7cb-4b53-8658-00610b1bc3f3"/>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77C9A3A2-ECC0-490E-818F-3EB1365C03DB}">
  <ds:schemaRefs>
    <ds:schemaRef ds:uri="71d5da6b-d7cb-4b53-8658-00610b1bc3f3"/>
    <ds:schemaRef ds:uri="7336708e-a997-4108-a0c0-d7903713741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9174</Words>
  <Application>Microsoft Office PowerPoint</Application>
  <PresentationFormat>Custom</PresentationFormat>
  <Paragraphs>1016</Paragraphs>
  <Slides>113</Slides>
  <Notes>53</Notes>
  <HiddenSlides>0</HiddenSlides>
  <MMClips>0</MMClips>
  <ScaleCrop>false</ScaleCrop>
  <HeadingPairs>
    <vt:vector size="8" baseType="variant">
      <vt:variant>
        <vt:lpstr>Fonts Used</vt:lpstr>
      </vt:variant>
      <vt:variant>
        <vt:i4>16</vt:i4>
      </vt:variant>
      <vt:variant>
        <vt:lpstr>Theme</vt:lpstr>
      </vt:variant>
      <vt:variant>
        <vt:i4>23</vt:i4>
      </vt:variant>
      <vt:variant>
        <vt:lpstr>Embedded OLE Servers</vt:lpstr>
      </vt:variant>
      <vt:variant>
        <vt:i4>1</vt:i4>
      </vt:variant>
      <vt:variant>
        <vt:lpstr>Slide Titles</vt:lpstr>
      </vt:variant>
      <vt:variant>
        <vt:i4>113</vt:i4>
      </vt:variant>
    </vt:vector>
  </HeadingPairs>
  <TitlesOfParts>
    <vt:vector size="153" baseType="lpstr">
      <vt:lpstr>Arial</vt:lpstr>
      <vt:lpstr>Arial Black</vt:lpstr>
      <vt:lpstr>Arial Unicode MS</vt:lpstr>
      <vt:lpstr>Calibri</vt:lpstr>
      <vt:lpstr>Calibri Light</vt:lpstr>
      <vt:lpstr>Cambria</vt:lpstr>
      <vt:lpstr>Courier New</vt:lpstr>
      <vt:lpstr>DM Sans</vt:lpstr>
      <vt:lpstr>Helvetica Neue</vt:lpstr>
      <vt:lpstr>Lato</vt:lpstr>
      <vt:lpstr>Myriad Web Pro</vt:lpstr>
      <vt:lpstr>Nunito Sans</vt:lpstr>
      <vt:lpstr>Public Sans</vt:lpstr>
      <vt:lpstr>Symbol</vt:lpstr>
      <vt:lpstr>Trebuchet MS</vt:lpstr>
      <vt:lpstr>Wingdings</vt:lpstr>
      <vt:lpstr>Office Theme</vt:lpstr>
      <vt:lpstr>3_Master</vt:lpstr>
      <vt:lpstr>5_NCEH_ATSDR_combined</vt:lpstr>
      <vt:lpstr>NCIRD-2016-9b</vt:lpstr>
      <vt:lpstr>7_Master</vt:lpstr>
      <vt:lpstr>8_Master</vt:lpstr>
      <vt:lpstr>USG Federal COVID-19 Response - 11145</vt:lpstr>
      <vt:lpstr>5_USG Federal COVID-19 Response - 11145</vt:lpstr>
      <vt:lpstr>4_USG Federal COVID-19 Response - 11145</vt:lpstr>
      <vt:lpstr>3_USG Federal COVID-19 Response - 11145</vt:lpstr>
      <vt:lpstr>1_USG Federal COVID-19 Response - 11145</vt:lpstr>
      <vt:lpstr>Theme1</vt:lpstr>
      <vt:lpstr>4_Master</vt:lpstr>
      <vt:lpstr>MarkerRule_NoLogo</vt:lpstr>
      <vt:lpstr>8_Office Theme</vt:lpstr>
      <vt:lpstr>1_Office Theme</vt:lpstr>
      <vt:lpstr>2_Office Theme</vt:lpstr>
      <vt:lpstr>Office Theme</vt:lpstr>
      <vt:lpstr>Office Theme</vt:lpstr>
      <vt:lpstr>2_Office Theme</vt:lpstr>
      <vt:lpstr>1_Office Theme</vt:lpstr>
      <vt:lpstr>Office Theme</vt:lpstr>
      <vt:lpstr>Office Theme</vt:lpstr>
      <vt:lpstr>think-cell Slide</vt:lpstr>
      <vt:lpstr>CDC/IDSA COVID-19 Clinician Call April 9, 2022</vt:lpstr>
      <vt:lpstr>PowerPoint Presentation</vt:lpstr>
      <vt:lpstr>PowerPoint Presentation</vt:lpstr>
      <vt:lpstr>PowerPoint Presentation</vt:lpstr>
      <vt:lpstr>PowerPoint Presentation</vt:lpstr>
      <vt:lpstr>PowerPoint Presentation</vt:lpstr>
      <vt:lpstr>Nothing to disclose</vt:lpstr>
      <vt:lpstr>Most common Omicron sublineages currently in circulation are BA.1, BA1.1, and BA.2</vt:lpstr>
      <vt:lpstr>BA.2 now the predominant sublineage worldwide</vt:lpstr>
      <vt:lpstr>Case counts and deaths decreasing in all WHO regions</vt:lpstr>
      <vt:lpstr>BA2 now the predominant sublineage in U.S.</vt:lpstr>
      <vt:lpstr>BA.2 now the predominant sublineage in U.S.</vt:lpstr>
      <vt:lpstr>U.S. COVID-19 cases declined but have now plateaued</vt:lpstr>
      <vt:lpstr>U.S. COVID-19 deaths decreasing but still high</vt:lpstr>
      <vt:lpstr>Disease severity with BA.2 appears to be similar to BA.1 sublineages</vt:lpstr>
      <vt:lpstr>Evidence suggests BA.2 more transmissible than BA.1</vt:lpstr>
      <vt:lpstr>Rapid increase in SARS-CoV-2 prevalence as BA.2 displaced other subvariants in England, March 2022</vt:lpstr>
      <vt:lpstr>Transmission advantage of each successive variant during epidemic in England</vt:lpstr>
      <vt:lpstr>Early data suggest infection with BA.1 provides protection against reinfection with BA.2</vt:lpstr>
      <vt:lpstr>Vaccine effectiveness for symptomatic infection does  not appear to be reduced against BA.2 compared to BA.1</vt:lpstr>
      <vt:lpstr>Reduced activity of sotrovimab against BA.2</vt:lpstr>
      <vt:lpstr>PowerPoint Presentation</vt:lpstr>
      <vt:lpstr>COVID-19 Community Levels</vt:lpstr>
      <vt:lpstr>COVID-19 Community Levels in all counties in United States (updated 4/7/2022)</vt:lpstr>
      <vt:lpstr>How community metrics and actions should inform prevention decisions of local authorities</vt:lpstr>
      <vt:lpstr>PowerPoint Presentation</vt:lpstr>
      <vt:lpstr>PowerPoint Presentation</vt:lpstr>
      <vt:lpstr>    Avoiding Paxlovid Potholes &amp; Drug-drug Interactions (DDIs)</vt:lpstr>
      <vt:lpstr>Disclosures</vt:lpstr>
      <vt:lpstr>Update:  Sotrovimab Distribution Paused to all Regions</vt:lpstr>
      <vt:lpstr>PowerPoint Presentation</vt:lpstr>
      <vt:lpstr>Paxlovid (nirmatrelvir and ritonavir) – Pfizer  Oral Antiviral</vt:lpstr>
      <vt:lpstr>Paxlovid (nirmatrelvir and ritonavir) Authorization</vt:lpstr>
      <vt:lpstr>Paxlovid (nirmatrelvir and ritonavir) </vt:lpstr>
      <vt:lpstr>Why Paxlovid and Who to Treat?</vt:lpstr>
      <vt:lpstr>Cytochrome P450 (CYP) 3A4 </vt:lpstr>
      <vt:lpstr>CYP inhibition</vt:lpstr>
      <vt:lpstr>Membrane transporters and P-gp</vt:lpstr>
      <vt:lpstr>Thank You</vt:lpstr>
      <vt:lpstr>PowerPoint Presentation</vt:lpstr>
      <vt:lpstr>Use of Paxlovid in patients with cardiovascular disease</vt:lpstr>
      <vt:lpstr>History of Present Illness</vt:lpstr>
      <vt:lpstr>Past Medical History</vt:lpstr>
      <vt:lpstr>Medications</vt:lpstr>
      <vt:lpstr>Physical Exam</vt:lpstr>
      <vt:lpstr>Chest X-ray</vt:lpstr>
      <vt:lpstr>Labs</vt:lpstr>
      <vt:lpstr>Assessment for treatment with Paxlovid</vt:lpstr>
      <vt:lpstr>Review of medication list for drug-drug interactions</vt:lpstr>
      <vt:lpstr>Assessing drug interactions</vt:lpstr>
      <vt:lpstr>Drug interaction resources</vt:lpstr>
      <vt:lpstr>PowerPoint Presentation</vt:lpstr>
      <vt:lpstr>PowerPoint Presentation</vt:lpstr>
      <vt:lpstr>Cardiovascular Drug Interaction considerations</vt:lpstr>
      <vt:lpstr>Cardiovascular Drug Interaction considerations</vt:lpstr>
      <vt:lpstr>Cardiovascular Drug Interaction considerations</vt:lpstr>
      <vt:lpstr>Assessing if patient can take Paxlovid with concomitant drug interactions</vt:lpstr>
      <vt:lpstr>Nirmatrelvir/Ritonavir in Immunosuppressed Patients</vt:lpstr>
      <vt:lpstr>Background</vt:lpstr>
      <vt:lpstr>PowerPoint Presentation</vt:lpstr>
      <vt:lpstr>PowerPoint Presentation</vt:lpstr>
      <vt:lpstr>Immunosuppressant-Paxlovid DDI considerations</vt:lpstr>
      <vt:lpstr>PowerPoint Presentation</vt:lpstr>
      <vt:lpstr>Patient 1 - LG</vt:lpstr>
      <vt:lpstr>Patient 1 - LG, continued</vt:lpstr>
      <vt:lpstr>Patient 1 - LG, continued</vt:lpstr>
      <vt:lpstr>Patient 2 - RR</vt:lpstr>
      <vt:lpstr>Patient 2 - RR, continued</vt:lpstr>
      <vt:lpstr>Patient 2 - RR, continued</vt:lpstr>
      <vt:lpstr>Timeline of nirmatrelvir/ritonavir DDIs</vt:lpstr>
      <vt:lpstr>Discussion</vt:lpstr>
      <vt:lpstr>PowerPoint Presentation</vt:lpstr>
      <vt:lpstr>Ritonavir:  The Drug HIV Providers  Love to Hate</vt:lpstr>
      <vt:lpstr>PowerPoint Presentation</vt:lpstr>
      <vt:lpstr>PowerPoint Presentation</vt:lpstr>
      <vt:lpstr>Evolution of PK Boosting in HIV Treatment</vt:lpstr>
      <vt:lpstr>Challenges of Prescribing Ritonavir</vt:lpstr>
      <vt:lpstr>What’s Different? Ritonavir for HIV vs COVID-19</vt:lpstr>
      <vt:lpstr>PowerPoint Presentation</vt:lpstr>
      <vt:lpstr>University of Liverpool hiv-druginteractions.org covid19-druginteractions.org</vt:lpstr>
      <vt:lpstr>PowerPoint Presentation</vt:lpstr>
      <vt:lpstr>Lesson 2 Someone must teach patients (and caregivers) about their meds</vt:lpstr>
      <vt:lpstr>PowerPoint Presentation</vt:lpstr>
      <vt:lpstr>Lesson 3: Workforce Pharmacists &amp; nurses play primary roles in HIV care</vt:lpstr>
      <vt:lpstr>Early Days: Few Providers Treated People with HIV</vt:lpstr>
      <vt:lpstr>PowerPoint Presentation</vt:lpstr>
      <vt:lpstr>PowerPoint Presentation</vt:lpstr>
      <vt:lpstr>Lesson 4: Workforce Very few clinicians have expertise with ritonavir</vt:lpstr>
      <vt:lpstr>Lesson 5:  Equity</vt:lpstr>
      <vt:lpstr>Ideas for consideration</vt:lpstr>
      <vt:lpstr>Disclosures</vt:lpstr>
      <vt:lpstr>PowerPoint Presentation</vt:lpstr>
      <vt:lpstr>Major DDIs – Hold or Consider Alternative to Paxlovid  versus   Dose Adjustments</vt:lpstr>
      <vt:lpstr>PowerPoint Presentation</vt:lpstr>
      <vt:lpstr>Cardiovascular / Pulmonary</vt:lpstr>
      <vt:lpstr>Cardiovascular / Pulmonary</vt:lpstr>
      <vt:lpstr>Sedative/hypnotic &amp; pain</vt:lpstr>
      <vt:lpstr>Immunosuppressants*</vt:lpstr>
      <vt:lpstr>Immunosuppressants*</vt:lpstr>
      <vt:lpstr>Others</vt:lpstr>
      <vt:lpstr>3A4 Inducers </vt:lpstr>
      <vt:lpstr>PowerPoint Presentation</vt:lpstr>
      <vt:lpstr>Summary Recommendations</vt:lpstr>
      <vt:lpstr>Thank You</vt:lpstr>
      <vt:lpstr>Paxlovid Prescribing Resources</vt:lpstr>
      <vt:lpstr>References</vt:lpstr>
      <vt:lpstr>References(2)</vt:lpstr>
      <vt:lpstr>Paxlovid (nirmatrelvir and ritonavir) Product Information</vt:lpstr>
      <vt:lpstr>Q&amp;A/Discussion</vt:lpstr>
      <vt:lpstr>PowerPoint Presentation</vt:lpstr>
      <vt:lpstr>PowerPoint Presentation</vt:lpstr>
      <vt:lpstr>CDC-IDSA Partnership: Clinical Management Call Support</vt:lpstr>
      <vt:lpstr> Continue the conversation on Twitter  @RealTimeCOVID19 #RealTimeCOVID19 </vt:lpstr>
    </vt:vector>
  </TitlesOfParts>
  <Company>Mayo Clinic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Ferguson, Suzanne R.</dc:creator>
  <cp:lastModifiedBy>Lewis, Deirdre</cp:lastModifiedBy>
  <cp:revision>1</cp:revision>
  <dcterms:created xsi:type="dcterms:W3CDTF">2019-05-07T19:02:18Z</dcterms:created>
  <dcterms:modified xsi:type="dcterms:W3CDTF">2022-04-09T18:57:57Z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0x0101002923830D7A39A24FB18EB290931DDBCA</vt:lpwstr>
  </property>
</Properties>
</file>