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79" r:id="rId5"/>
    <p:sldMasterId id="2147483705" r:id="rId6"/>
    <p:sldMasterId id="2147483717" r:id="rId7"/>
    <p:sldMasterId id="2147483740" r:id="rId8"/>
    <p:sldMasterId id="2147483761" r:id="rId9"/>
    <p:sldMasterId id="2147483776" r:id="rId10"/>
    <p:sldMasterId id="2147483787" r:id="rId11"/>
    <p:sldMasterId id="2147483799" r:id="rId12"/>
  </p:sldMasterIdLst>
  <p:notesMasterIdLst>
    <p:notesMasterId r:id="rId69"/>
  </p:notesMasterIdLst>
  <p:sldIdLst>
    <p:sldId id="2145705920" r:id="rId13"/>
    <p:sldId id="2145705923" r:id="rId14"/>
    <p:sldId id="2147376805" r:id="rId15"/>
    <p:sldId id="2145706063" r:id="rId16"/>
    <p:sldId id="2145706958" r:id="rId17"/>
    <p:sldId id="269" r:id="rId18"/>
    <p:sldId id="256" r:id="rId19"/>
    <p:sldId id="316" r:id="rId20"/>
    <p:sldId id="317" r:id="rId21"/>
    <p:sldId id="319" r:id="rId22"/>
    <p:sldId id="282" r:id="rId23"/>
    <p:sldId id="287" r:id="rId24"/>
    <p:sldId id="266" r:id="rId25"/>
    <p:sldId id="267" r:id="rId26"/>
    <p:sldId id="312" r:id="rId27"/>
    <p:sldId id="313" r:id="rId28"/>
    <p:sldId id="2147376524" r:id="rId29"/>
    <p:sldId id="309" r:id="rId30"/>
    <p:sldId id="308" r:id="rId31"/>
    <p:sldId id="315" r:id="rId32"/>
    <p:sldId id="2147376521" r:id="rId33"/>
    <p:sldId id="265" r:id="rId34"/>
    <p:sldId id="278" r:id="rId35"/>
    <p:sldId id="307" r:id="rId36"/>
    <p:sldId id="2147376525" r:id="rId37"/>
    <p:sldId id="2147376526" r:id="rId38"/>
    <p:sldId id="279" r:id="rId39"/>
    <p:sldId id="2147376518" r:id="rId40"/>
    <p:sldId id="2147376519" r:id="rId41"/>
    <p:sldId id="2147376527" r:id="rId42"/>
    <p:sldId id="2147376529" r:id="rId43"/>
    <p:sldId id="314" r:id="rId44"/>
    <p:sldId id="2145706957" r:id="rId45"/>
    <p:sldId id="2147376538" r:id="rId46"/>
    <p:sldId id="2145706441" r:id="rId47"/>
    <p:sldId id="2147376556" r:id="rId48"/>
    <p:sldId id="782" r:id="rId49"/>
    <p:sldId id="2147376554" r:id="rId50"/>
    <p:sldId id="2147376533" r:id="rId51"/>
    <p:sldId id="2147376532" r:id="rId52"/>
    <p:sldId id="2147376804" r:id="rId53"/>
    <p:sldId id="257" r:id="rId54"/>
    <p:sldId id="2147376807" r:id="rId55"/>
    <p:sldId id="2147376808" r:id="rId56"/>
    <p:sldId id="2147376809" r:id="rId57"/>
    <p:sldId id="2147376810" r:id="rId58"/>
    <p:sldId id="2147376811" r:id="rId59"/>
    <p:sldId id="2147376812" r:id="rId60"/>
    <p:sldId id="2147376813" r:id="rId61"/>
    <p:sldId id="2147376814" r:id="rId62"/>
    <p:sldId id="2147376815" r:id="rId63"/>
    <p:sldId id="2147376796" r:id="rId64"/>
    <p:sldId id="2147376797" r:id="rId65"/>
    <p:sldId id="2147376816" r:id="rId66"/>
    <p:sldId id="2147376803" r:id="rId67"/>
    <p:sldId id="2145705937" r:id="rId68"/>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CA9311-5F44-412F-ACE1-03AFC5B984B0}" v="422" dt="2021-12-05T21:05:07.328"/>
  </p1510:revLst>
</p1510:revInfo>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26" autoAdjust="0"/>
    <p:restoredTop sz="94660"/>
  </p:normalViewPr>
  <p:slideViewPr>
    <p:cSldViewPr>
      <p:cViewPr varScale="1">
        <p:scale>
          <a:sx n="70" d="100"/>
          <a:sy n="70" d="100"/>
        </p:scale>
        <p:origin x="576" y="60"/>
      </p:cViewPr>
      <p:guideLst>
        <p:guide orient="horz" pos="2160"/>
        <p:guide pos="3831"/>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4.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llins, Dana" userId="e8e45672-865b-4d92-a3dc-e8a472e0ef48" providerId="ADAL" clId="{DE909294-55A1-44A5-9496-9DD0CC28C28A}"/>
    <pc:docChg chg="undo custSel addSld delSld modSld delMainMaster modMainMaster">
      <pc:chgData name="Wollins, Dana" userId="e8e45672-865b-4d92-a3dc-e8a472e0ef48" providerId="ADAL" clId="{DE909294-55A1-44A5-9496-9DD0CC28C28A}" dt="2021-12-04T20:00:36.906" v="704" actId="404"/>
      <pc:docMkLst>
        <pc:docMk/>
      </pc:docMkLst>
      <pc:sldChg chg="setBg">
        <pc:chgData name="Wollins, Dana" userId="e8e45672-865b-4d92-a3dc-e8a472e0ef48" providerId="ADAL" clId="{DE909294-55A1-44A5-9496-9DD0CC28C28A}" dt="2021-12-04T16:33:12.156" v="13"/>
        <pc:sldMkLst>
          <pc:docMk/>
          <pc:sldMk cId="2734577751" sldId="2145705923"/>
        </pc:sldMkLst>
      </pc:sldChg>
      <pc:sldChg chg="modSp mod setBg">
        <pc:chgData name="Wollins, Dana" userId="e8e45672-865b-4d92-a3dc-e8a472e0ef48" providerId="ADAL" clId="{DE909294-55A1-44A5-9496-9DD0CC28C28A}" dt="2021-12-04T19:09:04.443" v="619" actId="1076"/>
        <pc:sldMkLst>
          <pc:docMk/>
          <pc:sldMk cId="270996562" sldId="2145706063"/>
        </pc:sldMkLst>
        <pc:spChg chg="mod">
          <ac:chgData name="Wollins, Dana" userId="e8e45672-865b-4d92-a3dc-e8a472e0ef48" providerId="ADAL" clId="{DE909294-55A1-44A5-9496-9DD0CC28C28A}" dt="2021-12-04T19:09:04.443" v="619" actId="1076"/>
          <ac:spMkLst>
            <pc:docMk/>
            <pc:sldMk cId="270996562" sldId="2145706063"/>
            <ac:spMk id="8" creationId="{E8D9D8F2-377E-4F52-8319-774BB0D24D8D}"/>
          </ac:spMkLst>
        </pc:spChg>
        <pc:spChg chg="mod">
          <ac:chgData name="Wollins, Dana" userId="e8e45672-865b-4d92-a3dc-e8a472e0ef48" providerId="ADAL" clId="{DE909294-55A1-44A5-9496-9DD0CC28C28A}" dt="2021-12-04T19:08:44.765" v="618" actId="20577"/>
          <ac:spMkLst>
            <pc:docMk/>
            <pc:sldMk cId="270996562" sldId="2145706063"/>
            <ac:spMk id="12" creationId="{9DDF1B85-2E3F-4D2E-B9ED-53F3F3D62AF0}"/>
          </ac:spMkLst>
        </pc:spChg>
      </pc:sldChg>
      <pc:sldChg chg="addSp delSp modSp del mod setBg delDesignElem chgLayout">
        <pc:chgData name="Wollins, Dana" userId="e8e45672-865b-4d92-a3dc-e8a472e0ef48" providerId="ADAL" clId="{DE909294-55A1-44A5-9496-9DD0CC28C28A}" dt="2021-12-04T17:26:40.451" v="603" actId="47"/>
        <pc:sldMkLst>
          <pc:docMk/>
          <pc:sldMk cId="402661836" sldId="2145706928"/>
        </pc:sldMkLst>
        <pc:spChg chg="add del mod">
          <ac:chgData name="Wollins, Dana" userId="e8e45672-865b-4d92-a3dc-e8a472e0ef48" providerId="ADAL" clId="{DE909294-55A1-44A5-9496-9DD0CC28C28A}" dt="2021-12-04T16:32:55.436" v="11" actId="6264"/>
          <ac:spMkLst>
            <pc:docMk/>
            <pc:sldMk cId="402661836" sldId="2145706928"/>
            <ac:spMk id="4" creationId="{B4A308A1-28A0-4548-96F4-70620ECF42CD}"/>
          </ac:spMkLst>
        </pc:spChg>
        <pc:spChg chg="add del mod ord">
          <ac:chgData name="Wollins, Dana" userId="e8e45672-865b-4d92-a3dc-e8a472e0ef48" providerId="ADAL" clId="{DE909294-55A1-44A5-9496-9DD0CC28C28A}" dt="2021-12-04T16:33:43.391" v="16" actId="478"/>
          <ac:spMkLst>
            <pc:docMk/>
            <pc:sldMk cId="402661836" sldId="2145706928"/>
            <ac:spMk id="6" creationId="{1B96C779-87DB-4021-9C2B-F3B8D00A9CC7}"/>
          </ac:spMkLst>
        </pc:spChg>
        <pc:spChg chg="mod ord">
          <ac:chgData name="Wollins, Dana" userId="e8e45672-865b-4d92-a3dc-e8a472e0ef48" providerId="ADAL" clId="{DE909294-55A1-44A5-9496-9DD0CC28C28A}" dt="2021-12-04T16:32:55.436" v="11" actId="6264"/>
          <ac:spMkLst>
            <pc:docMk/>
            <pc:sldMk cId="402661836" sldId="2145706928"/>
            <ac:spMk id="7" creationId="{A8C6D766-DD15-4739-8E2E-2AF7710003D5}"/>
          </ac:spMkLst>
        </pc:spChg>
        <pc:spChg chg="add del mod ord">
          <ac:chgData name="Wollins, Dana" userId="e8e45672-865b-4d92-a3dc-e8a472e0ef48" providerId="ADAL" clId="{DE909294-55A1-44A5-9496-9DD0CC28C28A}" dt="2021-12-04T16:33:45.604" v="17" actId="478"/>
          <ac:spMkLst>
            <pc:docMk/>
            <pc:sldMk cId="402661836" sldId="2145706928"/>
            <ac:spMk id="8" creationId="{B1B6AD89-6CDB-4206-94C9-5E54E320E691}"/>
          </ac:spMkLst>
        </pc:spChg>
        <pc:spChg chg="mod">
          <ac:chgData name="Wollins, Dana" userId="e8e45672-865b-4d92-a3dc-e8a472e0ef48" providerId="ADAL" clId="{DE909294-55A1-44A5-9496-9DD0CC28C28A}" dt="2021-12-04T16:39:15.352" v="137" actId="404"/>
          <ac:spMkLst>
            <pc:docMk/>
            <pc:sldMk cId="402661836" sldId="2145706928"/>
            <ac:spMk id="14" creationId="{A26C3CF5-4FFD-4B09-8ACB-54358CDD06CD}"/>
          </ac:spMkLst>
        </pc:spChg>
        <pc:spChg chg="mod">
          <ac:chgData name="Wollins, Dana" userId="e8e45672-865b-4d92-a3dc-e8a472e0ef48" providerId="ADAL" clId="{DE909294-55A1-44A5-9496-9DD0CC28C28A}" dt="2021-12-04T16:39:15.352" v="137" actId="404"/>
          <ac:spMkLst>
            <pc:docMk/>
            <pc:sldMk cId="402661836" sldId="2145706928"/>
            <ac:spMk id="15" creationId="{2F2F4118-E54F-40A8-9CAB-6DB9D873D0E6}"/>
          </ac:spMkLst>
        </pc:spChg>
        <pc:spChg chg="add mod">
          <ac:chgData name="Wollins, Dana" userId="e8e45672-865b-4d92-a3dc-e8a472e0ef48" providerId="ADAL" clId="{DE909294-55A1-44A5-9496-9DD0CC28C28A}" dt="2021-12-04T16:39:15.352" v="137" actId="404"/>
          <ac:spMkLst>
            <pc:docMk/>
            <pc:sldMk cId="402661836" sldId="2145706928"/>
            <ac:spMk id="18" creationId="{9BF69863-52DB-4991-98B8-832073930AAE}"/>
          </ac:spMkLst>
        </pc:spChg>
        <pc:spChg chg="add mod">
          <ac:chgData name="Wollins, Dana" userId="e8e45672-865b-4d92-a3dc-e8a472e0ef48" providerId="ADAL" clId="{DE909294-55A1-44A5-9496-9DD0CC28C28A}" dt="2021-12-04T16:39:15.352" v="137" actId="404"/>
          <ac:spMkLst>
            <pc:docMk/>
            <pc:sldMk cId="402661836" sldId="2145706928"/>
            <ac:spMk id="19" creationId="{4EF5D6C8-63BF-4F6A-8BF9-739A909A36FD}"/>
          </ac:spMkLst>
        </pc:spChg>
        <pc:spChg chg="add del mod">
          <ac:chgData name="Wollins, Dana" userId="e8e45672-865b-4d92-a3dc-e8a472e0ef48" providerId="ADAL" clId="{DE909294-55A1-44A5-9496-9DD0CC28C28A}" dt="2021-12-04T16:50:55.541" v="187" actId="478"/>
          <ac:spMkLst>
            <pc:docMk/>
            <pc:sldMk cId="402661836" sldId="2145706928"/>
            <ac:spMk id="23" creationId="{EE4472C6-E022-45E5-BB0D-26D4CF01D9F6}"/>
          </ac:spMkLst>
        </pc:spChg>
        <pc:spChg chg="mod">
          <ac:chgData name="Wollins, Dana" userId="e8e45672-865b-4d92-a3dc-e8a472e0ef48" providerId="ADAL" clId="{DE909294-55A1-44A5-9496-9DD0CC28C28A}" dt="2021-12-04T16:33:59.867" v="19" actId="1076"/>
          <ac:spMkLst>
            <pc:docMk/>
            <pc:sldMk cId="402661836" sldId="2145706928"/>
            <ac:spMk id="25" creationId="{F0858955-1F26-4586-91D4-E07455717919}"/>
          </ac:spMkLst>
        </pc:spChg>
        <pc:spChg chg="mod">
          <ac:chgData name="Wollins, Dana" userId="e8e45672-865b-4d92-a3dc-e8a472e0ef48" providerId="ADAL" clId="{DE909294-55A1-44A5-9496-9DD0CC28C28A}" dt="2021-12-04T16:50:41.908" v="185" actId="1076"/>
          <ac:spMkLst>
            <pc:docMk/>
            <pc:sldMk cId="402661836" sldId="2145706928"/>
            <ac:spMk id="34" creationId="{614DB1AD-E139-4FEE-BEF8-8B595D7802D9}"/>
          </ac:spMkLst>
        </pc:spChg>
        <pc:spChg chg="mod">
          <ac:chgData name="Wollins, Dana" userId="e8e45672-865b-4d92-a3dc-e8a472e0ef48" providerId="ADAL" clId="{DE909294-55A1-44A5-9496-9DD0CC28C28A}" dt="2021-12-04T16:39:15.352" v="137" actId="404"/>
          <ac:spMkLst>
            <pc:docMk/>
            <pc:sldMk cId="402661836" sldId="2145706928"/>
            <ac:spMk id="36" creationId="{FFD1D1DA-53AE-44DC-ADF0-9F1BC93C9CA1}"/>
          </ac:spMkLst>
        </pc:spChg>
        <pc:spChg chg="del">
          <ac:chgData name="Wollins, Dana" userId="e8e45672-865b-4d92-a3dc-e8a472e0ef48" providerId="ADAL" clId="{DE909294-55A1-44A5-9496-9DD0CC28C28A}" dt="2021-12-04T16:32:55.436" v="11" actId="6264"/>
          <ac:spMkLst>
            <pc:docMk/>
            <pc:sldMk cId="402661836" sldId="2145706928"/>
            <ac:spMk id="57" creationId="{C7FA33FF-088D-4F16-95A2-2C64D353DEA8}"/>
          </ac:spMkLst>
        </pc:spChg>
        <pc:spChg chg="del">
          <ac:chgData name="Wollins, Dana" userId="e8e45672-865b-4d92-a3dc-e8a472e0ef48" providerId="ADAL" clId="{DE909294-55A1-44A5-9496-9DD0CC28C28A}" dt="2021-12-04T16:32:55.436" v="11" actId="6264"/>
          <ac:spMkLst>
            <pc:docMk/>
            <pc:sldMk cId="402661836" sldId="2145706928"/>
            <ac:spMk id="59" creationId="{A376EFB1-01CF-419F-ABF1-2AF02BBFCBD1}"/>
          </ac:spMkLst>
        </pc:spChg>
        <pc:spChg chg="del">
          <ac:chgData name="Wollins, Dana" userId="e8e45672-865b-4d92-a3dc-e8a472e0ef48" providerId="ADAL" clId="{DE909294-55A1-44A5-9496-9DD0CC28C28A}" dt="2021-12-04T16:32:55.436" v="11" actId="6264"/>
          <ac:spMkLst>
            <pc:docMk/>
            <pc:sldMk cId="402661836" sldId="2145706928"/>
            <ac:spMk id="61" creationId="{FF9DEA15-78BD-4750-AA18-B9F28A6D5AB8}"/>
          </ac:spMkLst>
        </pc:spChg>
        <pc:picChg chg="del mod">
          <ac:chgData name="Wollins, Dana" userId="e8e45672-865b-4d92-a3dc-e8a472e0ef48" providerId="ADAL" clId="{DE909294-55A1-44A5-9496-9DD0CC28C28A}" dt="2021-12-04T17:13:47.180" v="384" actId="21"/>
          <ac:picMkLst>
            <pc:docMk/>
            <pc:sldMk cId="402661836" sldId="2145706928"/>
            <ac:picMk id="2" creationId="{13365CD0-FFB5-44CD-85EC-47989242A396}"/>
          </ac:picMkLst>
        </pc:picChg>
        <pc:picChg chg="del mod">
          <ac:chgData name="Wollins, Dana" userId="e8e45672-865b-4d92-a3dc-e8a472e0ef48" providerId="ADAL" clId="{DE909294-55A1-44A5-9496-9DD0CC28C28A}" dt="2021-12-04T17:13:47.180" v="384" actId="21"/>
          <ac:picMkLst>
            <pc:docMk/>
            <pc:sldMk cId="402661836" sldId="2145706928"/>
            <ac:picMk id="3" creationId="{7952E4AC-ACEC-43C7-BCFE-EE6308B36ADC}"/>
          </ac:picMkLst>
        </pc:picChg>
        <pc:picChg chg="del mod">
          <ac:chgData name="Wollins, Dana" userId="e8e45672-865b-4d92-a3dc-e8a472e0ef48" providerId="ADAL" clId="{DE909294-55A1-44A5-9496-9DD0CC28C28A}" dt="2021-12-04T17:13:47.180" v="384" actId="21"/>
          <ac:picMkLst>
            <pc:docMk/>
            <pc:sldMk cId="402661836" sldId="2145706928"/>
            <ac:picMk id="5" creationId="{A7F7AE84-BFC0-4E19-9251-A219A5ABC6A5}"/>
          </ac:picMkLst>
        </pc:picChg>
        <pc:picChg chg="add del mod modCrop">
          <ac:chgData name="Wollins, Dana" userId="e8e45672-865b-4d92-a3dc-e8a472e0ef48" providerId="ADAL" clId="{DE909294-55A1-44A5-9496-9DD0CC28C28A}" dt="2021-12-04T17:13:47.180" v="384" actId="21"/>
          <ac:picMkLst>
            <pc:docMk/>
            <pc:sldMk cId="402661836" sldId="2145706928"/>
            <ac:picMk id="20" creationId="{50E7320D-8F4A-4251-A211-6A39EC6C2C0C}"/>
          </ac:picMkLst>
        </pc:picChg>
        <pc:picChg chg="add del mod modCrop">
          <ac:chgData name="Wollins, Dana" userId="e8e45672-865b-4d92-a3dc-e8a472e0ef48" providerId="ADAL" clId="{DE909294-55A1-44A5-9496-9DD0CC28C28A}" dt="2021-12-04T17:13:47.180" v="384" actId="21"/>
          <ac:picMkLst>
            <pc:docMk/>
            <pc:sldMk cId="402661836" sldId="2145706928"/>
            <ac:picMk id="21" creationId="{6AFCD2E7-8535-4417-B1DC-2CA3B3247F88}"/>
          </ac:picMkLst>
        </pc:picChg>
        <pc:picChg chg="add del mod">
          <ac:chgData name="Wollins, Dana" userId="e8e45672-865b-4d92-a3dc-e8a472e0ef48" providerId="ADAL" clId="{DE909294-55A1-44A5-9496-9DD0CC28C28A}" dt="2021-12-04T17:13:34.732" v="381" actId="21"/>
          <ac:picMkLst>
            <pc:docMk/>
            <pc:sldMk cId="402661836" sldId="2145706928"/>
            <ac:picMk id="1026" creationId="{E92618F6-1882-43A8-BBA8-C7CC3FCD9409}"/>
          </ac:picMkLst>
        </pc:picChg>
      </pc:sldChg>
      <pc:sldChg chg="delSp del mod setBg">
        <pc:chgData name="Wollins, Dana" userId="e8e45672-865b-4d92-a3dc-e8a472e0ef48" providerId="ADAL" clId="{DE909294-55A1-44A5-9496-9DD0CC28C28A}" dt="2021-12-04T17:26:32.786" v="602" actId="47"/>
        <pc:sldMkLst>
          <pc:docMk/>
          <pc:sldMk cId="3208518654" sldId="2145706951"/>
        </pc:sldMkLst>
        <pc:spChg chg="del">
          <ac:chgData name="Wollins, Dana" userId="e8e45672-865b-4d92-a3dc-e8a472e0ef48" providerId="ADAL" clId="{DE909294-55A1-44A5-9496-9DD0CC28C28A}" dt="2021-12-04T16:34:10.016" v="20" actId="21"/>
          <ac:spMkLst>
            <pc:docMk/>
            <pc:sldMk cId="3208518654" sldId="2145706951"/>
            <ac:spMk id="21" creationId="{E6C9DACB-DB7F-4F53-B6A0-19994C3EBABC}"/>
          </ac:spMkLst>
        </pc:spChg>
        <pc:spChg chg="del">
          <ac:chgData name="Wollins, Dana" userId="e8e45672-865b-4d92-a3dc-e8a472e0ef48" providerId="ADAL" clId="{DE909294-55A1-44A5-9496-9DD0CC28C28A}" dt="2021-12-04T16:34:10.016" v="20" actId="21"/>
          <ac:spMkLst>
            <pc:docMk/>
            <pc:sldMk cId="3208518654" sldId="2145706951"/>
            <ac:spMk id="23" creationId="{912361C8-5C85-4E9B-9447-E0686A602FC3}"/>
          </ac:spMkLst>
        </pc:spChg>
        <pc:picChg chg="del">
          <ac:chgData name="Wollins, Dana" userId="e8e45672-865b-4d92-a3dc-e8a472e0ef48" providerId="ADAL" clId="{DE909294-55A1-44A5-9496-9DD0CC28C28A}" dt="2021-12-04T16:34:10.016" v="20" actId="21"/>
          <ac:picMkLst>
            <pc:docMk/>
            <pc:sldMk cId="3208518654" sldId="2145706951"/>
            <ac:picMk id="2" creationId="{742C9EA3-2135-4ED7-BA12-37BACBCDD95C}"/>
          </ac:picMkLst>
        </pc:picChg>
        <pc:picChg chg="del">
          <ac:chgData name="Wollins, Dana" userId="e8e45672-865b-4d92-a3dc-e8a472e0ef48" providerId="ADAL" clId="{DE909294-55A1-44A5-9496-9DD0CC28C28A}" dt="2021-12-04T16:34:10.016" v="20" actId="21"/>
          <ac:picMkLst>
            <pc:docMk/>
            <pc:sldMk cId="3208518654" sldId="2145706951"/>
            <ac:picMk id="3" creationId="{82E2E9E3-CB82-4C05-8545-F12E7D04CF0B}"/>
          </ac:picMkLst>
        </pc:picChg>
      </pc:sldChg>
      <pc:sldChg chg="modSp mod setBg">
        <pc:chgData name="Wollins, Dana" userId="e8e45672-865b-4d92-a3dc-e8a472e0ef48" providerId="ADAL" clId="{DE909294-55A1-44A5-9496-9DD0CC28C28A}" dt="2021-12-04T19:09:11.897" v="621" actId="1076"/>
        <pc:sldMkLst>
          <pc:docMk/>
          <pc:sldMk cId="3933354055" sldId="2145706957"/>
        </pc:sldMkLst>
        <pc:spChg chg="mod">
          <ac:chgData name="Wollins, Dana" userId="e8e45672-865b-4d92-a3dc-e8a472e0ef48" providerId="ADAL" clId="{DE909294-55A1-44A5-9496-9DD0CC28C28A}" dt="2021-12-04T19:09:11.897" v="621" actId="1076"/>
          <ac:spMkLst>
            <pc:docMk/>
            <pc:sldMk cId="3933354055" sldId="2145706957"/>
            <ac:spMk id="8" creationId="{E8D9D8F2-377E-4F52-8319-774BB0D24D8D}"/>
          </ac:spMkLst>
        </pc:spChg>
      </pc:sldChg>
      <pc:sldChg chg="modSp mod setBg">
        <pc:chgData name="Wollins, Dana" userId="e8e45672-865b-4d92-a3dc-e8a472e0ef48" providerId="ADAL" clId="{DE909294-55A1-44A5-9496-9DD0CC28C28A}" dt="2021-12-04T19:40:39.762" v="673" actId="1076"/>
        <pc:sldMkLst>
          <pc:docMk/>
          <pc:sldMk cId="3386712762" sldId="2145706958"/>
        </pc:sldMkLst>
        <pc:spChg chg="mod">
          <ac:chgData name="Wollins, Dana" userId="e8e45672-865b-4d92-a3dc-e8a472e0ef48" providerId="ADAL" clId="{DE909294-55A1-44A5-9496-9DD0CC28C28A}" dt="2021-12-04T19:40:39.762" v="673" actId="1076"/>
          <ac:spMkLst>
            <pc:docMk/>
            <pc:sldMk cId="3386712762" sldId="2145706958"/>
            <ac:spMk id="8" creationId="{E8D9D8F2-377E-4F52-8319-774BB0D24D8D}"/>
          </ac:spMkLst>
        </pc:spChg>
        <pc:spChg chg="mod">
          <ac:chgData name="Wollins, Dana" userId="e8e45672-865b-4d92-a3dc-e8a472e0ef48" providerId="ADAL" clId="{DE909294-55A1-44A5-9496-9DD0CC28C28A}" dt="2021-12-04T19:40:33.510" v="671" actId="404"/>
          <ac:spMkLst>
            <pc:docMk/>
            <pc:sldMk cId="3386712762" sldId="2145706958"/>
            <ac:spMk id="11" creationId="{CCF902C6-C400-4A8E-A194-1BD8E112E17A}"/>
          </ac:spMkLst>
        </pc:spChg>
      </pc:sldChg>
      <pc:sldChg chg="delSp modSp mod">
        <pc:chgData name="Wollins, Dana" userId="e8e45672-865b-4d92-a3dc-e8a472e0ef48" providerId="ADAL" clId="{DE909294-55A1-44A5-9496-9DD0CC28C28A}" dt="2021-12-04T20:00:36.906" v="704" actId="404"/>
        <pc:sldMkLst>
          <pc:docMk/>
          <pc:sldMk cId="3718169942" sldId="2147376527"/>
        </pc:sldMkLst>
        <pc:spChg chg="del">
          <ac:chgData name="Wollins, Dana" userId="e8e45672-865b-4d92-a3dc-e8a472e0ef48" providerId="ADAL" clId="{DE909294-55A1-44A5-9496-9DD0CC28C28A}" dt="2021-12-04T19:42:38.959" v="694" actId="478"/>
          <ac:spMkLst>
            <pc:docMk/>
            <pc:sldMk cId="3718169942" sldId="2147376527"/>
            <ac:spMk id="2" creationId="{0062F692-63A5-48DC-985C-02DA5E54F6A1}"/>
          </ac:spMkLst>
        </pc:spChg>
        <pc:spChg chg="mod">
          <ac:chgData name="Wollins, Dana" userId="e8e45672-865b-4d92-a3dc-e8a472e0ef48" providerId="ADAL" clId="{DE909294-55A1-44A5-9496-9DD0CC28C28A}" dt="2021-12-04T20:00:36.906" v="704" actId="404"/>
          <ac:spMkLst>
            <pc:docMk/>
            <pc:sldMk cId="3718169942" sldId="2147376527"/>
            <ac:spMk id="4" creationId="{F199AC53-107A-4766-9BC0-77528B3047D9}"/>
          </ac:spMkLst>
        </pc:spChg>
      </pc:sldChg>
      <pc:sldChg chg="del">
        <pc:chgData name="Wollins, Dana" userId="e8e45672-865b-4d92-a3dc-e8a472e0ef48" providerId="ADAL" clId="{DE909294-55A1-44A5-9496-9DD0CC28C28A}" dt="2021-12-04T19:43:32.868" v="696" actId="47"/>
        <pc:sldMkLst>
          <pc:docMk/>
          <pc:sldMk cId="2315959041" sldId="2147376528"/>
        </pc:sldMkLst>
      </pc:sldChg>
      <pc:sldChg chg="setBg">
        <pc:chgData name="Wollins, Dana" userId="e8e45672-865b-4d92-a3dc-e8a472e0ef48" providerId="ADAL" clId="{DE909294-55A1-44A5-9496-9DD0CC28C28A}" dt="2021-12-04T16:33:12.156" v="13"/>
        <pc:sldMkLst>
          <pc:docMk/>
          <pc:sldMk cId="2390024039" sldId="2147376796"/>
        </pc:sldMkLst>
      </pc:sldChg>
      <pc:sldChg chg="modSp mod">
        <pc:chgData name="Wollins, Dana" userId="e8e45672-865b-4d92-a3dc-e8a472e0ef48" providerId="ADAL" clId="{DE909294-55A1-44A5-9496-9DD0CC28C28A}" dt="2021-12-04T19:17:05.574" v="641" actId="20577"/>
        <pc:sldMkLst>
          <pc:docMk/>
          <pc:sldMk cId="2638179593" sldId="2147376797"/>
        </pc:sldMkLst>
        <pc:spChg chg="mod">
          <ac:chgData name="Wollins, Dana" userId="e8e45672-865b-4d92-a3dc-e8a472e0ef48" providerId="ADAL" clId="{DE909294-55A1-44A5-9496-9DD0CC28C28A}" dt="2021-12-04T19:17:05.574" v="641" actId="20577"/>
          <ac:spMkLst>
            <pc:docMk/>
            <pc:sldMk cId="2638179593" sldId="2147376797"/>
            <ac:spMk id="3" creationId="{A7F612BC-9534-4A80-BD52-0F274F8DA44C}"/>
          </ac:spMkLst>
        </pc:spChg>
      </pc:sldChg>
      <pc:sldChg chg="setBg">
        <pc:chgData name="Wollins, Dana" userId="e8e45672-865b-4d92-a3dc-e8a472e0ef48" providerId="ADAL" clId="{DE909294-55A1-44A5-9496-9DD0CC28C28A}" dt="2021-12-04T16:33:12.156" v="13"/>
        <pc:sldMkLst>
          <pc:docMk/>
          <pc:sldMk cId="1521570139" sldId="2147376803"/>
        </pc:sldMkLst>
      </pc:sldChg>
      <pc:sldChg chg="modSp mod setBg">
        <pc:chgData name="Wollins, Dana" userId="e8e45672-865b-4d92-a3dc-e8a472e0ef48" providerId="ADAL" clId="{DE909294-55A1-44A5-9496-9DD0CC28C28A}" dt="2021-12-04T19:16:40.366" v="639" actId="404"/>
        <pc:sldMkLst>
          <pc:docMk/>
          <pc:sldMk cId="1488402430" sldId="2147376804"/>
        </pc:sldMkLst>
        <pc:spChg chg="mod">
          <ac:chgData name="Wollins, Dana" userId="e8e45672-865b-4d92-a3dc-e8a472e0ef48" providerId="ADAL" clId="{DE909294-55A1-44A5-9496-9DD0CC28C28A}" dt="2021-12-04T19:16:40.366" v="639" actId="404"/>
          <ac:spMkLst>
            <pc:docMk/>
            <pc:sldMk cId="1488402430" sldId="2147376804"/>
            <ac:spMk id="8" creationId="{E8D9D8F2-377E-4F52-8319-774BB0D24D8D}"/>
          </ac:spMkLst>
        </pc:spChg>
      </pc:sldChg>
      <pc:sldChg chg="addSp delSp modSp new mod">
        <pc:chgData name="Wollins, Dana" userId="e8e45672-865b-4d92-a3dc-e8a472e0ef48" providerId="ADAL" clId="{DE909294-55A1-44A5-9496-9DD0CC28C28A}" dt="2021-12-04T19:41:14.452" v="692" actId="207"/>
        <pc:sldMkLst>
          <pc:docMk/>
          <pc:sldMk cId="364448346" sldId="2147376805"/>
        </pc:sldMkLst>
        <pc:spChg chg="del">
          <ac:chgData name="Wollins, Dana" userId="e8e45672-865b-4d92-a3dc-e8a472e0ef48" providerId="ADAL" clId="{DE909294-55A1-44A5-9496-9DD0CC28C28A}" dt="2021-12-04T16:45:32.245" v="183" actId="478"/>
          <ac:spMkLst>
            <pc:docMk/>
            <pc:sldMk cId="364448346" sldId="2147376805"/>
            <ac:spMk id="2" creationId="{B1DC929B-3C67-4A29-AE61-05F3C0252854}"/>
          </ac:spMkLst>
        </pc:spChg>
        <pc:spChg chg="del">
          <ac:chgData name="Wollins, Dana" userId="e8e45672-865b-4d92-a3dc-e8a472e0ef48" providerId="ADAL" clId="{DE909294-55A1-44A5-9496-9DD0CC28C28A}" dt="2021-12-04T16:45:33.349" v="184" actId="478"/>
          <ac:spMkLst>
            <pc:docMk/>
            <pc:sldMk cId="364448346" sldId="2147376805"/>
            <ac:spMk id="3" creationId="{DDA6CE1C-9E92-40E1-9E7F-EFD49F3D17EA}"/>
          </ac:spMkLst>
        </pc:spChg>
        <pc:spChg chg="add mod">
          <ac:chgData name="Wollins, Dana" userId="e8e45672-865b-4d92-a3dc-e8a472e0ef48" providerId="ADAL" clId="{DE909294-55A1-44A5-9496-9DD0CC28C28A}" dt="2021-12-04T16:51:56.184" v="190" actId="13822"/>
          <ac:spMkLst>
            <pc:docMk/>
            <pc:sldMk cId="364448346" sldId="2147376805"/>
            <ac:spMk id="6" creationId="{42F94F47-0F9F-4768-9272-5C425EFB5456}"/>
          </ac:spMkLst>
        </pc:spChg>
        <pc:graphicFrameChg chg="add del mod modGraphic">
          <ac:chgData name="Wollins, Dana" userId="e8e45672-865b-4d92-a3dc-e8a472e0ef48" providerId="ADAL" clId="{DE909294-55A1-44A5-9496-9DD0CC28C28A}" dt="2021-12-04T16:56:10.709" v="223" actId="478"/>
          <ac:graphicFrameMkLst>
            <pc:docMk/>
            <pc:sldMk cId="364448346" sldId="2147376805"/>
            <ac:graphicFrameMk id="5" creationId="{17DC7FA0-C679-4DA5-8A3F-BD58DB46DCB3}"/>
          </ac:graphicFrameMkLst>
        </pc:graphicFrameChg>
        <pc:graphicFrameChg chg="add del mod modGraphic">
          <ac:chgData name="Wollins, Dana" userId="e8e45672-865b-4d92-a3dc-e8a472e0ef48" providerId="ADAL" clId="{DE909294-55A1-44A5-9496-9DD0CC28C28A}" dt="2021-12-04T17:06:42.861" v="285" actId="478"/>
          <ac:graphicFrameMkLst>
            <pc:docMk/>
            <pc:sldMk cId="364448346" sldId="2147376805"/>
            <ac:graphicFrameMk id="7" creationId="{2EADD925-713E-4B47-B2EA-9478AF96E288}"/>
          </ac:graphicFrameMkLst>
        </pc:graphicFrameChg>
        <pc:graphicFrameChg chg="add mod modGraphic">
          <ac:chgData name="Wollins, Dana" userId="e8e45672-865b-4d92-a3dc-e8a472e0ef48" providerId="ADAL" clId="{DE909294-55A1-44A5-9496-9DD0CC28C28A}" dt="2021-12-04T19:41:14.452" v="692" actId="207"/>
          <ac:graphicFrameMkLst>
            <pc:docMk/>
            <pc:sldMk cId="364448346" sldId="2147376805"/>
            <ac:graphicFrameMk id="8" creationId="{226D5582-D912-4B7C-8465-E31853BF80AE}"/>
          </ac:graphicFrameMkLst>
        </pc:graphicFrameChg>
        <pc:picChg chg="add mod">
          <ac:chgData name="Wollins, Dana" userId="e8e45672-865b-4d92-a3dc-e8a472e0ef48" providerId="ADAL" clId="{DE909294-55A1-44A5-9496-9DD0CC28C28A}" dt="2021-12-04T17:24:23.572" v="563" actId="1076"/>
          <ac:picMkLst>
            <pc:docMk/>
            <pc:sldMk cId="364448346" sldId="2147376805"/>
            <ac:picMk id="9" creationId="{D4D4BF07-F6F9-40F7-BB2A-073CD033CFAE}"/>
          </ac:picMkLst>
        </pc:picChg>
        <pc:picChg chg="add mod">
          <ac:chgData name="Wollins, Dana" userId="e8e45672-865b-4d92-a3dc-e8a472e0ef48" providerId="ADAL" clId="{DE909294-55A1-44A5-9496-9DD0CC28C28A}" dt="2021-12-04T17:25:47.063" v="575" actId="1076"/>
          <ac:picMkLst>
            <pc:docMk/>
            <pc:sldMk cId="364448346" sldId="2147376805"/>
            <ac:picMk id="10" creationId="{59A8C82C-42DA-485D-BB2C-9496D5B18D8D}"/>
          </ac:picMkLst>
        </pc:picChg>
        <pc:picChg chg="add mod">
          <ac:chgData name="Wollins, Dana" userId="e8e45672-865b-4d92-a3dc-e8a472e0ef48" providerId="ADAL" clId="{DE909294-55A1-44A5-9496-9DD0CC28C28A}" dt="2021-12-04T17:25:00.412" v="568" actId="14100"/>
          <ac:picMkLst>
            <pc:docMk/>
            <pc:sldMk cId="364448346" sldId="2147376805"/>
            <ac:picMk id="11" creationId="{2FDA98AE-013E-4CAB-BCA9-99C2EBD0DDCE}"/>
          </ac:picMkLst>
        </pc:picChg>
        <pc:picChg chg="add mod">
          <ac:chgData name="Wollins, Dana" userId="e8e45672-865b-4d92-a3dc-e8a472e0ef48" providerId="ADAL" clId="{DE909294-55A1-44A5-9496-9DD0CC28C28A}" dt="2021-12-04T17:25:45.021" v="574" actId="1076"/>
          <ac:picMkLst>
            <pc:docMk/>
            <pc:sldMk cId="364448346" sldId="2147376805"/>
            <ac:picMk id="12" creationId="{0E3CCD45-2D47-432B-82B6-3AE64C740155}"/>
          </ac:picMkLst>
        </pc:picChg>
        <pc:picChg chg="add mod">
          <ac:chgData name="Wollins, Dana" userId="e8e45672-865b-4d92-a3dc-e8a472e0ef48" providerId="ADAL" clId="{DE909294-55A1-44A5-9496-9DD0CC28C28A}" dt="2021-12-04T17:26:12.601" v="600" actId="14100"/>
          <ac:picMkLst>
            <pc:docMk/>
            <pc:sldMk cId="364448346" sldId="2147376805"/>
            <ac:picMk id="13" creationId="{9B42EA63-C677-40E3-966C-9854485EAAB1}"/>
          </ac:picMkLst>
        </pc:picChg>
        <pc:picChg chg="add mod">
          <ac:chgData name="Wollins, Dana" userId="e8e45672-865b-4d92-a3dc-e8a472e0ef48" providerId="ADAL" clId="{DE909294-55A1-44A5-9496-9DD0CC28C28A}" dt="2021-12-04T17:26:09.925" v="599" actId="14100"/>
          <ac:picMkLst>
            <pc:docMk/>
            <pc:sldMk cId="364448346" sldId="2147376805"/>
            <ac:picMk id="14" creationId="{A791B9E2-3945-4783-99C4-966E072516BB}"/>
          </ac:picMkLst>
        </pc:picChg>
      </pc:sldChg>
      <pc:sldMasterChg chg="modSldLayout">
        <pc:chgData name="Wollins, Dana" userId="e8e45672-865b-4d92-a3dc-e8a472e0ef48" providerId="ADAL" clId="{DE909294-55A1-44A5-9496-9DD0CC28C28A}" dt="2021-12-04T16:33:12.156" v="13"/>
        <pc:sldMasterMkLst>
          <pc:docMk/>
          <pc:sldMasterMk cId="1664906848" sldId="2147483676"/>
        </pc:sldMasterMkLst>
        <pc:sldLayoutChg chg="setBg">
          <pc:chgData name="Wollins, Dana" userId="e8e45672-865b-4d92-a3dc-e8a472e0ef48" providerId="ADAL" clId="{DE909294-55A1-44A5-9496-9DD0CC28C28A}" dt="2021-12-04T16:33:12.156" v="13"/>
          <pc:sldLayoutMkLst>
            <pc:docMk/>
            <pc:sldMasterMk cId="1664906848" sldId="2147483676"/>
            <pc:sldLayoutMk cId="124539393" sldId="2147483677"/>
          </pc:sldLayoutMkLst>
        </pc:sldLayoutChg>
      </pc:sldMasterChg>
      <pc:sldMasterChg chg="modSldLayout">
        <pc:chgData name="Wollins, Dana" userId="e8e45672-865b-4d92-a3dc-e8a472e0ef48" providerId="ADAL" clId="{DE909294-55A1-44A5-9496-9DD0CC28C28A}" dt="2021-12-04T16:33:12.156" v="13"/>
        <pc:sldMasterMkLst>
          <pc:docMk/>
          <pc:sldMasterMk cId="2618232946" sldId="2147483679"/>
        </pc:sldMasterMkLst>
        <pc:sldLayoutChg chg="setBg">
          <pc:chgData name="Wollins, Dana" userId="e8e45672-865b-4d92-a3dc-e8a472e0ef48" providerId="ADAL" clId="{DE909294-55A1-44A5-9496-9DD0CC28C28A}" dt="2021-12-04T16:33:12.156" v="13"/>
          <pc:sldLayoutMkLst>
            <pc:docMk/>
            <pc:sldMasterMk cId="2618232946" sldId="2147483679"/>
            <pc:sldLayoutMk cId="640501323" sldId="2147483680"/>
          </pc:sldLayoutMkLst>
        </pc:sldLayoutChg>
        <pc:sldLayoutChg chg="setBg">
          <pc:chgData name="Wollins, Dana" userId="e8e45672-865b-4d92-a3dc-e8a472e0ef48" providerId="ADAL" clId="{DE909294-55A1-44A5-9496-9DD0CC28C28A}" dt="2021-12-04T16:33:12.156" v="13"/>
          <pc:sldLayoutMkLst>
            <pc:docMk/>
            <pc:sldMasterMk cId="2618232946" sldId="2147483679"/>
            <pc:sldLayoutMk cId="3576242941" sldId="2147483682"/>
          </pc:sldLayoutMkLst>
        </pc:sldLayoutChg>
        <pc:sldLayoutChg chg="setBg">
          <pc:chgData name="Wollins, Dana" userId="e8e45672-865b-4d92-a3dc-e8a472e0ef48" providerId="ADAL" clId="{DE909294-55A1-44A5-9496-9DD0CC28C28A}" dt="2021-12-04T16:33:12.156" v="13"/>
          <pc:sldLayoutMkLst>
            <pc:docMk/>
            <pc:sldMasterMk cId="2618232946" sldId="2147483679"/>
            <pc:sldLayoutMk cId="3729600209" sldId="2147483683"/>
          </pc:sldLayoutMkLst>
        </pc:sldLayoutChg>
        <pc:sldLayoutChg chg="setBg">
          <pc:chgData name="Wollins, Dana" userId="e8e45672-865b-4d92-a3dc-e8a472e0ef48" providerId="ADAL" clId="{DE909294-55A1-44A5-9496-9DD0CC28C28A}" dt="2021-12-04T16:33:12.156" v="13"/>
          <pc:sldLayoutMkLst>
            <pc:docMk/>
            <pc:sldMasterMk cId="2618232946" sldId="2147483679"/>
            <pc:sldLayoutMk cId="4108117828" sldId="2147483684"/>
          </pc:sldLayoutMkLst>
        </pc:sldLayoutChg>
        <pc:sldLayoutChg chg="setBg">
          <pc:chgData name="Wollins, Dana" userId="e8e45672-865b-4d92-a3dc-e8a472e0ef48" providerId="ADAL" clId="{DE909294-55A1-44A5-9496-9DD0CC28C28A}" dt="2021-12-04T16:33:12.156" v="13"/>
          <pc:sldLayoutMkLst>
            <pc:docMk/>
            <pc:sldMasterMk cId="2618232946" sldId="2147483679"/>
            <pc:sldLayoutMk cId="2847200803" sldId="2147483685"/>
          </pc:sldLayoutMkLst>
        </pc:sldLayoutChg>
        <pc:sldLayoutChg chg="setBg">
          <pc:chgData name="Wollins, Dana" userId="e8e45672-865b-4d92-a3dc-e8a472e0ef48" providerId="ADAL" clId="{DE909294-55A1-44A5-9496-9DD0CC28C28A}" dt="2021-12-04T16:33:12.156" v="13"/>
          <pc:sldLayoutMkLst>
            <pc:docMk/>
            <pc:sldMasterMk cId="2618232946" sldId="2147483679"/>
            <pc:sldLayoutMk cId="2017475792" sldId="2147483686"/>
          </pc:sldLayoutMkLst>
        </pc:sldLayoutChg>
        <pc:sldLayoutChg chg="setBg">
          <pc:chgData name="Wollins, Dana" userId="e8e45672-865b-4d92-a3dc-e8a472e0ef48" providerId="ADAL" clId="{DE909294-55A1-44A5-9496-9DD0CC28C28A}" dt="2021-12-04T16:33:12.156" v="13"/>
          <pc:sldLayoutMkLst>
            <pc:docMk/>
            <pc:sldMasterMk cId="2618232946" sldId="2147483679"/>
            <pc:sldLayoutMk cId="2509556625" sldId="2147483687"/>
          </pc:sldLayoutMkLst>
        </pc:sldLayoutChg>
        <pc:sldLayoutChg chg="setBg">
          <pc:chgData name="Wollins, Dana" userId="e8e45672-865b-4d92-a3dc-e8a472e0ef48" providerId="ADAL" clId="{DE909294-55A1-44A5-9496-9DD0CC28C28A}" dt="2021-12-04T16:33:12.156" v="13"/>
          <pc:sldLayoutMkLst>
            <pc:docMk/>
            <pc:sldMasterMk cId="2618232946" sldId="2147483679"/>
            <pc:sldLayoutMk cId="3369818938" sldId="2147483688"/>
          </pc:sldLayoutMkLst>
        </pc:sldLayoutChg>
        <pc:sldLayoutChg chg="setBg">
          <pc:chgData name="Wollins, Dana" userId="e8e45672-865b-4d92-a3dc-e8a472e0ef48" providerId="ADAL" clId="{DE909294-55A1-44A5-9496-9DD0CC28C28A}" dt="2021-12-04T16:33:12.156" v="13"/>
          <pc:sldLayoutMkLst>
            <pc:docMk/>
            <pc:sldMasterMk cId="2618232946" sldId="2147483679"/>
            <pc:sldLayoutMk cId="4943236" sldId="2147483689"/>
          </pc:sldLayoutMkLst>
        </pc:sldLayoutChg>
        <pc:sldLayoutChg chg="setBg">
          <pc:chgData name="Wollins, Dana" userId="e8e45672-865b-4d92-a3dc-e8a472e0ef48" providerId="ADAL" clId="{DE909294-55A1-44A5-9496-9DD0CC28C28A}" dt="2021-12-04T16:33:12.156" v="13"/>
          <pc:sldLayoutMkLst>
            <pc:docMk/>
            <pc:sldMasterMk cId="2618232946" sldId="2147483679"/>
            <pc:sldLayoutMk cId="3063275020" sldId="2147483690"/>
          </pc:sldLayoutMkLst>
        </pc:sldLayoutChg>
        <pc:sldLayoutChg chg="setBg">
          <pc:chgData name="Wollins, Dana" userId="e8e45672-865b-4d92-a3dc-e8a472e0ef48" providerId="ADAL" clId="{DE909294-55A1-44A5-9496-9DD0CC28C28A}" dt="2021-12-04T16:33:12.156" v="13"/>
          <pc:sldLayoutMkLst>
            <pc:docMk/>
            <pc:sldMasterMk cId="2618232946" sldId="2147483679"/>
            <pc:sldLayoutMk cId="3991154380" sldId="2147483692"/>
          </pc:sldLayoutMkLst>
        </pc:sldLayoutChg>
        <pc:sldLayoutChg chg="setBg">
          <pc:chgData name="Wollins, Dana" userId="e8e45672-865b-4d92-a3dc-e8a472e0ef48" providerId="ADAL" clId="{DE909294-55A1-44A5-9496-9DD0CC28C28A}" dt="2021-12-04T16:33:12.156" v="13"/>
          <pc:sldLayoutMkLst>
            <pc:docMk/>
            <pc:sldMasterMk cId="2618232946" sldId="2147483679"/>
            <pc:sldLayoutMk cId="3664006542" sldId="2147483693"/>
          </pc:sldLayoutMkLst>
        </pc:sldLayoutChg>
        <pc:sldLayoutChg chg="setBg">
          <pc:chgData name="Wollins, Dana" userId="e8e45672-865b-4d92-a3dc-e8a472e0ef48" providerId="ADAL" clId="{DE909294-55A1-44A5-9496-9DD0CC28C28A}" dt="2021-12-04T16:33:12.156" v="13"/>
          <pc:sldLayoutMkLst>
            <pc:docMk/>
            <pc:sldMasterMk cId="2618232946" sldId="2147483679"/>
            <pc:sldLayoutMk cId="3512113906" sldId="2147483694"/>
          </pc:sldLayoutMkLst>
        </pc:sldLayoutChg>
        <pc:sldLayoutChg chg="setBg">
          <pc:chgData name="Wollins, Dana" userId="e8e45672-865b-4d92-a3dc-e8a472e0ef48" providerId="ADAL" clId="{DE909294-55A1-44A5-9496-9DD0CC28C28A}" dt="2021-12-04T16:33:12.156" v="13"/>
          <pc:sldLayoutMkLst>
            <pc:docMk/>
            <pc:sldMasterMk cId="2618232946" sldId="2147483679"/>
            <pc:sldLayoutMk cId="2378001057" sldId="2147483695"/>
          </pc:sldLayoutMkLst>
        </pc:sldLayoutChg>
        <pc:sldLayoutChg chg="setBg">
          <pc:chgData name="Wollins, Dana" userId="e8e45672-865b-4d92-a3dc-e8a472e0ef48" providerId="ADAL" clId="{DE909294-55A1-44A5-9496-9DD0CC28C28A}" dt="2021-12-04T16:33:12.156" v="13"/>
          <pc:sldLayoutMkLst>
            <pc:docMk/>
            <pc:sldMasterMk cId="2618232946" sldId="2147483679"/>
            <pc:sldLayoutMk cId="837456490" sldId="2147483696"/>
          </pc:sldLayoutMkLst>
        </pc:sldLayoutChg>
        <pc:sldLayoutChg chg="setBg">
          <pc:chgData name="Wollins, Dana" userId="e8e45672-865b-4d92-a3dc-e8a472e0ef48" providerId="ADAL" clId="{DE909294-55A1-44A5-9496-9DD0CC28C28A}" dt="2021-12-04T16:33:12.156" v="13"/>
          <pc:sldLayoutMkLst>
            <pc:docMk/>
            <pc:sldMasterMk cId="2618232946" sldId="2147483679"/>
            <pc:sldLayoutMk cId="3962243576" sldId="2147483697"/>
          </pc:sldLayoutMkLst>
        </pc:sldLayoutChg>
        <pc:sldLayoutChg chg="setBg">
          <pc:chgData name="Wollins, Dana" userId="e8e45672-865b-4d92-a3dc-e8a472e0ef48" providerId="ADAL" clId="{DE909294-55A1-44A5-9496-9DD0CC28C28A}" dt="2021-12-04T16:33:12.156" v="13"/>
          <pc:sldLayoutMkLst>
            <pc:docMk/>
            <pc:sldMasterMk cId="2618232946" sldId="2147483679"/>
            <pc:sldLayoutMk cId="1296563513" sldId="2147483698"/>
          </pc:sldLayoutMkLst>
        </pc:sldLayoutChg>
        <pc:sldLayoutChg chg="setBg">
          <pc:chgData name="Wollins, Dana" userId="e8e45672-865b-4d92-a3dc-e8a472e0ef48" providerId="ADAL" clId="{DE909294-55A1-44A5-9496-9DD0CC28C28A}" dt="2021-12-04T16:33:12.156" v="13"/>
          <pc:sldLayoutMkLst>
            <pc:docMk/>
            <pc:sldMasterMk cId="2618232946" sldId="2147483679"/>
            <pc:sldLayoutMk cId="2021254162" sldId="2147483699"/>
          </pc:sldLayoutMkLst>
        </pc:sldLayoutChg>
        <pc:sldLayoutChg chg="setBg">
          <pc:chgData name="Wollins, Dana" userId="e8e45672-865b-4d92-a3dc-e8a472e0ef48" providerId="ADAL" clId="{DE909294-55A1-44A5-9496-9DD0CC28C28A}" dt="2021-12-04T16:33:12.156" v="13"/>
          <pc:sldLayoutMkLst>
            <pc:docMk/>
            <pc:sldMasterMk cId="2618232946" sldId="2147483679"/>
            <pc:sldLayoutMk cId="739372858" sldId="2147483700"/>
          </pc:sldLayoutMkLst>
        </pc:sldLayoutChg>
        <pc:sldLayoutChg chg="setBg">
          <pc:chgData name="Wollins, Dana" userId="e8e45672-865b-4d92-a3dc-e8a472e0ef48" providerId="ADAL" clId="{DE909294-55A1-44A5-9496-9DD0CC28C28A}" dt="2021-12-04T16:33:12.156" v="13"/>
          <pc:sldLayoutMkLst>
            <pc:docMk/>
            <pc:sldMasterMk cId="2618232946" sldId="2147483679"/>
            <pc:sldLayoutMk cId="1486650287" sldId="2147483701"/>
          </pc:sldLayoutMkLst>
        </pc:sldLayoutChg>
        <pc:sldLayoutChg chg="setBg">
          <pc:chgData name="Wollins, Dana" userId="e8e45672-865b-4d92-a3dc-e8a472e0ef48" providerId="ADAL" clId="{DE909294-55A1-44A5-9496-9DD0CC28C28A}" dt="2021-12-04T16:33:12.156" v="13"/>
          <pc:sldLayoutMkLst>
            <pc:docMk/>
            <pc:sldMasterMk cId="2618232946" sldId="2147483679"/>
            <pc:sldLayoutMk cId="546163978" sldId="2147483704"/>
          </pc:sldLayoutMkLst>
        </pc:sldLayoutChg>
      </pc:sldMasterChg>
      <pc:sldMasterChg chg="modSldLayout">
        <pc:chgData name="Wollins, Dana" userId="e8e45672-865b-4d92-a3dc-e8a472e0ef48" providerId="ADAL" clId="{DE909294-55A1-44A5-9496-9DD0CC28C28A}" dt="2021-12-04T16:33:12.156" v="13"/>
        <pc:sldMasterMkLst>
          <pc:docMk/>
          <pc:sldMasterMk cId="4063009453" sldId="2147483717"/>
        </pc:sldMasterMkLst>
        <pc:sldLayoutChg chg="setBg">
          <pc:chgData name="Wollins, Dana" userId="e8e45672-865b-4d92-a3dc-e8a472e0ef48" providerId="ADAL" clId="{DE909294-55A1-44A5-9496-9DD0CC28C28A}" dt="2021-12-04T16:33:12.156" v="13"/>
          <pc:sldLayoutMkLst>
            <pc:docMk/>
            <pc:sldMasterMk cId="4063009453" sldId="2147483717"/>
            <pc:sldLayoutMk cId="4220569859" sldId="2147483718"/>
          </pc:sldLayoutMkLst>
        </pc:sldLayoutChg>
        <pc:sldLayoutChg chg="setBg">
          <pc:chgData name="Wollins, Dana" userId="e8e45672-865b-4d92-a3dc-e8a472e0ef48" providerId="ADAL" clId="{DE909294-55A1-44A5-9496-9DD0CC28C28A}" dt="2021-12-04T16:33:12.156" v="13"/>
          <pc:sldLayoutMkLst>
            <pc:docMk/>
            <pc:sldMasterMk cId="4063009453" sldId="2147483717"/>
            <pc:sldLayoutMk cId="3784097776" sldId="2147483721"/>
          </pc:sldLayoutMkLst>
        </pc:sldLayoutChg>
        <pc:sldLayoutChg chg="setBg">
          <pc:chgData name="Wollins, Dana" userId="e8e45672-865b-4d92-a3dc-e8a472e0ef48" providerId="ADAL" clId="{DE909294-55A1-44A5-9496-9DD0CC28C28A}" dt="2021-12-04T16:33:12.156" v="13"/>
          <pc:sldLayoutMkLst>
            <pc:docMk/>
            <pc:sldMasterMk cId="4063009453" sldId="2147483717"/>
            <pc:sldLayoutMk cId="1880976288" sldId="2147483724"/>
          </pc:sldLayoutMkLst>
        </pc:sldLayoutChg>
      </pc:sldMasterChg>
      <pc:sldMasterChg chg="modSldLayout">
        <pc:chgData name="Wollins, Dana" userId="e8e45672-865b-4d92-a3dc-e8a472e0ef48" providerId="ADAL" clId="{DE909294-55A1-44A5-9496-9DD0CC28C28A}" dt="2021-12-04T16:33:12.156" v="13"/>
        <pc:sldMasterMkLst>
          <pc:docMk/>
          <pc:sldMasterMk cId="3199666613" sldId="2147483725"/>
        </pc:sldMasterMkLst>
        <pc:sldLayoutChg chg="setBg">
          <pc:chgData name="Wollins, Dana" userId="e8e45672-865b-4d92-a3dc-e8a472e0ef48" providerId="ADAL" clId="{DE909294-55A1-44A5-9496-9DD0CC28C28A}" dt="2021-12-04T16:33:12.156" v="13"/>
          <pc:sldLayoutMkLst>
            <pc:docMk/>
            <pc:sldMasterMk cId="3199666613" sldId="2147483725"/>
            <pc:sldLayoutMk cId="822605138" sldId="2147483726"/>
          </pc:sldLayoutMkLst>
        </pc:sldLayoutChg>
        <pc:sldLayoutChg chg="setBg">
          <pc:chgData name="Wollins, Dana" userId="e8e45672-865b-4d92-a3dc-e8a472e0ef48" providerId="ADAL" clId="{DE909294-55A1-44A5-9496-9DD0CC28C28A}" dt="2021-12-04T16:33:12.156" v="13"/>
          <pc:sldLayoutMkLst>
            <pc:docMk/>
            <pc:sldMasterMk cId="3199666613" sldId="2147483725"/>
            <pc:sldLayoutMk cId="4250392556" sldId="2147483727"/>
          </pc:sldLayoutMkLst>
        </pc:sldLayoutChg>
      </pc:sldMasterChg>
      <pc:sldMasterChg chg="del delSldLayout modSldLayout">
        <pc:chgData name="Wollins, Dana" userId="e8e45672-865b-4d92-a3dc-e8a472e0ef48" providerId="ADAL" clId="{DE909294-55A1-44A5-9496-9DD0CC28C28A}" dt="2021-12-04T17:26:32.786" v="602" actId="47"/>
        <pc:sldMasterMkLst>
          <pc:docMk/>
          <pc:sldMasterMk cId="2318962971" sldId="2147483740"/>
        </pc:sldMasterMkLst>
        <pc:sldLayoutChg chg="del setBg">
          <pc:chgData name="Wollins, Dana" userId="e8e45672-865b-4d92-a3dc-e8a472e0ef48" providerId="ADAL" clId="{DE909294-55A1-44A5-9496-9DD0CC28C28A}" dt="2021-12-04T17:26:32.786" v="602" actId="47"/>
          <pc:sldLayoutMkLst>
            <pc:docMk/>
            <pc:sldMasterMk cId="2318962971" sldId="2147483740"/>
            <pc:sldLayoutMk cId="1320628548" sldId="2147483741"/>
          </pc:sldLayoutMkLst>
        </pc:sldLayoutChg>
        <pc:sldLayoutChg chg="del">
          <pc:chgData name="Wollins, Dana" userId="e8e45672-865b-4d92-a3dc-e8a472e0ef48" providerId="ADAL" clId="{DE909294-55A1-44A5-9496-9DD0CC28C28A}" dt="2021-12-04T17:26:32.786" v="602" actId="47"/>
          <pc:sldLayoutMkLst>
            <pc:docMk/>
            <pc:sldMasterMk cId="2318962971" sldId="2147483740"/>
            <pc:sldLayoutMk cId="1946134115" sldId="2147483742"/>
          </pc:sldLayoutMkLst>
        </pc:sldLayoutChg>
      </pc:sldMasterChg>
    </pc:docChg>
  </pc:docChgLst>
  <pc:docChgLst>
    <pc:chgData name="Lewis, Deirdre" userId="b0e93313-266b-436c-90bf-ccedfd628762" providerId="ADAL" clId="{A2CA9311-5F44-412F-ACE1-03AFC5B984B0}"/>
    <pc:docChg chg="undo custSel addSld delSld modSld sldOrd delMainMaster">
      <pc:chgData name="Lewis, Deirdre" userId="b0e93313-266b-436c-90bf-ccedfd628762" providerId="ADAL" clId="{A2CA9311-5F44-412F-ACE1-03AFC5B984B0}" dt="2021-12-05T21:11:39.174" v="1175" actId="313"/>
      <pc:docMkLst>
        <pc:docMk/>
      </pc:docMkLst>
      <pc:sldChg chg="del">
        <pc:chgData name="Lewis, Deirdre" userId="b0e93313-266b-436c-90bf-ccedfd628762" providerId="ADAL" clId="{A2CA9311-5F44-412F-ACE1-03AFC5B984B0}" dt="2021-12-04T17:32:18.193" v="425" actId="47"/>
        <pc:sldMkLst>
          <pc:docMk/>
          <pc:sldMk cId="3186966959" sldId="257"/>
        </pc:sldMkLst>
      </pc:sldChg>
      <pc:sldChg chg="add del">
        <pc:chgData name="Lewis, Deirdre" userId="b0e93313-266b-436c-90bf-ccedfd628762" providerId="ADAL" clId="{A2CA9311-5F44-412F-ACE1-03AFC5B984B0}" dt="2021-12-04T19:32:56.259" v="736" actId="47"/>
        <pc:sldMkLst>
          <pc:docMk/>
          <pc:sldMk cId="3891429277" sldId="257"/>
        </pc:sldMkLst>
      </pc:sldChg>
      <pc:sldChg chg="del">
        <pc:chgData name="Lewis, Deirdre" userId="b0e93313-266b-436c-90bf-ccedfd628762" providerId="ADAL" clId="{A2CA9311-5F44-412F-ACE1-03AFC5B984B0}" dt="2021-12-04T19:33:29.625" v="738" actId="47"/>
        <pc:sldMkLst>
          <pc:docMk/>
          <pc:sldMk cId="976539162" sldId="258"/>
        </pc:sldMkLst>
      </pc:sldChg>
      <pc:sldChg chg="del">
        <pc:chgData name="Lewis, Deirdre" userId="b0e93313-266b-436c-90bf-ccedfd628762" providerId="ADAL" clId="{A2CA9311-5F44-412F-ACE1-03AFC5B984B0}" dt="2021-12-05T20:44:16.489" v="767" actId="47"/>
        <pc:sldMkLst>
          <pc:docMk/>
          <pc:sldMk cId="0" sldId="274"/>
        </pc:sldMkLst>
      </pc:sldChg>
      <pc:sldChg chg="del">
        <pc:chgData name="Lewis, Deirdre" userId="b0e93313-266b-436c-90bf-ccedfd628762" providerId="ADAL" clId="{A2CA9311-5F44-412F-ACE1-03AFC5B984B0}" dt="2021-12-05T20:44:16.489" v="767" actId="47"/>
        <pc:sldMkLst>
          <pc:docMk/>
          <pc:sldMk cId="0" sldId="275"/>
        </pc:sldMkLst>
      </pc:sldChg>
      <pc:sldChg chg="del">
        <pc:chgData name="Lewis, Deirdre" userId="b0e93313-266b-436c-90bf-ccedfd628762" providerId="ADAL" clId="{A2CA9311-5F44-412F-ACE1-03AFC5B984B0}" dt="2021-12-04T19:33:31.260" v="740" actId="47"/>
        <pc:sldMkLst>
          <pc:docMk/>
          <pc:sldMk cId="792755621" sldId="309"/>
        </pc:sldMkLst>
      </pc:sldChg>
      <pc:sldChg chg="del">
        <pc:chgData name="Lewis, Deirdre" userId="b0e93313-266b-436c-90bf-ccedfd628762" providerId="ADAL" clId="{A2CA9311-5F44-412F-ACE1-03AFC5B984B0}" dt="2021-12-04T19:33:34.657" v="743" actId="47"/>
        <pc:sldMkLst>
          <pc:docMk/>
          <pc:sldMk cId="3242364502" sldId="326"/>
        </pc:sldMkLst>
      </pc:sldChg>
      <pc:sldChg chg="del">
        <pc:chgData name="Lewis, Deirdre" userId="b0e93313-266b-436c-90bf-ccedfd628762" providerId="ADAL" clId="{A2CA9311-5F44-412F-ACE1-03AFC5B984B0}" dt="2021-12-04T19:33:37.570" v="746" actId="47"/>
        <pc:sldMkLst>
          <pc:docMk/>
          <pc:sldMk cId="1575506861" sldId="327"/>
        </pc:sldMkLst>
      </pc:sldChg>
      <pc:sldChg chg="del">
        <pc:chgData name="Lewis, Deirdre" userId="b0e93313-266b-436c-90bf-ccedfd628762" providerId="ADAL" clId="{A2CA9311-5F44-412F-ACE1-03AFC5B984B0}" dt="2021-12-04T19:33:30.475" v="739" actId="47"/>
        <pc:sldMkLst>
          <pc:docMk/>
          <pc:sldMk cId="4157045997" sldId="328"/>
        </pc:sldMkLst>
      </pc:sldChg>
      <pc:sldChg chg="del">
        <pc:chgData name="Lewis, Deirdre" userId="b0e93313-266b-436c-90bf-ccedfd628762" providerId="ADAL" clId="{A2CA9311-5F44-412F-ACE1-03AFC5B984B0}" dt="2021-12-04T19:33:33.392" v="741" actId="47"/>
        <pc:sldMkLst>
          <pc:docMk/>
          <pc:sldMk cId="22650639" sldId="329"/>
        </pc:sldMkLst>
      </pc:sldChg>
      <pc:sldChg chg="del">
        <pc:chgData name="Lewis, Deirdre" userId="b0e93313-266b-436c-90bf-ccedfd628762" providerId="ADAL" clId="{A2CA9311-5F44-412F-ACE1-03AFC5B984B0}" dt="2021-12-04T19:33:33.966" v="742" actId="47"/>
        <pc:sldMkLst>
          <pc:docMk/>
          <pc:sldMk cId="1442270683" sldId="330"/>
        </pc:sldMkLst>
      </pc:sldChg>
      <pc:sldChg chg="del">
        <pc:chgData name="Lewis, Deirdre" userId="b0e93313-266b-436c-90bf-ccedfd628762" providerId="ADAL" clId="{A2CA9311-5F44-412F-ACE1-03AFC5B984B0}" dt="2021-12-04T19:33:36.429" v="745" actId="47"/>
        <pc:sldMkLst>
          <pc:docMk/>
          <pc:sldMk cId="2994439461" sldId="331"/>
        </pc:sldMkLst>
      </pc:sldChg>
      <pc:sldChg chg="del">
        <pc:chgData name="Lewis, Deirdre" userId="b0e93313-266b-436c-90bf-ccedfd628762" providerId="ADAL" clId="{A2CA9311-5F44-412F-ACE1-03AFC5B984B0}" dt="2021-12-04T19:33:35.825" v="744" actId="47"/>
        <pc:sldMkLst>
          <pc:docMk/>
          <pc:sldMk cId="3399536015" sldId="332"/>
        </pc:sldMkLst>
      </pc:sldChg>
      <pc:sldChg chg="modSp mod">
        <pc:chgData name="Lewis, Deirdre" userId="b0e93313-266b-436c-90bf-ccedfd628762" providerId="ADAL" clId="{A2CA9311-5F44-412F-ACE1-03AFC5B984B0}" dt="2021-12-04T21:41:00.407" v="766" actId="20577"/>
        <pc:sldMkLst>
          <pc:docMk/>
          <pc:sldMk cId="3960251318" sldId="2145705920"/>
        </pc:sldMkLst>
        <pc:spChg chg="mod">
          <ac:chgData name="Lewis, Deirdre" userId="b0e93313-266b-436c-90bf-ccedfd628762" providerId="ADAL" clId="{A2CA9311-5F44-412F-ACE1-03AFC5B984B0}" dt="2021-12-04T21:41:00.407" v="766" actId="20577"/>
          <ac:spMkLst>
            <pc:docMk/>
            <pc:sldMk cId="3960251318" sldId="2145705920"/>
            <ac:spMk id="3" creationId="{6DF7AD64-54FA-441D-A87A-4EF4BE745558}"/>
          </ac:spMkLst>
        </pc:spChg>
      </pc:sldChg>
      <pc:sldChg chg="addSp delSp modSp mod">
        <pc:chgData name="Lewis, Deirdre" userId="b0e93313-266b-436c-90bf-ccedfd628762" providerId="ADAL" clId="{A2CA9311-5F44-412F-ACE1-03AFC5B984B0}" dt="2021-12-04T18:34:25.764" v="493" actId="1076"/>
        <pc:sldMkLst>
          <pc:docMk/>
          <pc:sldMk cId="270996562" sldId="2145706063"/>
        </pc:sldMkLst>
        <pc:picChg chg="add mod">
          <ac:chgData name="Lewis, Deirdre" userId="b0e93313-266b-436c-90bf-ccedfd628762" providerId="ADAL" clId="{A2CA9311-5F44-412F-ACE1-03AFC5B984B0}" dt="2021-12-04T18:34:25.764" v="493" actId="1076"/>
          <ac:picMkLst>
            <pc:docMk/>
            <pc:sldMk cId="270996562" sldId="2145706063"/>
            <ac:picMk id="2" creationId="{4FB3A3D4-884D-47BB-8CCA-61AA92E8BA4D}"/>
          </ac:picMkLst>
        </pc:picChg>
        <pc:picChg chg="del">
          <ac:chgData name="Lewis, Deirdre" userId="b0e93313-266b-436c-90bf-ccedfd628762" providerId="ADAL" clId="{A2CA9311-5F44-412F-ACE1-03AFC5B984B0}" dt="2021-12-04T15:39:21.236" v="237" actId="478"/>
          <ac:picMkLst>
            <pc:docMk/>
            <pc:sldMk cId="270996562" sldId="2145706063"/>
            <ac:picMk id="5" creationId="{2D77643E-B115-4A89-BF36-28EBDB391F67}"/>
          </ac:picMkLst>
        </pc:picChg>
        <pc:picChg chg="add del mod">
          <ac:chgData name="Lewis, Deirdre" userId="b0e93313-266b-436c-90bf-ccedfd628762" providerId="ADAL" clId="{A2CA9311-5F44-412F-ACE1-03AFC5B984B0}" dt="2021-12-04T18:34:07.482" v="450" actId="478"/>
          <ac:picMkLst>
            <pc:docMk/>
            <pc:sldMk cId="270996562" sldId="2145706063"/>
            <ac:picMk id="3074" creationId="{41838044-6898-4EE4-A2E7-266E0A7C20C6}"/>
          </ac:picMkLst>
        </pc:picChg>
      </pc:sldChg>
      <pc:sldChg chg="addSp delSp modSp mod">
        <pc:chgData name="Lewis, Deirdre" userId="b0e93313-266b-436c-90bf-ccedfd628762" providerId="ADAL" clId="{A2CA9311-5F44-412F-ACE1-03AFC5B984B0}" dt="2021-12-04T15:54:07.442" v="424" actId="113"/>
        <pc:sldMkLst>
          <pc:docMk/>
          <pc:sldMk cId="402661836" sldId="2145706928"/>
        </pc:sldMkLst>
        <pc:spChg chg="mod">
          <ac:chgData name="Lewis, Deirdre" userId="b0e93313-266b-436c-90bf-ccedfd628762" providerId="ADAL" clId="{A2CA9311-5F44-412F-ACE1-03AFC5B984B0}" dt="2021-12-04T15:37:33.343" v="221" actId="552"/>
          <ac:spMkLst>
            <pc:docMk/>
            <pc:sldMk cId="402661836" sldId="2145706928"/>
            <ac:spMk id="14" creationId="{A26C3CF5-4FFD-4B09-8ACB-54358CDD06CD}"/>
          </ac:spMkLst>
        </pc:spChg>
        <pc:spChg chg="add mod">
          <ac:chgData name="Lewis, Deirdre" userId="b0e93313-266b-436c-90bf-ccedfd628762" providerId="ADAL" clId="{A2CA9311-5F44-412F-ACE1-03AFC5B984B0}" dt="2021-12-04T15:37:33.343" v="221" actId="552"/>
          <ac:spMkLst>
            <pc:docMk/>
            <pc:sldMk cId="402661836" sldId="2145706928"/>
            <ac:spMk id="15" creationId="{2F2F4118-E54F-40A8-9CAB-6DB9D873D0E6}"/>
          </ac:spMkLst>
        </pc:spChg>
        <pc:spChg chg="mod">
          <ac:chgData name="Lewis, Deirdre" userId="b0e93313-266b-436c-90bf-ccedfd628762" providerId="ADAL" clId="{A2CA9311-5F44-412F-ACE1-03AFC5B984B0}" dt="2021-12-04T15:54:07.442" v="424" actId="113"/>
          <ac:spMkLst>
            <pc:docMk/>
            <pc:sldMk cId="402661836" sldId="2145706928"/>
            <ac:spMk id="25" creationId="{F0858955-1F26-4586-91D4-E07455717919}"/>
          </ac:spMkLst>
        </pc:spChg>
        <pc:spChg chg="mod">
          <ac:chgData name="Lewis, Deirdre" userId="b0e93313-266b-436c-90bf-ccedfd628762" providerId="ADAL" clId="{A2CA9311-5F44-412F-ACE1-03AFC5B984B0}" dt="2021-12-04T15:37:33.343" v="221" actId="552"/>
          <ac:spMkLst>
            <pc:docMk/>
            <pc:sldMk cId="402661836" sldId="2145706928"/>
            <ac:spMk id="34" creationId="{614DB1AD-E139-4FEE-BEF8-8B595D7802D9}"/>
          </ac:spMkLst>
        </pc:spChg>
        <pc:spChg chg="mod">
          <ac:chgData name="Lewis, Deirdre" userId="b0e93313-266b-436c-90bf-ccedfd628762" providerId="ADAL" clId="{A2CA9311-5F44-412F-ACE1-03AFC5B984B0}" dt="2021-12-04T15:37:33.343" v="221" actId="552"/>
          <ac:spMkLst>
            <pc:docMk/>
            <pc:sldMk cId="402661836" sldId="2145706928"/>
            <ac:spMk id="36" creationId="{FFD1D1DA-53AE-44DC-ADF0-9F1BC93C9CA1}"/>
          </ac:spMkLst>
        </pc:spChg>
        <pc:picChg chg="mod">
          <ac:chgData name="Lewis, Deirdre" userId="b0e93313-266b-436c-90bf-ccedfd628762" providerId="ADAL" clId="{A2CA9311-5F44-412F-ACE1-03AFC5B984B0}" dt="2021-12-04T15:41:40.392" v="307" actId="14100"/>
          <ac:picMkLst>
            <pc:docMk/>
            <pc:sldMk cId="402661836" sldId="2145706928"/>
            <ac:picMk id="2" creationId="{13365CD0-FFB5-44CD-85EC-47989242A396}"/>
          </ac:picMkLst>
        </pc:picChg>
        <pc:picChg chg="mod">
          <ac:chgData name="Lewis, Deirdre" userId="b0e93313-266b-436c-90bf-ccedfd628762" providerId="ADAL" clId="{A2CA9311-5F44-412F-ACE1-03AFC5B984B0}" dt="2021-12-04T15:38:48.603" v="236" actId="14100"/>
          <ac:picMkLst>
            <pc:docMk/>
            <pc:sldMk cId="402661836" sldId="2145706928"/>
            <ac:picMk id="3" creationId="{7952E4AC-ACEC-43C7-BCFE-EE6308B36ADC}"/>
          </ac:picMkLst>
        </pc:picChg>
        <pc:picChg chg="add mod">
          <ac:chgData name="Lewis, Deirdre" userId="b0e93313-266b-436c-90bf-ccedfd628762" providerId="ADAL" clId="{A2CA9311-5F44-412F-ACE1-03AFC5B984B0}" dt="2021-12-04T15:41:31.568" v="305" actId="14100"/>
          <ac:picMkLst>
            <pc:docMk/>
            <pc:sldMk cId="402661836" sldId="2145706928"/>
            <ac:picMk id="5" creationId="{A7F7AE84-BFC0-4E19-9251-A219A5ABC6A5}"/>
          </ac:picMkLst>
        </pc:picChg>
        <pc:picChg chg="del">
          <ac:chgData name="Lewis, Deirdre" userId="b0e93313-266b-436c-90bf-ccedfd628762" providerId="ADAL" clId="{A2CA9311-5F44-412F-ACE1-03AFC5B984B0}" dt="2021-12-04T15:28:09.754" v="0" actId="478"/>
          <ac:picMkLst>
            <pc:docMk/>
            <pc:sldMk cId="402661836" sldId="2145706928"/>
            <ac:picMk id="11" creationId="{ED610AB6-AB9C-47A7-9C57-7824FE3EBDD6}"/>
          </ac:picMkLst>
        </pc:picChg>
        <pc:picChg chg="add del mod">
          <ac:chgData name="Lewis, Deirdre" userId="b0e93313-266b-436c-90bf-ccedfd628762" providerId="ADAL" clId="{A2CA9311-5F44-412F-ACE1-03AFC5B984B0}" dt="2021-12-04T15:40:51.903" v="281" actId="478"/>
          <ac:picMkLst>
            <pc:docMk/>
            <pc:sldMk cId="402661836" sldId="2145706928"/>
            <ac:picMk id="1026" creationId="{02C8C3B3-D31A-4862-BEDA-FF9C473CD5A6}"/>
          </ac:picMkLst>
        </pc:picChg>
      </pc:sldChg>
      <pc:sldChg chg="addSp delSp modSp mod">
        <pc:chgData name="Lewis, Deirdre" userId="b0e93313-266b-436c-90bf-ccedfd628762" providerId="ADAL" clId="{A2CA9311-5F44-412F-ACE1-03AFC5B984B0}" dt="2021-12-04T15:53:33.509" v="423" actId="20577"/>
        <pc:sldMkLst>
          <pc:docMk/>
          <pc:sldMk cId="3208518654" sldId="2145706951"/>
        </pc:sldMkLst>
        <pc:spChg chg="mod">
          <ac:chgData name="Lewis, Deirdre" userId="b0e93313-266b-436c-90bf-ccedfd628762" providerId="ADAL" clId="{A2CA9311-5F44-412F-ACE1-03AFC5B984B0}" dt="2021-12-04T15:49:18.462" v="323" actId="1076"/>
          <ac:spMkLst>
            <pc:docMk/>
            <pc:sldMk cId="3208518654" sldId="2145706951"/>
            <ac:spMk id="21" creationId="{E6C9DACB-DB7F-4F53-B6A0-19994C3EBABC}"/>
          </ac:spMkLst>
        </pc:spChg>
        <pc:spChg chg="mod">
          <ac:chgData name="Lewis, Deirdre" userId="b0e93313-266b-436c-90bf-ccedfd628762" providerId="ADAL" clId="{A2CA9311-5F44-412F-ACE1-03AFC5B984B0}" dt="2021-12-04T15:49:18.462" v="323" actId="1076"/>
          <ac:spMkLst>
            <pc:docMk/>
            <pc:sldMk cId="3208518654" sldId="2145706951"/>
            <ac:spMk id="23" creationId="{912361C8-5C85-4E9B-9447-E0686A602FC3}"/>
          </ac:spMkLst>
        </pc:spChg>
        <pc:spChg chg="mod">
          <ac:chgData name="Lewis, Deirdre" userId="b0e93313-266b-436c-90bf-ccedfd628762" providerId="ADAL" clId="{A2CA9311-5F44-412F-ACE1-03AFC5B984B0}" dt="2021-12-04T15:53:33.509" v="423" actId="20577"/>
          <ac:spMkLst>
            <pc:docMk/>
            <pc:sldMk cId="3208518654" sldId="2145706951"/>
            <ac:spMk id="25" creationId="{F0858955-1F26-4586-91D4-E07455717919}"/>
          </ac:spMkLst>
        </pc:spChg>
        <pc:picChg chg="add mod">
          <ac:chgData name="Lewis, Deirdre" userId="b0e93313-266b-436c-90bf-ccedfd628762" providerId="ADAL" clId="{A2CA9311-5F44-412F-ACE1-03AFC5B984B0}" dt="2021-12-04T15:52:54.404" v="409" actId="1076"/>
          <ac:picMkLst>
            <pc:docMk/>
            <pc:sldMk cId="3208518654" sldId="2145706951"/>
            <ac:picMk id="2" creationId="{742C9EA3-2135-4ED7-BA12-37BACBCDD95C}"/>
          </ac:picMkLst>
        </pc:picChg>
        <pc:picChg chg="add mod modCrop">
          <ac:chgData name="Lewis, Deirdre" userId="b0e93313-266b-436c-90bf-ccedfd628762" providerId="ADAL" clId="{A2CA9311-5F44-412F-ACE1-03AFC5B984B0}" dt="2021-12-04T15:52:11.503" v="405" actId="18131"/>
          <ac:picMkLst>
            <pc:docMk/>
            <pc:sldMk cId="3208518654" sldId="2145706951"/>
            <ac:picMk id="3" creationId="{82E2E9E3-CB82-4C05-8545-F12E7D04CF0B}"/>
          </ac:picMkLst>
        </pc:picChg>
        <pc:picChg chg="del">
          <ac:chgData name="Lewis, Deirdre" userId="b0e93313-266b-436c-90bf-ccedfd628762" providerId="ADAL" clId="{A2CA9311-5F44-412F-ACE1-03AFC5B984B0}" dt="2021-12-04T15:49:35.075" v="324" actId="478"/>
          <ac:picMkLst>
            <pc:docMk/>
            <pc:sldMk cId="3208518654" sldId="2145706951"/>
            <ac:picMk id="18" creationId="{A7E73DD7-8C46-4013-8FC9-35183A890FF1}"/>
          </ac:picMkLst>
        </pc:picChg>
        <pc:picChg chg="del">
          <ac:chgData name="Lewis, Deirdre" userId="b0e93313-266b-436c-90bf-ccedfd628762" providerId="ADAL" clId="{A2CA9311-5F44-412F-ACE1-03AFC5B984B0}" dt="2021-12-04T15:49:53.001" v="325" actId="478"/>
          <ac:picMkLst>
            <pc:docMk/>
            <pc:sldMk cId="3208518654" sldId="2145706951"/>
            <ac:picMk id="19" creationId="{C0B34848-5690-43BD-998E-D6A59C16CDDB}"/>
          </ac:picMkLst>
        </pc:picChg>
      </pc:sldChg>
      <pc:sldChg chg="addSp delSp modSp mod">
        <pc:chgData name="Lewis, Deirdre" userId="b0e93313-266b-436c-90bf-ccedfd628762" providerId="ADAL" clId="{A2CA9311-5F44-412F-ACE1-03AFC5B984B0}" dt="2021-12-04T15:40:45.445" v="280" actId="14100"/>
        <pc:sldMkLst>
          <pc:docMk/>
          <pc:sldMk cId="3933354055" sldId="2145706957"/>
        </pc:sldMkLst>
        <pc:picChg chg="add mod">
          <ac:chgData name="Lewis, Deirdre" userId="b0e93313-266b-436c-90bf-ccedfd628762" providerId="ADAL" clId="{A2CA9311-5F44-412F-ACE1-03AFC5B984B0}" dt="2021-12-04T15:40:45.445" v="280" actId="14100"/>
          <ac:picMkLst>
            <pc:docMk/>
            <pc:sldMk cId="3933354055" sldId="2145706957"/>
            <ac:picMk id="2" creationId="{A0787738-0447-47BA-83A5-CA3B830FB10C}"/>
          </ac:picMkLst>
        </pc:picChg>
        <pc:picChg chg="del">
          <ac:chgData name="Lewis, Deirdre" userId="b0e93313-266b-436c-90bf-ccedfd628762" providerId="ADAL" clId="{A2CA9311-5F44-412F-ACE1-03AFC5B984B0}" dt="2021-12-04T15:39:28.989" v="238" actId="478"/>
          <ac:picMkLst>
            <pc:docMk/>
            <pc:sldMk cId="3933354055" sldId="2145706957"/>
            <ac:picMk id="3" creationId="{8B91CC8C-22C4-495D-8F21-6B28E86F531F}"/>
          </ac:picMkLst>
        </pc:picChg>
        <pc:picChg chg="add del mod">
          <ac:chgData name="Lewis, Deirdre" userId="b0e93313-266b-436c-90bf-ccedfd628762" providerId="ADAL" clId="{A2CA9311-5F44-412F-ACE1-03AFC5B984B0}" dt="2021-12-04T15:40:34.122" v="275" actId="478"/>
          <ac:picMkLst>
            <pc:docMk/>
            <pc:sldMk cId="3933354055" sldId="2145706957"/>
            <ac:picMk id="2050" creationId="{3F761119-54BD-423B-BDBE-CDF9C36B7626}"/>
          </ac:picMkLst>
        </pc:picChg>
      </pc:sldChg>
      <pc:sldChg chg="modSp mod">
        <pc:chgData name="Lewis, Deirdre" userId="b0e93313-266b-436c-90bf-ccedfd628762" providerId="ADAL" clId="{A2CA9311-5F44-412F-ACE1-03AFC5B984B0}" dt="2021-12-04T15:39:53.314" v="248" actId="1076"/>
        <pc:sldMkLst>
          <pc:docMk/>
          <pc:sldMk cId="3386712762" sldId="2145706958"/>
        </pc:sldMkLst>
        <pc:picChg chg="mod">
          <ac:chgData name="Lewis, Deirdre" userId="b0e93313-266b-436c-90bf-ccedfd628762" providerId="ADAL" clId="{A2CA9311-5F44-412F-ACE1-03AFC5B984B0}" dt="2021-12-04T15:39:53.314" v="248" actId="1076"/>
          <ac:picMkLst>
            <pc:docMk/>
            <pc:sldMk cId="3386712762" sldId="2145706958"/>
            <ac:picMk id="2" creationId="{3E2FD875-5BFC-4618-8090-0C35F7CB7B45}"/>
          </ac:picMkLst>
        </pc:picChg>
      </pc:sldChg>
      <pc:sldChg chg="modSp mod">
        <pc:chgData name="Lewis, Deirdre" userId="b0e93313-266b-436c-90bf-ccedfd628762" providerId="ADAL" clId="{A2CA9311-5F44-412F-ACE1-03AFC5B984B0}" dt="2021-12-04T19:37:29.297" v="757" actId="14100"/>
        <pc:sldMkLst>
          <pc:docMk/>
          <pc:sldMk cId="3718169942" sldId="2147376527"/>
        </pc:sldMkLst>
        <pc:spChg chg="mod">
          <ac:chgData name="Lewis, Deirdre" userId="b0e93313-266b-436c-90bf-ccedfd628762" providerId="ADAL" clId="{A2CA9311-5F44-412F-ACE1-03AFC5B984B0}" dt="2021-12-04T19:37:29.297" v="757" actId="14100"/>
          <ac:spMkLst>
            <pc:docMk/>
            <pc:sldMk cId="3718169942" sldId="2147376527"/>
            <ac:spMk id="4" creationId="{F199AC53-107A-4766-9BC0-77528B3047D9}"/>
          </ac:spMkLst>
        </pc:spChg>
        <pc:picChg chg="mod">
          <ac:chgData name="Lewis, Deirdre" userId="b0e93313-266b-436c-90bf-ccedfd628762" providerId="ADAL" clId="{A2CA9311-5F44-412F-ACE1-03AFC5B984B0}" dt="2021-12-04T19:36:06.961" v="750" actId="1076"/>
          <ac:picMkLst>
            <pc:docMk/>
            <pc:sldMk cId="3718169942" sldId="2147376527"/>
            <ac:picMk id="5" creationId="{67DE03ED-40D2-459E-8F63-A378B6B33CAC}"/>
          </ac:picMkLst>
        </pc:picChg>
      </pc:sldChg>
      <pc:sldChg chg="modSp mod">
        <pc:chgData name="Lewis, Deirdre" userId="b0e93313-266b-436c-90bf-ccedfd628762" providerId="ADAL" clId="{A2CA9311-5F44-412F-ACE1-03AFC5B984B0}" dt="2021-12-04T19:35:43.719" v="748" actId="1076"/>
        <pc:sldMkLst>
          <pc:docMk/>
          <pc:sldMk cId="2315959041" sldId="2147376528"/>
        </pc:sldMkLst>
        <pc:spChg chg="mod">
          <ac:chgData name="Lewis, Deirdre" userId="b0e93313-266b-436c-90bf-ccedfd628762" providerId="ADAL" clId="{A2CA9311-5F44-412F-ACE1-03AFC5B984B0}" dt="2021-12-04T19:35:38.606" v="747" actId="1076"/>
          <ac:spMkLst>
            <pc:docMk/>
            <pc:sldMk cId="2315959041" sldId="2147376528"/>
            <ac:spMk id="4" creationId="{F199AC53-107A-4766-9BC0-77528B3047D9}"/>
          </ac:spMkLst>
        </pc:spChg>
        <pc:picChg chg="mod">
          <ac:chgData name="Lewis, Deirdre" userId="b0e93313-266b-436c-90bf-ccedfd628762" providerId="ADAL" clId="{A2CA9311-5F44-412F-ACE1-03AFC5B984B0}" dt="2021-12-04T19:35:43.719" v="748" actId="1076"/>
          <ac:picMkLst>
            <pc:docMk/>
            <pc:sldMk cId="2315959041" sldId="2147376528"/>
            <ac:picMk id="5" creationId="{67DE03ED-40D2-459E-8F63-A378B6B33CAC}"/>
          </ac:picMkLst>
        </pc:picChg>
      </pc:sldChg>
      <pc:sldChg chg="modSp mod ord">
        <pc:chgData name="Lewis, Deirdre" userId="b0e93313-266b-436c-90bf-ccedfd628762" providerId="ADAL" clId="{A2CA9311-5F44-412F-ACE1-03AFC5B984B0}" dt="2021-12-05T21:11:39.174" v="1175" actId="313"/>
        <pc:sldMkLst>
          <pc:docMk/>
          <pc:sldMk cId="2638179593" sldId="2147376797"/>
        </pc:sldMkLst>
        <pc:spChg chg="mod">
          <ac:chgData name="Lewis, Deirdre" userId="b0e93313-266b-436c-90bf-ccedfd628762" providerId="ADAL" clId="{A2CA9311-5F44-412F-ACE1-03AFC5B984B0}" dt="2021-12-05T21:02:02.095" v="1100" actId="6549"/>
          <ac:spMkLst>
            <pc:docMk/>
            <pc:sldMk cId="2638179593" sldId="2147376797"/>
            <ac:spMk id="2" creationId="{E9F0449F-FEED-4159-A394-5754919CDD3F}"/>
          </ac:spMkLst>
        </pc:spChg>
        <pc:spChg chg="mod">
          <ac:chgData name="Lewis, Deirdre" userId="b0e93313-266b-436c-90bf-ccedfd628762" providerId="ADAL" clId="{A2CA9311-5F44-412F-ACE1-03AFC5B984B0}" dt="2021-12-05T21:11:39.174" v="1175" actId="313"/>
          <ac:spMkLst>
            <pc:docMk/>
            <pc:sldMk cId="2638179593" sldId="2147376797"/>
            <ac:spMk id="3" creationId="{A7F612BC-9534-4A80-BD52-0F274F8DA44C}"/>
          </ac:spMkLst>
        </pc:spChg>
        <pc:spChg chg="mod">
          <ac:chgData name="Lewis, Deirdre" userId="b0e93313-266b-436c-90bf-ccedfd628762" providerId="ADAL" clId="{A2CA9311-5F44-412F-ACE1-03AFC5B984B0}" dt="2021-12-05T20:59:06.383" v="1007" actId="20577"/>
          <ac:spMkLst>
            <pc:docMk/>
            <pc:sldMk cId="2638179593" sldId="2147376797"/>
            <ac:spMk id="5" creationId="{7C4A6049-AE51-4217-86DC-100E5444EF55}"/>
          </ac:spMkLst>
        </pc:spChg>
      </pc:sldChg>
      <pc:sldChg chg="del">
        <pc:chgData name="Lewis, Deirdre" userId="b0e93313-266b-436c-90bf-ccedfd628762" providerId="ADAL" clId="{A2CA9311-5F44-412F-ACE1-03AFC5B984B0}" dt="2021-12-04T17:35:58.477" v="428" actId="47"/>
        <pc:sldMkLst>
          <pc:docMk/>
          <pc:sldMk cId="506473826" sldId="2147376800"/>
        </pc:sldMkLst>
      </pc:sldChg>
      <pc:sldChg chg="modSp mod">
        <pc:chgData name="Lewis, Deirdre" userId="b0e93313-266b-436c-90bf-ccedfd628762" providerId="ADAL" clId="{A2CA9311-5F44-412F-ACE1-03AFC5B984B0}" dt="2021-12-04T15:39:43.659" v="241" actId="1076"/>
        <pc:sldMkLst>
          <pc:docMk/>
          <pc:sldMk cId="1488402430" sldId="2147376804"/>
        </pc:sldMkLst>
        <pc:picChg chg="mod">
          <ac:chgData name="Lewis, Deirdre" userId="b0e93313-266b-436c-90bf-ccedfd628762" providerId="ADAL" clId="{A2CA9311-5F44-412F-ACE1-03AFC5B984B0}" dt="2021-12-04T15:39:43.659" v="241" actId="1076"/>
          <ac:picMkLst>
            <pc:docMk/>
            <pc:sldMk cId="1488402430" sldId="2147376804"/>
            <ac:picMk id="2" creationId="{6CA90FE8-4A69-4690-8D97-BFBB68637B78}"/>
          </ac:picMkLst>
        </pc:picChg>
      </pc:sldChg>
      <pc:sldChg chg="addSp delSp modSp mod">
        <pc:chgData name="Lewis, Deirdre" userId="b0e93313-266b-436c-90bf-ccedfd628762" providerId="ADAL" clId="{A2CA9311-5F44-412F-ACE1-03AFC5B984B0}" dt="2021-12-04T19:57:21.285" v="758" actId="20577"/>
        <pc:sldMkLst>
          <pc:docMk/>
          <pc:sldMk cId="364448346" sldId="2147376805"/>
        </pc:sldMkLst>
        <pc:graphicFrameChg chg="modGraphic">
          <ac:chgData name="Lewis, Deirdre" userId="b0e93313-266b-436c-90bf-ccedfd628762" providerId="ADAL" clId="{A2CA9311-5F44-412F-ACE1-03AFC5B984B0}" dt="2021-12-04T19:57:21.285" v="758" actId="20577"/>
          <ac:graphicFrameMkLst>
            <pc:docMk/>
            <pc:sldMk cId="364448346" sldId="2147376805"/>
            <ac:graphicFrameMk id="8" creationId="{226D5582-D912-4B7C-8465-E31853BF80AE}"/>
          </ac:graphicFrameMkLst>
        </pc:graphicFrameChg>
        <pc:picChg chg="add mod">
          <ac:chgData name="Lewis, Deirdre" userId="b0e93313-266b-436c-90bf-ccedfd628762" providerId="ADAL" clId="{A2CA9311-5F44-412F-ACE1-03AFC5B984B0}" dt="2021-12-04T18:36:47.961" v="508" actId="1076"/>
          <ac:picMkLst>
            <pc:docMk/>
            <pc:sldMk cId="364448346" sldId="2147376805"/>
            <ac:picMk id="2" creationId="{D2FB362A-C301-4E6A-A725-D4198DC65AD0}"/>
          </ac:picMkLst>
        </pc:picChg>
        <pc:picChg chg="del">
          <ac:chgData name="Lewis, Deirdre" userId="b0e93313-266b-436c-90bf-ccedfd628762" providerId="ADAL" clId="{A2CA9311-5F44-412F-ACE1-03AFC5B984B0}" dt="2021-12-04T18:34:37.317" v="494" actId="478"/>
          <ac:picMkLst>
            <pc:docMk/>
            <pc:sldMk cId="364448346" sldId="2147376805"/>
            <ac:picMk id="9" creationId="{D4D4BF07-F6F9-40F7-BB2A-073CD033CFAE}"/>
          </ac:picMkLst>
        </pc:picChg>
      </pc:sldChg>
      <pc:sldChg chg="modSp add del mod">
        <pc:chgData name="Lewis, Deirdre" userId="b0e93313-266b-436c-90bf-ccedfd628762" providerId="ADAL" clId="{A2CA9311-5F44-412F-ACE1-03AFC5B984B0}" dt="2021-12-04T15:45:57.253" v="314" actId="47"/>
        <pc:sldMkLst>
          <pc:docMk/>
          <pc:sldMk cId="2857967740" sldId="2147376805"/>
        </pc:sldMkLst>
        <pc:spChg chg="mod">
          <ac:chgData name="Lewis, Deirdre" userId="b0e93313-266b-436c-90bf-ccedfd628762" providerId="ADAL" clId="{A2CA9311-5F44-412F-ACE1-03AFC5B984B0}" dt="2021-12-04T15:43:04.133" v="313" actId="20577"/>
          <ac:spMkLst>
            <pc:docMk/>
            <pc:sldMk cId="2857967740" sldId="2147376805"/>
            <ac:spMk id="25" creationId="{F0858955-1F26-4586-91D4-E07455717919}"/>
          </ac:spMkLst>
        </pc:spChg>
      </pc:sldChg>
      <pc:sldChg chg="del">
        <pc:chgData name="Lewis, Deirdre" userId="b0e93313-266b-436c-90bf-ccedfd628762" providerId="ADAL" clId="{A2CA9311-5F44-412F-ACE1-03AFC5B984B0}" dt="2021-12-04T19:33:28.752" v="737" actId="47"/>
        <pc:sldMkLst>
          <pc:docMk/>
          <pc:sldMk cId="3307874798" sldId="2147376806"/>
        </pc:sldMkLst>
      </pc:sldChg>
      <pc:sldChg chg="add del">
        <pc:chgData name="Lewis, Deirdre" userId="b0e93313-266b-436c-90bf-ccedfd628762" providerId="ADAL" clId="{A2CA9311-5F44-412F-ACE1-03AFC5B984B0}" dt="2021-12-04T19:32:55.672" v="735" actId="47"/>
        <pc:sldMkLst>
          <pc:docMk/>
          <pc:sldMk cId="1864061290" sldId="2147376807"/>
        </pc:sldMkLst>
      </pc:sldChg>
      <pc:sldChg chg="del">
        <pc:chgData name="Lewis, Deirdre" userId="b0e93313-266b-436c-90bf-ccedfd628762" providerId="ADAL" clId="{A2CA9311-5F44-412F-ACE1-03AFC5B984B0}" dt="2021-12-04T17:33:21.209" v="426" actId="47"/>
        <pc:sldMkLst>
          <pc:docMk/>
          <pc:sldMk cId="3035283114" sldId="2147376807"/>
        </pc:sldMkLst>
      </pc:sldChg>
      <pc:sldChg chg="add del">
        <pc:chgData name="Lewis, Deirdre" userId="b0e93313-266b-436c-90bf-ccedfd628762" providerId="ADAL" clId="{A2CA9311-5F44-412F-ACE1-03AFC5B984B0}" dt="2021-12-04T19:32:55.174" v="734" actId="47"/>
        <pc:sldMkLst>
          <pc:docMk/>
          <pc:sldMk cId="3970126007" sldId="2147376808"/>
        </pc:sldMkLst>
      </pc:sldChg>
      <pc:sldChg chg="modSp add mod">
        <pc:chgData name="Lewis, Deirdre" userId="b0e93313-266b-436c-90bf-ccedfd628762" providerId="ADAL" clId="{A2CA9311-5F44-412F-ACE1-03AFC5B984B0}" dt="2021-12-05T21:11:33.939" v="1173" actId="313"/>
        <pc:sldMkLst>
          <pc:docMk/>
          <pc:sldMk cId="1157448489" sldId="2147376816"/>
        </pc:sldMkLst>
        <pc:spChg chg="mod">
          <ac:chgData name="Lewis, Deirdre" userId="b0e93313-266b-436c-90bf-ccedfd628762" providerId="ADAL" clId="{A2CA9311-5F44-412F-ACE1-03AFC5B984B0}" dt="2021-12-05T21:02:23.230" v="1112" actId="20577"/>
          <ac:spMkLst>
            <pc:docMk/>
            <pc:sldMk cId="1157448489" sldId="2147376816"/>
            <ac:spMk id="2" creationId="{E9F0449F-FEED-4159-A394-5754919CDD3F}"/>
          </ac:spMkLst>
        </pc:spChg>
        <pc:spChg chg="mod">
          <ac:chgData name="Lewis, Deirdre" userId="b0e93313-266b-436c-90bf-ccedfd628762" providerId="ADAL" clId="{A2CA9311-5F44-412F-ACE1-03AFC5B984B0}" dt="2021-12-05T21:11:33.939" v="1173" actId="313"/>
          <ac:spMkLst>
            <pc:docMk/>
            <pc:sldMk cId="1157448489" sldId="2147376816"/>
            <ac:spMk id="3" creationId="{A7F612BC-9534-4A80-BD52-0F274F8DA44C}"/>
          </ac:spMkLst>
        </pc:spChg>
      </pc:sldChg>
      <pc:sldMasterChg chg="del delSldLayout">
        <pc:chgData name="Lewis, Deirdre" userId="b0e93313-266b-436c-90bf-ccedfd628762" providerId="ADAL" clId="{A2CA9311-5F44-412F-ACE1-03AFC5B984B0}" dt="2021-12-04T19:33:37.570" v="746" actId="47"/>
        <pc:sldMasterMkLst>
          <pc:docMk/>
          <pc:sldMasterMk cId="3199666613" sldId="2147483725"/>
        </pc:sldMasterMkLst>
        <pc:sldLayoutChg chg="del">
          <pc:chgData name="Lewis, Deirdre" userId="b0e93313-266b-436c-90bf-ccedfd628762" providerId="ADAL" clId="{A2CA9311-5F44-412F-ACE1-03AFC5B984B0}" dt="2021-12-04T19:33:37.570" v="746" actId="47"/>
          <pc:sldLayoutMkLst>
            <pc:docMk/>
            <pc:sldMasterMk cId="3199666613" sldId="2147483725"/>
            <pc:sldLayoutMk cId="822605138" sldId="2147483726"/>
          </pc:sldLayoutMkLst>
        </pc:sldLayoutChg>
        <pc:sldLayoutChg chg="del">
          <pc:chgData name="Lewis, Deirdre" userId="b0e93313-266b-436c-90bf-ccedfd628762" providerId="ADAL" clId="{A2CA9311-5F44-412F-ACE1-03AFC5B984B0}" dt="2021-12-04T19:33:37.570" v="746" actId="47"/>
          <pc:sldLayoutMkLst>
            <pc:docMk/>
            <pc:sldMasterMk cId="3199666613" sldId="2147483725"/>
            <pc:sldLayoutMk cId="4250392556" sldId="2147483727"/>
          </pc:sldLayoutMkLst>
        </pc:sldLayoutChg>
        <pc:sldLayoutChg chg="del">
          <pc:chgData name="Lewis, Deirdre" userId="b0e93313-266b-436c-90bf-ccedfd628762" providerId="ADAL" clId="{A2CA9311-5F44-412F-ACE1-03AFC5B984B0}" dt="2021-12-04T19:33:37.570" v="746" actId="47"/>
          <pc:sldLayoutMkLst>
            <pc:docMk/>
            <pc:sldMasterMk cId="3199666613" sldId="2147483725"/>
            <pc:sldLayoutMk cId="3428111084" sldId="2147483728"/>
          </pc:sldLayoutMkLst>
        </pc:sldLayoutChg>
        <pc:sldLayoutChg chg="del">
          <pc:chgData name="Lewis, Deirdre" userId="b0e93313-266b-436c-90bf-ccedfd628762" providerId="ADAL" clId="{A2CA9311-5F44-412F-ACE1-03AFC5B984B0}" dt="2021-12-04T19:33:37.570" v="746" actId="47"/>
          <pc:sldLayoutMkLst>
            <pc:docMk/>
            <pc:sldMasterMk cId="3199666613" sldId="2147483725"/>
            <pc:sldLayoutMk cId="4185387426" sldId="2147483729"/>
          </pc:sldLayoutMkLst>
        </pc:sldLayoutChg>
        <pc:sldLayoutChg chg="del">
          <pc:chgData name="Lewis, Deirdre" userId="b0e93313-266b-436c-90bf-ccedfd628762" providerId="ADAL" clId="{A2CA9311-5F44-412F-ACE1-03AFC5B984B0}" dt="2021-12-04T19:33:37.570" v="746" actId="47"/>
          <pc:sldLayoutMkLst>
            <pc:docMk/>
            <pc:sldMasterMk cId="3199666613" sldId="2147483725"/>
            <pc:sldLayoutMk cId="189971073" sldId="2147483730"/>
          </pc:sldLayoutMkLst>
        </pc:sldLayoutChg>
        <pc:sldLayoutChg chg="del">
          <pc:chgData name="Lewis, Deirdre" userId="b0e93313-266b-436c-90bf-ccedfd628762" providerId="ADAL" clId="{A2CA9311-5F44-412F-ACE1-03AFC5B984B0}" dt="2021-12-04T19:33:37.570" v="746" actId="47"/>
          <pc:sldLayoutMkLst>
            <pc:docMk/>
            <pc:sldMasterMk cId="3199666613" sldId="2147483725"/>
            <pc:sldLayoutMk cId="703399441" sldId="2147483731"/>
          </pc:sldLayoutMkLst>
        </pc:sldLayoutChg>
        <pc:sldLayoutChg chg="del">
          <pc:chgData name="Lewis, Deirdre" userId="b0e93313-266b-436c-90bf-ccedfd628762" providerId="ADAL" clId="{A2CA9311-5F44-412F-ACE1-03AFC5B984B0}" dt="2021-12-04T19:33:37.570" v="746" actId="47"/>
          <pc:sldLayoutMkLst>
            <pc:docMk/>
            <pc:sldMasterMk cId="3199666613" sldId="2147483725"/>
            <pc:sldLayoutMk cId="3864903448" sldId="2147483732"/>
          </pc:sldLayoutMkLst>
        </pc:sldLayoutChg>
        <pc:sldLayoutChg chg="del">
          <pc:chgData name="Lewis, Deirdre" userId="b0e93313-266b-436c-90bf-ccedfd628762" providerId="ADAL" clId="{A2CA9311-5F44-412F-ACE1-03AFC5B984B0}" dt="2021-12-04T19:33:37.570" v="746" actId="47"/>
          <pc:sldLayoutMkLst>
            <pc:docMk/>
            <pc:sldMasterMk cId="3199666613" sldId="2147483725"/>
            <pc:sldLayoutMk cId="1974414847" sldId="2147483733"/>
          </pc:sldLayoutMkLst>
        </pc:sldLayoutChg>
        <pc:sldLayoutChg chg="del">
          <pc:chgData name="Lewis, Deirdre" userId="b0e93313-266b-436c-90bf-ccedfd628762" providerId="ADAL" clId="{A2CA9311-5F44-412F-ACE1-03AFC5B984B0}" dt="2021-12-04T19:33:37.570" v="746" actId="47"/>
          <pc:sldLayoutMkLst>
            <pc:docMk/>
            <pc:sldMasterMk cId="3199666613" sldId="2147483725"/>
            <pc:sldLayoutMk cId="3554885442" sldId="2147483734"/>
          </pc:sldLayoutMkLst>
        </pc:sldLayoutChg>
        <pc:sldLayoutChg chg="del">
          <pc:chgData name="Lewis, Deirdre" userId="b0e93313-266b-436c-90bf-ccedfd628762" providerId="ADAL" clId="{A2CA9311-5F44-412F-ACE1-03AFC5B984B0}" dt="2021-12-04T19:33:37.570" v="746" actId="47"/>
          <pc:sldLayoutMkLst>
            <pc:docMk/>
            <pc:sldMasterMk cId="3199666613" sldId="2147483725"/>
            <pc:sldLayoutMk cId="4247814956" sldId="2147483735"/>
          </pc:sldLayoutMkLst>
        </pc:sldLayoutChg>
        <pc:sldLayoutChg chg="del">
          <pc:chgData name="Lewis, Deirdre" userId="b0e93313-266b-436c-90bf-ccedfd628762" providerId="ADAL" clId="{A2CA9311-5F44-412F-ACE1-03AFC5B984B0}" dt="2021-12-04T19:33:37.570" v="746" actId="47"/>
          <pc:sldLayoutMkLst>
            <pc:docMk/>
            <pc:sldMasterMk cId="3199666613" sldId="2147483725"/>
            <pc:sldLayoutMk cId="2423858236" sldId="2147483736"/>
          </pc:sldLayoutMkLst>
        </pc:sldLayoutChg>
        <pc:sldLayoutChg chg="del">
          <pc:chgData name="Lewis, Deirdre" userId="b0e93313-266b-436c-90bf-ccedfd628762" providerId="ADAL" clId="{A2CA9311-5F44-412F-ACE1-03AFC5B984B0}" dt="2021-12-04T19:33:37.570" v="746" actId="47"/>
          <pc:sldLayoutMkLst>
            <pc:docMk/>
            <pc:sldMasterMk cId="3199666613" sldId="2147483725"/>
            <pc:sldLayoutMk cId="624780012" sldId="2147483737"/>
          </pc:sldLayoutMkLst>
        </pc:sldLayoutChg>
        <pc:sldLayoutChg chg="del">
          <pc:chgData name="Lewis, Deirdre" userId="b0e93313-266b-436c-90bf-ccedfd628762" providerId="ADAL" clId="{A2CA9311-5F44-412F-ACE1-03AFC5B984B0}" dt="2021-12-04T19:33:37.570" v="746" actId="47"/>
          <pc:sldLayoutMkLst>
            <pc:docMk/>
            <pc:sldMasterMk cId="3199666613" sldId="2147483725"/>
            <pc:sldLayoutMk cId="3100924672" sldId="2147483738"/>
          </pc:sldLayoutMkLst>
        </pc:sldLayoutChg>
        <pc:sldLayoutChg chg="del">
          <pc:chgData name="Lewis, Deirdre" userId="b0e93313-266b-436c-90bf-ccedfd628762" providerId="ADAL" clId="{A2CA9311-5F44-412F-ACE1-03AFC5B984B0}" dt="2021-12-04T19:33:37.570" v="746" actId="47"/>
          <pc:sldLayoutMkLst>
            <pc:docMk/>
            <pc:sldMasterMk cId="3199666613" sldId="2147483725"/>
            <pc:sldLayoutMk cId="2255040980" sldId="2147483739"/>
          </pc:sldLayoutMkLst>
        </pc:sldLayoutChg>
      </pc:sldMasterChg>
      <pc:sldMasterChg chg="del delSldLayout">
        <pc:chgData name="Lewis, Deirdre" userId="b0e93313-266b-436c-90bf-ccedfd628762" providerId="ADAL" clId="{A2CA9311-5F44-412F-ACE1-03AFC5B984B0}" dt="2021-12-05T20:44:16.489" v="767" actId="47"/>
        <pc:sldMasterMkLst>
          <pc:docMk/>
          <pc:sldMasterMk cId="2415042863" sldId="2147483755"/>
        </pc:sldMasterMkLst>
        <pc:sldLayoutChg chg="del">
          <pc:chgData name="Lewis, Deirdre" userId="b0e93313-266b-436c-90bf-ccedfd628762" providerId="ADAL" clId="{A2CA9311-5F44-412F-ACE1-03AFC5B984B0}" dt="2021-12-05T20:44:16.489" v="767" actId="47"/>
          <pc:sldLayoutMkLst>
            <pc:docMk/>
            <pc:sldMasterMk cId="2415042863" sldId="2147483755"/>
            <pc:sldLayoutMk cId="4291488311" sldId="2147483756"/>
          </pc:sldLayoutMkLst>
        </pc:sldLayoutChg>
        <pc:sldLayoutChg chg="del">
          <pc:chgData name="Lewis, Deirdre" userId="b0e93313-266b-436c-90bf-ccedfd628762" providerId="ADAL" clId="{A2CA9311-5F44-412F-ACE1-03AFC5B984B0}" dt="2021-12-05T20:44:16.489" v="767" actId="47"/>
          <pc:sldLayoutMkLst>
            <pc:docMk/>
            <pc:sldMasterMk cId="2415042863" sldId="2147483755"/>
            <pc:sldLayoutMk cId="957179875" sldId="2147483757"/>
          </pc:sldLayoutMkLst>
        </pc:sldLayoutChg>
        <pc:sldLayoutChg chg="del">
          <pc:chgData name="Lewis, Deirdre" userId="b0e93313-266b-436c-90bf-ccedfd628762" providerId="ADAL" clId="{A2CA9311-5F44-412F-ACE1-03AFC5B984B0}" dt="2021-12-05T20:44:16.489" v="767" actId="47"/>
          <pc:sldLayoutMkLst>
            <pc:docMk/>
            <pc:sldMasterMk cId="2415042863" sldId="2147483755"/>
            <pc:sldLayoutMk cId="486301101" sldId="2147483758"/>
          </pc:sldLayoutMkLst>
        </pc:sldLayoutChg>
        <pc:sldLayoutChg chg="del">
          <pc:chgData name="Lewis, Deirdre" userId="b0e93313-266b-436c-90bf-ccedfd628762" providerId="ADAL" clId="{A2CA9311-5F44-412F-ACE1-03AFC5B984B0}" dt="2021-12-05T20:44:16.489" v="767" actId="47"/>
          <pc:sldLayoutMkLst>
            <pc:docMk/>
            <pc:sldMasterMk cId="2415042863" sldId="2147483755"/>
            <pc:sldLayoutMk cId="50877747" sldId="2147483759"/>
          </pc:sldLayoutMkLst>
        </pc:sldLayoutChg>
        <pc:sldLayoutChg chg="del">
          <pc:chgData name="Lewis, Deirdre" userId="b0e93313-266b-436c-90bf-ccedfd628762" providerId="ADAL" clId="{A2CA9311-5F44-412F-ACE1-03AFC5B984B0}" dt="2021-12-05T20:44:16.489" v="767" actId="47"/>
          <pc:sldLayoutMkLst>
            <pc:docMk/>
            <pc:sldMasterMk cId="2415042863" sldId="2147483755"/>
            <pc:sldLayoutMk cId="2122110581" sldId="21474837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8813B2-1ADB-49D9-AFC6-CB2E6D821145}" type="datetimeFigureOut">
              <a:rPr lang="en-US" smtClean="0"/>
              <a:t>12/4/2021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644F2C-7FEE-4879-B98D-FDC02F47508F}" type="slidenum">
              <a:rPr lang="en-US" smtClean="0"/>
              <a:t>‹#›</a:t>
            </a:fld>
            <a:endParaRPr lang="en-US"/>
          </a:p>
        </p:txBody>
      </p:sp>
    </p:spTree>
    <p:extLst>
      <p:ext uri="{BB962C8B-B14F-4D97-AF65-F5344CB8AC3E}">
        <p14:creationId xmlns:p14="http://schemas.microsoft.com/office/powerpoint/2010/main" val="2604762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E82E7D-F1C6-48CC-BFEB-AAA1BCF7B9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3572398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cs typeface="Calibri" panose="020F0502020204030204" pitchFamily="34" charset="0"/>
              </a:rPr>
              <a:t>Alt Text:</a:t>
            </a:r>
          </a:p>
          <a:p>
            <a:r>
              <a:rPr lang="en-US" sz="1600" dirty="0"/>
              <a:t>Bar Graph showing national proportions of variants </a:t>
            </a:r>
            <a:r>
              <a:rPr lang="en-US" sz="16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Weighted estimates for &gt;434,000 virus sequences collected 8/21/2021 – 11/13/2021, as of 11/24/2021. .</a:t>
            </a:r>
            <a:endParaRPr lang="en-US" sz="1600" dirty="0"/>
          </a:p>
          <a:p>
            <a:r>
              <a:rPr lang="en-US" sz="1600" dirty="0"/>
              <a:t>Illustrates predominance of Delta over all other lineages as described in bullets. </a:t>
            </a:r>
          </a:p>
          <a:p>
            <a:r>
              <a:rPr lang="en-US" sz="1600" dirty="0"/>
              <a:t>Embedded legend</a:t>
            </a:r>
          </a:p>
          <a:p>
            <a:r>
              <a:rPr lang="en-US" sz="1600" dirty="0"/>
              <a:t>*   Other represents lineages circulating &lt;1% nationally in the previous 12 weeks.</a:t>
            </a:r>
          </a:p>
          <a:p>
            <a:r>
              <a:rPr lang="en-US" sz="1600" dirty="0"/>
              <a:t>**    These data include Nowcast estimates, which are modeled projections that may differ from weighted estimates generated at later dates.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600" dirty="0"/>
              <a:t>#   Sublineages of Delta AY.3-120 are aggregated with B.1.617.2, and AY.1, and AY.2 are segregated</a:t>
            </a:r>
            <a:endParaRPr lang="en-US" sz="1600" dirty="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951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9F66-1903-4AA7-8A31-BDFDBA0BE8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1854388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44F2C-7FEE-4879-B98D-FDC02F4750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8744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44F2C-7FEE-4879-B98D-FDC02F4750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8157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44F2C-7FEE-4879-B98D-FDC02F4750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0897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44F2C-7FEE-4879-B98D-FDC02F4750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8157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44F2C-7FEE-4879-B98D-FDC02F4750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4385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44F2C-7FEE-4879-B98D-FDC02F4750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8157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44F2C-7FEE-4879-B98D-FDC02F4750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4458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44F2C-7FEE-4879-B98D-FDC02F4750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370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9F66-1903-4AA7-8A31-BDFDBA0BE8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3076482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44F2C-7FEE-4879-B98D-FDC02F4750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8157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9F66-1903-4AA7-8A31-BDFDBA0BE8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3327200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E82E7D-F1C6-48CC-BFEB-AAA1BCF7B9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3572398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E82E7D-F1C6-48CC-BFEB-AAA1BCF7B9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3176638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9F66-1903-4AA7-8A31-BDFDBA0BE8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849514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084AA2-EDF3-41B6-9BD5-4D1331E35CE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54512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9F66-1903-4AA7-8A31-BDFDBA0BE8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4253694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8846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1871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Alt text. Image shows sequences published from CDC efforts. Described in bullets.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834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8672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9.xml"/><Relationship Id="rId5" Type="http://schemas.openxmlformats.org/officeDocument/2006/relationships/image" Target="../media/image2.jpeg"/><Relationship Id="rId4" Type="http://schemas.openxmlformats.org/officeDocument/2006/relationships/image" Target="../media/image3.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9.xml"/><Relationship Id="rId5" Type="http://schemas.openxmlformats.org/officeDocument/2006/relationships/image" Target="../media/image9.jpeg"/><Relationship Id="rId4" Type="http://schemas.openxmlformats.org/officeDocument/2006/relationships/image" Target="../media/image3.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2.xml"/><Relationship Id="rId5" Type="http://schemas.openxmlformats.org/officeDocument/2006/relationships/image" Target="../media/image2.jpe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2.xml"/><Relationship Id="rId5" Type="http://schemas.openxmlformats.org/officeDocument/2006/relationships/image" Target="../media/image9.jpe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wmf"/><Relationship Id="rId1" Type="http://schemas.openxmlformats.org/officeDocument/2006/relationships/slideMaster" Target="../slideMasters/slideMaster6.xml"/><Relationship Id="rId5" Type="http://schemas.openxmlformats.org/officeDocument/2006/relationships/image" Target="../media/image12.jpeg"/><Relationship Id="rId4" Type="http://schemas.openxmlformats.org/officeDocument/2006/relationships/image" Target="../media/image1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wmf"/><Relationship Id="rId1" Type="http://schemas.openxmlformats.org/officeDocument/2006/relationships/slideMaster" Target="../slideMasters/slideMaster6.xml"/><Relationship Id="rId5" Type="http://schemas.openxmlformats.org/officeDocument/2006/relationships/image" Target="../media/image16.jpe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7.xml"/><Relationship Id="rId5" Type="http://schemas.openxmlformats.org/officeDocument/2006/relationships/image" Target="../media/image2.jpeg"/><Relationship Id="rId4"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7.xml"/><Relationship Id="rId5" Type="http://schemas.openxmlformats.org/officeDocument/2006/relationships/image" Target="../media/image9.jpeg"/><Relationship Id="rId4"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9246885" y="5816009"/>
            <a:ext cx="2579088" cy="905466"/>
          </a:xfrm>
          <a:blipFill>
            <a:blip r:embed="rId2"/>
            <a:stretch>
              <a:fillRect/>
            </a:stretch>
          </a:blipFill>
        </p:spPr>
        <p:txBody>
          <a:bodyPr/>
          <a:lstStyle/>
          <a:p>
            <a:endParaRPr lang="en-US"/>
          </a:p>
        </p:txBody>
      </p:sp>
    </p:spTree>
    <p:extLst>
      <p:ext uri="{BB962C8B-B14F-4D97-AF65-F5344CB8AC3E}">
        <p14:creationId xmlns:p14="http://schemas.microsoft.com/office/powerpoint/2010/main" val="124539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lor_backgroun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5152" y="674917"/>
            <a:ext cx="5964344" cy="5795163"/>
          </a:xfrm>
          <a:prstGeom prst="rect">
            <a:avLst/>
          </a:prstGeom>
        </p:spPr>
      </p:pic>
      <p:sp>
        <p:nvSpPr>
          <p:cNvPr id="2" name="Title 1"/>
          <p:cNvSpPr>
            <a:spLocks noGrp="1"/>
          </p:cNvSpPr>
          <p:nvPr>
            <p:ph type="title"/>
          </p:nvPr>
        </p:nvSpPr>
        <p:spPr>
          <a:xfrm>
            <a:off x="238893" y="3255153"/>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4"/>
            <a:ext cx="10337562" cy="568325"/>
          </a:xfrm>
          <a:prstGeom prst="rect">
            <a:avLst/>
          </a:prstGeom>
        </p:spPr>
        <p:txBody>
          <a:bodyPr anchor="b"/>
          <a:lstStyle>
            <a:lvl1pPr marL="0" indent="0" algn="l">
              <a:lnSpc>
                <a:spcPts val="2926"/>
              </a:lnSpc>
              <a:buNone/>
              <a:defRPr sz="2661" baseline="0">
                <a:solidFill>
                  <a:schemeClr val="bg2"/>
                </a:solidFill>
                <a:latin typeface="Calibri" pitchFamily="34" charset="0"/>
              </a:defRPr>
            </a:lvl1pPr>
            <a:lvl2pPr marL="608107" indent="0">
              <a:buNone/>
              <a:defRPr sz="2394">
                <a:solidFill>
                  <a:schemeClr val="tx1">
                    <a:tint val="75000"/>
                  </a:schemeClr>
                </a:solidFill>
              </a:defRPr>
            </a:lvl2pPr>
            <a:lvl3pPr marL="1216214" indent="0">
              <a:buNone/>
              <a:defRPr sz="2128">
                <a:solidFill>
                  <a:schemeClr val="tx1">
                    <a:tint val="75000"/>
                  </a:schemeClr>
                </a:solidFill>
              </a:defRPr>
            </a:lvl3pPr>
            <a:lvl4pPr marL="1824320" indent="0">
              <a:buNone/>
              <a:defRPr sz="1863">
                <a:solidFill>
                  <a:schemeClr val="tx1">
                    <a:tint val="75000"/>
                  </a:schemeClr>
                </a:solidFill>
              </a:defRPr>
            </a:lvl4pPr>
            <a:lvl5pPr marL="2432426" indent="0">
              <a:buNone/>
              <a:defRPr sz="1863">
                <a:solidFill>
                  <a:schemeClr val="tx1">
                    <a:tint val="75000"/>
                  </a:schemeClr>
                </a:solidFill>
              </a:defRPr>
            </a:lvl5pPr>
            <a:lvl6pPr marL="3040533" indent="0">
              <a:buNone/>
              <a:defRPr sz="1863">
                <a:solidFill>
                  <a:schemeClr val="tx1">
                    <a:tint val="75000"/>
                  </a:schemeClr>
                </a:solidFill>
              </a:defRPr>
            </a:lvl6pPr>
            <a:lvl7pPr marL="3648640" indent="0">
              <a:buNone/>
              <a:defRPr sz="1863">
                <a:solidFill>
                  <a:schemeClr val="tx1">
                    <a:tint val="75000"/>
                  </a:schemeClr>
                </a:solidFill>
              </a:defRPr>
            </a:lvl7pPr>
            <a:lvl8pPr marL="4256746" indent="0">
              <a:buNone/>
              <a:defRPr sz="1863">
                <a:solidFill>
                  <a:schemeClr val="tx1">
                    <a:tint val="75000"/>
                  </a:schemeClr>
                </a:solidFill>
              </a:defRPr>
            </a:lvl8pPr>
            <a:lvl9pPr marL="4864853" indent="0">
              <a:buNone/>
              <a:defRPr sz="1863">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8924" y="5706815"/>
            <a:ext cx="1668641" cy="959001"/>
          </a:xfrm>
          <a:prstGeom prst="rect">
            <a:avLst/>
          </a:prstGeom>
        </p:spPr>
      </p:pic>
    </p:spTree>
    <p:extLst>
      <p:ext uri="{BB962C8B-B14F-4D97-AF65-F5344CB8AC3E}">
        <p14:creationId xmlns:p14="http://schemas.microsoft.com/office/powerpoint/2010/main" val="250955662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dirty="0"/>
          </a:p>
        </p:txBody>
      </p:sp>
      <p:sp>
        <p:nvSpPr>
          <p:cNvPr id="3" name="Content Placeholder 2"/>
          <p:cNvSpPr>
            <a:spLocks noGrp="1"/>
          </p:cNvSpPr>
          <p:nvPr>
            <p:ph idx="1"/>
          </p:nvPr>
        </p:nvSpPr>
        <p:spPr>
          <a:xfrm>
            <a:off x="608093"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dirty="0"/>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dirty="0"/>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dirty="0"/>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dirty="0"/>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dirty="0"/>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dirty="0"/>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3"/>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dirty="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dirty="0">
                <a:ln>
                  <a:noFill/>
                </a:ln>
              </a:endParaRPr>
            </a:p>
          </p:txBody>
        </p:sp>
      </p:grpSp>
      <p:sp>
        <p:nvSpPr>
          <p:cNvPr id="21" name="TextBox 20">
            <a:extLst>
              <a:ext uri="{FF2B5EF4-FFF2-40B4-BE49-F238E27FC236}">
                <a16:creationId xmlns:a16="http://schemas.microsoft.com/office/drawing/2014/main" id="{CDFB166D-3520-4D8A-B194-902C96E7E860}"/>
              </a:ext>
            </a:extLst>
          </p:cNvPr>
          <p:cNvSpPr txBox="1"/>
          <p:nvPr userDrawn="1"/>
        </p:nvSpPr>
        <p:spPr>
          <a:xfrm>
            <a:off x="1040818" y="6553872"/>
            <a:ext cx="10419647" cy="215444"/>
          </a:xfrm>
          <a:prstGeom prst="rect">
            <a:avLst/>
          </a:prstGeom>
          <a:noFill/>
        </p:spPr>
        <p:txBody>
          <a:bodyPr wrap="none" rtlCol="0">
            <a:spAutoFit/>
          </a:bodyPr>
          <a:lstStyle/>
          <a:p>
            <a:r>
              <a:rPr lang="en-US" sz="798" b="1" dirty="0">
                <a:solidFill>
                  <a:srgbClr val="FF0000"/>
                </a:solidFill>
                <a:latin typeface="Arial" panose="020B0604020202020204" pitchFamily="34" charset="0"/>
                <a:cs typeface="Arial" panose="020B0604020202020204" pitchFamily="34" charset="0"/>
              </a:rPr>
              <a:t>Data are Provisional Until Officially Released by CDC – For Internal Use Only – For Official Use Only -  Sensitive But Unclassified – Not for Further Distribution  - Predecisional Draft for Internal CDC Briefing Only</a:t>
            </a:r>
          </a:p>
        </p:txBody>
      </p:sp>
    </p:spTree>
    <p:extLst>
      <p:ext uri="{BB962C8B-B14F-4D97-AF65-F5344CB8AC3E}">
        <p14:creationId xmlns:p14="http://schemas.microsoft.com/office/powerpoint/2010/main" val="1553740361"/>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olor_background">
    <p:spTree>
      <p:nvGrpSpPr>
        <p:cNvPr id="1" name=""/>
        <p:cNvGrpSpPr/>
        <p:nvPr/>
      </p:nvGrpSpPr>
      <p:grpSpPr>
        <a:xfrm>
          <a:off x="0" y="0"/>
          <a:ext cx="0" cy="0"/>
          <a:chOff x="0" y="0"/>
          <a:chExt cx="0" cy="0"/>
        </a:xfrm>
      </p:grpSpPr>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61" indent="0">
              <a:buNone/>
              <a:defRPr sz="2394">
                <a:solidFill>
                  <a:schemeClr val="tx1">
                    <a:tint val="75000"/>
                  </a:schemeClr>
                </a:solidFill>
              </a:defRPr>
            </a:lvl2pPr>
            <a:lvl3pPr marL="1216122" indent="0">
              <a:buNone/>
              <a:defRPr sz="2128">
                <a:solidFill>
                  <a:schemeClr val="tx1">
                    <a:tint val="75000"/>
                  </a:schemeClr>
                </a:solidFill>
              </a:defRPr>
            </a:lvl3pPr>
            <a:lvl4pPr marL="1824182" indent="0">
              <a:buNone/>
              <a:defRPr sz="1862">
                <a:solidFill>
                  <a:schemeClr val="tx1">
                    <a:tint val="75000"/>
                  </a:schemeClr>
                </a:solidFill>
              </a:defRPr>
            </a:lvl4pPr>
            <a:lvl5pPr marL="2432243" indent="0">
              <a:buNone/>
              <a:defRPr sz="1862">
                <a:solidFill>
                  <a:schemeClr val="tx1">
                    <a:tint val="75000"/>
                  </a:schemeClr>
                </a:solidFill>
              </a:defRPr>
            </a:lvl5pPr>
            <a:lvl6pPr marL="3040304" indent="0">
              <a:buNone/>
              <a:defRPr sz="1862">
                <a:solidFill>
                  <a:schemeClr val="tx1">
                    <a:tint val="75000"/>
                  </a:schemeClr>
                </a:solidFill>
              </a:defRPr>
            </a:lvl6pPr>
            <a:lvl7pPr marL="3648365" indent="0">
              <a:buNone/>
              <a:defRPr sz="1862">
                <a:solidFill>
                  <a:schemeClr val="tx1">
                    <a:tint val="75000"/>
                  </a:schemeClr>
                </a:solidFill>
              </a:defRPr>
            </a:lvl7pPr>
            <a:lvl8pPr marL="4256425" indent="0">
              <a:buNone/>
              <a:defRPr sz="1862">
                <a:solidFill>
                  <a:schemeClr val="tx1">
                    <a:tint val="75000"/>
                  </a:schemeClr>
                </a:solidFill>
              </a:defRPr>
            </a:lvl8pPr>
            <a:lvl9pPr marL="4864486" indent="0">
              <a:buNone/>
              <a:defRPr sz="1862">
                <a:solidFill>
                  <a:schemeClr val="tx1">
                    <a:tint val="75000"/>
                  </a:schemeClr>
                </a:solidFill>
              </a:defRPr>
            </a:lvl9pPr>
          </a:lstStyle>
          <a:p>
            <a:pPr lvl="0"/>
            <a:endParaRPr lang="en-US" dirty="0"/>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135225341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olor_backgroun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5152" y="674916"/>
            <a:ext cx="5964344" cy="5795163"/>
          </a:xfrm>
          <a:prstGeom prst="rect">
            <a:avLst/>
          </a:prstGeom>
        </p:spPr>
      </p:pic>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61" indent="0">
              <a:buNone/>
              <a:defRPr sz="2394">
                <a:solidFill>
                  <a:schemeClr val="tx1">
                    <a:tint val="75000"/>
                  </a:schemeClr>
                </a:solidFill>
              </a:defRPr>
            </a:lvl2pPr>
            <a:lvl3pPr marL="1216122" indent="0">
              <a:buNone/>
              <a:defRPr sz="2128">
                <a:solidFill>
                  <a:schemeClr val="tx1">
                    <a:tint val="75000"/>
                  </a:schemeClr>
                </a:solidFill>
              </a:defRPr>
            </a:lvl3pPr>
            <a:lvl4pPr marL="1824182" indent="0">
              <a:buNone/>
              <a:defRPr sz="1862">
                <a:solidFill>
                  <a:schemeClr val="tx1">
                    <a:tint val="75000"/>
                  </a:schemeClr>
                </a:solidFill>
              </a:defRPr>
            </a:lvl4pPr>
            <a:lvl5pPr marL="2432243" indent="0">
              <a:buNone/>
              <a:defRPr sz="1862">
                <a:solidFill>
                  <a:schemeClr val="tx1">
                    <a:tint val="75000"/>
                  </a:schemeClr>
                </a:solidFill>
              </a:defRPr>
            </a:lvl5pPr>
            <a:lvl6pPr marL="3040304" indent="0">
              <a:buNone/>
              <a:defRPr sz="1862">
                <a:solidFill>
                  <a:schemeClr val="tx1">
                    <a:tint val="75000"/>
                  </a:schemeClr>
                </a:solidFill>
              </a:defRPr>
            </a:lvl6pPr>
            <a:lvl7pPr marL="3648365" indent="0">
              <a:buNone/>
              <a:defRPr sz="1862">
                <a:solidFill>
                  <a:schemeClr val="tx1">
                    <a:tint val="75000"/>
                  </a:schemeClr>
                </a:solidFill>
              </a:defRPr>
            </a:lvl7pPr>
            <a:lvl8pPr marL="4256425" indent="0">
              <a:buNone/>
              <a:defRPr sz="1862">
                <a:solidFill>
                  <a:schemeClr val="tx1">
                    <a:tint val="75000"/>
                  </a:schemeClr>
                </a:solidFill>
              </a:defRPr>
            </a:lvl8pPr>
            <a:lvl9pPr marL="4864486" indent="0">
              <a:buNone/>
              <a:defRPr sz="1862">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378593535"/>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5882"/>
          </a:xfrm>
          <a:prstGeom prst="rect">
            <a:avLst/>
          </a:prstGeom>
          <a:noFill/>
        </p:spPr>
        <p:txBody>
          <a:bodyPr wrap="square" rtlCol="0">
            <a:spAutoFit/>
          </a:bodyPr>
          <a:lstStyle/>
          <a:p>
            <a:r>
              <a:rPr lang="en-US" sz="1596" dirty="0">
                <a:solidFill>
                  <a:srgbClr val="2D2D2D"/>
                </a:solidFill>
                <a:latin typeface="Calibri" panose="020F0502020204030204" pitchFamily="34" charset="0"/>
              </a:rPr>
              <a:t>For more information, contact CDC</a:t>
            </a:r>
            <a:br>
              <a:rPr lang="en-US" sz="1596" dirty="0">
                <a:solidFill>
                  <a:srgbClr val="2D2D2D"/>
                </a:solidFill>
                <a:latin typeface="Calibri" panose="020F0502020204030204" pitchFamily="34" charset="0"/>
              </a:rPr>
            </a:br>
            <a:r>
              <a:rPr lang="en-US" sz="1596" dirty="0">
                <a:solidFill>
                  <a:srgbClr val="2D2D2D"/>
                </a:solidFill>
                <a:latin typeface="Calibri" panose="020F0502020204030204" pitchFamily="34" charset="0"/>
              </a:rPr>
              <a:t>1-800-CDC-INFO (232-4636)</a:t>
            </a:r>
            <a:br>
              <a:rPr lang="en-US" sz="1596" dirty="0">
                <a:solidFill>
                  <a:srgbClr val="2D2D2D"/>
                </a:solidFill>
                <a:latin typeface="Calibri" panose="020F0502020204030204" pitchFamily="34" charset="0"/>
              </a:rPr>
            </a:br>
            <a:r>
              <a:rPr lang="en-US" sz="1596" dirty="0">
                <a:solidFill>
                  <a:srgbClr val="2D2D2D"/>
                </a:solidFill>
                <a:latin typeface="Calibri" panose="020F0502020204030204" pitchFamily="34" charset="0"/>
              </a:rPr>
              <a:t>TTY:  1-888-232-6348    www.cdc.gov</a:t>
            </a:r>
            <a:br>
              <a:rPr lang="en-US" sz="1596" dirty="0">
                <a:solidFill>
                  <a:srgbClr val="2D2D2D"/>
                </a:solidFill>
                <a:latin typeface="Calibri" panose="020F0502020204030204" pitchFamily="34" charset="0"/>
              </a:rPr>
            </a:br>
            <a:br>
              <a:rPr lang="en-US" sz="1596" dirty="0">
                <a:solidFill>
                  <a:srgbClr val="2D2D2D"/>
                </a:solidFill>
                <a:latin typeface="Calibri" panose="020F0502020204030204" pitchFamily="34" charset="0"/>
              </a:rPr>
            </a:br>
            <a:br>
              <a:rPr lang="en-US" sz="1596" dirty="0">
                <a:solidFill>
                  <a:srgbClr val="2D2D2D"/>
                </a:solidFill>
                <a:latin typeface="Calibri" panose="020F0502020204030204" pitchFamily="34" charset="0"/>
              </a:rPr>
            </a:br>
            <a:r>
              <a:rPr lang="en-US" sz="1596" dirty="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394" dirty="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394" dirty="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394" dirty="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394" dirty="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394" dirty="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394" dirty="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394" dirty="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394" dirty="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094745" y="234189"/>
            <a:ext cx="4900878" cy="4634459"/>
          </a:xfrm>
          <a:prstGeom prst="rect">
            <a:avLst/>
          </a:prstGeom>
        </p:spPr>
      </p:pic>
    </p:spTree>
    <p:extLst>
      <p:ext uri="{BB962C8B-B14F-4D97-AF65-F5344CB8AC3E}">
        <p14:creationId xmlns:p14="http://schemas.microsoft.com/office/powerpoint/2010/main" val="123595075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5882"/>
          </a:xfrm>
          <a:prstGeom prst="rect">
            <a:avLst/>
          </a:prstGeom>
          <a:noFill/>
        </p:spPr>
        <p:txBody>
          <a:bodyPr wrap="square" rtlCol="0">
            <a:spAutoFit/>
          </a:bodyPr>
          <a:lstStyle/>
          <a:p>
            <a:r>
              <a:rPr lang="en-US" sz="1596" dirty="0">
                <a:solidFill>
                  <a:srgbClr val="2D2D2D"/>
                </a:solidFill>
                <a:latin typeface="Calibri" panose="020F0502020204030204" pitchFamily="34" charset="0"/>
              </a:rPr>
              <a:t>For more information, contact CDC</a:t>
            </a:r>
            <a:br>
              <a:rPr lang="en-US" sz="1596" dirty="0">
                <a:solidFill>
                  <a:srgbClr val="2D2D2D"/>
                </a:solidFill>
                <a:latin typeface="Calibri" panose="020F0502020204030204" pitchFamily="34" charset="0"/>
              </a:rPr>
            </a:br>
            <a:r>
              <a:rPr lang="en-US" sz="1596" dirty="0">
                <a:solidFill>
                  <a:srgbClr val="2D2D2D"/>
                </a:solidFill>
                <a:latin typeface="Calibri" panose="020F0502020204030204" pitchFamily="34" charset="0"/>
              </a:rPr>
              <a:t>1-800-CDC-INFO (232-4636)</a:t>
            </a:r>
            <a:br>
              <a:rPr lang="en-US" sz="1596" dirty="0">
                <a:solidFill>
                  <a:srgbClr val="2D2D2D"/>
                </a:solidFill>
                <a:latin typeface="Calibri" panose="020F0502020204030204" pitchFamily="34" charset="0"/>
              </a:rPr>
            </a:br>
            <a:r>
              <a:rPr lang="en-US" sz="1596" dirty="0">
                <a:solidFill>
                  <a:srgbClr val="2D2D2D"/>
                </a:solidFill>
                <a:latin typeface="Calibri" panose="020F0502020204030204" pitchFamily="34" charset="0"/>
              </a:rPr>
              <a:t>TTY:  1-888-232-6348    www.cdc.gov</a:t>
            </a:r>
            <a:br>
              <a:rPr lang="en-US" sz="1596" dirty="0">
                <a:solidFill>
                  <a:srgbClr val="2D2D2D"/>
                </a:solidFill>
                <a:latin typeface="Calibri" panose="020F0502020204030204" pitchFamily="34" charset="0"/>
              </a:rPr>
            </a:br>
            <a:br>
              <a:rPr lang="en-US" sz="1596" dirty="0">
                <a:solidFill>
                  <a:srgbClr val="2D2D2D"/>
                </a:solidFill>
                <a:latin typeface="Calibri" panose="020F0502020204030204" pitchFamily="34" charset="0"/>
              </a:rPr>
            </a:br>
            <a:br>
              <a:rPr lang="en-US" sz="1596" dirty="0">
                <a:solidFill>
                  <a:srgbClr val="2D2D2D"/>
                </a:solidFill>
                <a:latin typeface="Calibri" panose="020F0502020204030204" pitchFamily="34" charset="0"/>
              </a:rPr>
            </a:br>
            <a:r>
              <a:rPr lang="en-US" sz="1596" dirty="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394" dirty="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394" dirty="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394" dirty="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394" dirty="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394" dirty="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394" dirty="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394" dirty="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394" dirty="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61838" cy="3391760"/>
          </a:xfrm>
          <a:prstGeom prst="rect">
            <a:avLst/>
          </a:prstGeom>
        </p:spPr>
      </p:pic>
    </p:spTree>
    <p:extLst>
      <p:ext uri="{BB962C8B-B14F-4D97-AF65-F5344CB8AC3E}">
        <p14:creationId xmlns:p14="http://schemas.microsoft.com/office/powerpoint/2010/main" val="408600567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D7967-00D2-4DF1-B102-AB52C1EAE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461E5C-C3C3-4688-A9EA-BEF3A24175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CEDFD-7468-4EC0-A04C-5BCB09AFC7C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FA30230-72FB-4723-821F-217E5CD46A51}"/>
              </a:ext>
            </a:extLst>
          </p:cNvPr>
          <p:cNvSpPr>
            <a:spLocks noGrp="1"/>
          </p:cNvSpPr>
          <p:nvPr>
            <p:ph type="ftr" sz="quarter" idx="11"/>
          </p:nvPr>
        </p:nvSpPr>
        <p:spPr/>
        <p:txBody>
          <a:bodyPr/>
          <a:lstStyle/>
          <a:p>
            <a:r>
              <a:rPr lang="en-US" dirty="0"/>
              <a:t>1</a:t>
            </a:r>
          </a:p>
        </p:txBody>
      </p:sp>
      <p:sp>
        <p:nvSpPr>
          <p:cNvPr id="6" name="Slide Number Placeholder 5">
            <a:extLst>
              <a:ext uri="{FF2B5EF4-FFF2-40B4-BE49-F238E27FC236}">
                <a16:creationId xmlns:a16="http://schemas.microsoft.com/office/drawing/2014/main" id="{5BBA2A2F-264E-4762-8A23-9E418C96D461}"/>
              </a:ext>
            </a:extLst>
          </p:cNvPr>
          <p:cNvSpPr>
            <a:spLocks noGrp="1"/>
          </p:cNvSpPr>
          <p:nvPr>
            <p:ph type="sldNum" sz="quarter" idx="12"/>
          </p:nvPr>
        </p:nvSpPr>
        <p:spPr/>
        <p:txBody>
          <a:bodyPr/>
          <a:lstStyle/>
          <a:p>
            <a:fld id="{53221F70-CEF2-483F-81F5-9D1868A6AEAA}" type="slidenum">
              <a:rPr lang="en-US" smtClean="0"/>
              <a:t>‹#›</a:t>
            </a:fld>
            <a:endParaRPr lang="en-US" dirty="0"/>
          </a:p>
        </p:txBody>
      </p:sp>
    </p:spTree>
    <p:extLst>
      <p:ext uri="{BB962C8B-B14F-4D97-AF65-F5344CB8AC3E}">
        <p14:creationId xmlns:p14="http://schemas.microsoft.com/office/powerpoint/2010/main" val="2614845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ingle Column with Im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2CF4E6-60B4-6A4E-9674-41525EE631DF}"/>
              </a:ext>
            </a:extLst>
          </p:cNvPr>
          <p:cNvSpPr>
            <a:spLocks noGrp="1"/>
          </p:cNvSpPr>
          <p:nvPr>
            <p:ph type="title"/>
          </p:nvPr>
        </p:nvSpPr>
        <p:spPr>
          <a:xfrm>
            <a:off x="608092" y="731520"/>
            <a:ext cx="10945654" cy="1143000"/>
          </a:xfrm>
          <a:prstGeom prst="rect">
            <a:avLst/>
          </a:prstGeom>
        </p:spPr>
        <p:txBody>
          <a:bodyPr anchor="t" anchorCtr="0"/>
          <a:lstStyle>
            <a:lvl1pPr algn="l">
              <a:lnSpc>
                <a:spcPts val="3990"/>
              </a:lnSpc>
              <a:defRPr sz="3459" b="1" i="0" baseline="0">
                <a:solidFill>
                  <a:srgbClr val="1D624D"/>
                </a:solidFill>
                <a:effectLst/>
                <a:latin typeface="Arial Black" panose="020B0604020202020204" pitchFamily="34" charset="0"/>
                <a:cs typeface="Arial Black" panose="020B0604020202020204" pitchFamily="34" charset="0"/>
              </a:defRPr>
            </a:lvl1pPr>
          </a:lstStyle>
          <a:p>
            <a:endParaRPr lang="en-US"/>
          </a:p>
        </p:txBody>
      </p:sp>
      <p:sp>
        <p:nvSpPr>
          <p:cNvPr id="5" name="Subtitle 2">
            <a:extLst>
              <a:ext uri="{FF2B5EF4-FFF2-40B4-BE49-F238E27FC236}">
                <a16:creationId xmlns:a16="http://schemas.microsoft.com/office/drawing/2014/main" id="{EADE02BA-69B0-3244-BDD3-8A69CC21BEED}"/>
              </a:ext>
            </a:extLst>
          </p:cNvPr>
          <p:cNvSpPr>
            <a:spLocks noGrp="1"/>
          </p:cNvSpPr>
          <p:nvPr>
            <p:ph type="subTitle" idx="1"/>
          </p:nvPr>
        </p:nvSpPr>
        <p:spPr>
          <a:xfrm>
            <a:off x="0" y="163"/>
            <a:ext cx="12161838" cy="465745"/>
          </a:xfrm>
          <a:solidFill>
            <a:srgbClr val="3A7AB6"/>
          </a:solidFill>
        </p:spPr>
        <p:txBody>
          <a:bodyPr lIns="365760" rIns="365760" anchor="ctr"/>
          <a:lstStyle>
            <a:lvl1pPr marL="0" indent="0">
              <a:buNone/>
              <a:defRPr b="1">
                <a:solidFill>
                  <a:srgbClr val="FFFFFF"/>
                </a:solidFill>
              </a:defRPr>
            </a:lvl1pPr>
          </a:lstStyle>
          <a:p>
            <a:endParaRPr lang="en-US"/>
          </a:p>
        </p:txBody>
      </p:sp>
      <p:sp>
        <p:nvSpPr>
          <p:cNvPr id="9" name="Text Placeholder 7">
            <a:extLst>
              <a:ext uri="{FF2B5EF4-FFF2-40B4-BE49-F238E27FC236}">
                <a16:creationId xmlns:a16="http://schemas.microsoft.com/office/drawing/2014/main" id="{0FE56291-69FB-0643-9939-1E6D15C2C115}"/>
              </a:ext>
            </a:extLst>
          </p:cNvPr>
          <p:cNvSpPr>
            <a:spLocks noGrp="1"/>
          </p:cNvSpPr>
          <p:nvPr>
            <p:ph type="body" sz="quarter" idx="10"/>
          </p:nvPr>
        </p:nvSpPr>
        <p:spPr>
          <a:xfrm>
            <a:off x="608092" y="1545167"/>
            <a:ext cx="10945654" cy="4455584"/>
          </a:xfrm>
        </p:spPr>
        <p:txBody>
          <a:bodyPr/>
          <a:lstStyle>
            <a:lvl1pPr marL="306158" indent="-306158">
              <a:buClr>
                <a:srgbClr val="F7931F"/>
              </a:buClr>
              <a:buFont typeface="Wingdings" panose="05000000000000000000" pitchFamily="2" charset="2"/>
              <a:buChar char="§"/>
              <a:defRPr sz="2128">
                <a:solidFill>
                  <a:srgbClr val="2D2D2D"/>
                </a:solidFill>
              </a:defRPr>
            </a:lvl1pPr>
            <a:lvl2pPr>
              <a:buClr>
                <a:srgbClr val="1D624D"/>
              </a:buClr>
              <a:defRPr sz="2128">
                <a:solidFill>
                  <a:srgbClr val="2D2D2D"/>
                </a:solidFill>
              </a:defRPr>
            </a:lvl2pPr>
            <a:lvl3pPr>
              <a:buClr>
                <a:srgbClr val="4EA346"/>
              </a:buClr>
              <a:defRPr sz="2128">
                <a:solidFill>
                  <a:srgbClr val="2D2D2D"/>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
        <p:nvSpPr>
          <p:cNvPr id="6" name="Picture Placeholder 3">
            <a:extLst>
              <a:ext uri="{FF2B5EF4-FFF2-40B4-BE49-F238E27FC236}">
                <a16:creationId xmlns:a16="http://schemas.microsoft.com/office/drawing/2014/main" id="{81A7AEE3-3E73-CF45-9600-EB62115419C2}"/>
              </a:ext>
            </a:extLst>
          </p:cNvPr>
          <p:cNvSpPr>
            <a:spLocks noGrp="1"/>
          </p:cNvSpPr>
          <p:nvPr>
            <p:ph type="pic" sz="quarter" idx="11"/>
          </p:nvPr>
        </p:nvSpPr>
        <p:spPr>
          <a:xfrm>
            <a:off x="6925493" y="465668"/>
            <a:ext cx="5236347" cy="6392333"/>
          </a:xfrm>
        </p:spPr>
        <p:txBody>
          <a:bodyPr/>
          <a:lstStyle/>
          <a:p>
            <a:endParaRPr lang="en-US"/>
          </a:p>
        </p:txBody>
      </p:sp>
    </p:spTree>
    <p:extLst>
      <p:ext uri="{BB962C8B-B14F-4D97-AF65-F5344CB8AC3E}">
        <p14:creationId xmlns:p14="http://schemas.microsoft.com/office/powerpoint/2010/main" val="336981893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ingle Column">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8B2CF4E6-60B4-6A4E-9674-41525EE631DF}"/>
              </a:ext>
            </a:extLst>
          </p:cNvPr>
          <p:cNvSpPr>
            <a:spLocks noGrp="1"/>
          </p:cNvSpPr>
          <p:nvPr>
            <p:ph type="title"/>
          </p:nvPr>
        </p:nvSpPr>
        <p:spPr>
          <a:xfrm>
            <a:off x="608092" y="731520"/>
            <a:ext cx="10945654" cy="1143000"/>
          </a:xfrm>
          <a:prstGeom prst="rect">
            <a:avLst/>
          </a:prstGeom>
        </p:spPr>
        <p:txBody>
          <a:bodyPr anchor="t" anchorCtr="0"/>
          <a:lstStyle>
            <a:lvl1pPr algn="l">
              <a:lnSpc>
                <a:spcPts val="3990"/>
              </a:lnSpc>
              <a:defRPr sz="3459" b="1" i="0" baseline="0">
                <a:solidFill>
                  <a:srgbClr val="1D624D"/>
                </a:solidFill>
                <a:effectLst/>
                <a:latin typeface="Arial Black" panose="020B0604020202020204" pitchFamily="34" charset="0"/>
                <a:cs typeface="Arial Black" panose="020B0604020202020204" pitchFamily="34" charset="0"/>
              </a:defRPr>
            </a:lvl1pPr>
          </a:lstStyle>
          <a:p>
            <a:endParaRPr lang="en-US"/>
          </a:p>
        </p:txBody>
      </p:sp>
      <p:sp>
        <p:nvSpPr>
          <p:cNvPr id="5" name="Subtitle">
            <a:extLst>
              <a:ext uri="{FF2B5EF4-FFF2-40B4-BE49-F238E27FC236}">
                <a16:creationId xmlns:a16="http://schemas.microsoft.com/office/drawing/2014/main" id="{EADE02BA-69B0-3244-BDD3-8A69CC21BEED}"/>
              </a:ext>
            </a:extLst>
          </p:cNvPr>
          <p:cNvSpPr>
            <a:spLocks noGrp="1"/>
          </p:cNvSpPr>
          <p:nvPr>
            <p:ph type="subTitle" idx="1"/>
          </p:nvPr>
        </p:nvSpPr>
        <p:spPr>
          <a:xfrm>
            <a:off x="0" y="163"/>
            <a:ext cx="12161838" cy="465745"/>
          </a:xfrm>
          <a:solidFill>
            <a:srgbClr val="3A7AB6"/>
          </a:solidFill>
        </p:spPr>
        <p:txBody>
          <a:bodyPr lIns="365760" rIns="365760" anchor="ctr"/>
          <a:lstStyle>
            <a:lvl1pPr marL="0" indent="0">
              <a:buNone/>
              <a:defRPr b="1">
                <a:solidFill>
                  <a:srgbClr val="FFFFFF"/>
                </a:solidFill>
              </a:defRPr>
            </a:lvl1pPr>
          </a:lstStyle>
          <a:p>
            <a:endParaRPr lang="en-US"/>
          </a:p>
        </p:txBody>
      </p:sp>
      <p:sp>
        <p:nvSpPr>
          <p:cNvPr id="9" name="Text Placeholder">
            <a:extLst>
              <a:ext uri="{FF2B5EF4-FFF2-40B4-BE49-F238E27FC236}">
                <a16:creationId xmlns:a16="http://schemas.microsoft.com/office/drawing/2014/main" id="{0FE56291-69FB-0643-9939-1E6D15C2C115}"/>
              </a:ext>
            </a:extLst>
          </p:cNvPr>
          <p:cNvSpPr>
            <a:spLocks noGrp="1"/>
          </p:cNvSpPr>
          <p:nvPr>
            <p:ph type="body" sz="quarter" idx="10"/>
          </p:nvPr>
        </p:nvSpPr>
        <p:spPr>
          <a:xfrm>
            <a:off x="608092" y="1545167"/>
            <a:ext cx="10945654" cy="4455584"/>
          </a:xfrm>
        </p:spPr>
        <p:txBody>
          <a:bodyPr/>
          <a:lstStyle>
            <a:lvl1pPr marL="306158" indent="-306158">
              <a:buClr>
                <a:srgbClr val="F7931F"/>
              </a:buClr>
              <a:buFont typeface="Wingdings" panose="05000000000000000000" pitchFamily="2" charset="2"/>
              <a:buChar char="§"/>
              <a:defRPr sz="2128">
                <a:solidFill>
                  <a:srgbClr val="2D2D2D"/>
                </a:solidFill>
              </a:defRPr>
            </a:lvl1pPr>
            <a:lvl2pPr>
              <a:buClr>
                <a:srgbClr val="1D624D"/>
              </a:buClr>
              <a:defRPr sz="2128">
                <a:solidFill>
                  <a:srgbClr val="2D2D2D"/>
                </a:solidFill>
              </a:defRPr>
            </a:lvl2pPr>
            <a:lvl3pPr>
              <a:buClr>
                <a:srgbClr val="4EA346"/>
              </a:buClr>
              <a:defRPr sz="2128">
                <a:solidFill>
                  <a:srgbClr val="2D2D2D"/>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94323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30356" y="1288497"/>
            <a:ext cx="4900878"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8064" y="1"/>
            <a:ext cx="11743776"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1" name="Title 1"/>
          <p:cNvSpPr>
            <a:spLocks noGrp="1"/>
          </p:cNvSpPr>
          <p:nvPr userDrawn="1">
            <p:ph type="title"/>
          </p:nvPr>
        </p:nvSpPr>
        <p:spPr>
          <a:xfrm>
            <a:off x="694964" y="12130"/>
            <a:ext cx="11466877"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4964" y="1368341"/>
            <a:ext cx="10131066" cy="457200"/>
          </a:xfrm>
          <a:prstGeom prst="rect">
            <a:avLst/>
          </a:prstGeom>
        </p:spPr>
        <p:txBody>
          <a:bodyPr/>
          <a:lstStyle>
            <a:lvl1pPr marL="0" indent="0" algn="l">
              <a:buNone/>
              <a:defRPr sz="2661" b="1" baseline="0">
                <a:solidFill>
                  <a:srgbClr val="2D2D2D"/>
                </a:solidFill>
                <a:effectLst/>
                <a:latin typeface="Calibri" pitchFamily="34" charset="0"/>
              </a:defRPr>
            </a:lvl1pPr>
            <a:lvl2pPr marL="608122" indent="0" algn="ctr">
              <a:buNone/>
              <a:defRPr>
                <a:solidFill>
                  <a:schemeClr val="tx1">
                    <a:tint val="75000"/>
                  </a:schemeClr>
                </a:solidFill>
              </a:defRPr>
            </a:lvl2pPr>
            <a:lvl3pPr marL="1216244" indent="0" algn="ctr">
              <a:buNone/>
              <a:defRPr>
                <a:solidFill>
                  <a:schemeClr val="tx1">
                    <a:tint val="75000"/>
                  </a:schemeClr>
                </a:solidFill>
              </a:defRPr>
            </a:lvl3pPr>
            <a:lvl4pPr marL="1824365" indent="0" algn="ctr">
              <a:buNone/>
              <a:defRPr>
                <a:solidFill>
                  <a:schemeClr val="tx1">
                    <a:tint val="75000"/>
                  </a:schemeClr>
                </a:solidFill>
              </a:defRPr>
            </a:lvl4pPr>
            <a:lvl5pPr marL="2432487" indent="0" algn="ctr">
              <a:buNone/>
              <a:defRPr>
                <a:solidFill>
                  <a:schemeClr val="tx1">
                    <a:tint val="75000"/>
                  </a:schemeClr>
                </a:solidFill>
              </a:defRPr>
            </a:lvl5pPr>
            <a:lvl6pPr marL="3040609" indent="0" algn="ctr">
              <a:buNone/>
              <a:defRPr>
                <a:solidFill>
                  <a:schemeClr val="tx1">
                    <a:tint val="75000"/>
                  </a:schemeClr>
                </a:solidFill>
              </a:defRPr>
            </a:lvl6pPr>
            <a:lvl7pPr marL="3648731" indent="0" algn="ctr">
              <a:buNone/>
              <a:defRPr>
                <a:solidFill>
                  <a:schemeClr val="tx1">
                    <a:tint val="75000"/>
                  </a:schemeClr>
                </a:solidFill>
              </a:defRPr>
            </a:lvl7pPr>
            <a:lvl8pPr marL="4256852" indent="0" algn="ctr">
              <a:buNone/>
              <a:defRPr>
                <a:solidFill>
                  <a:schemeClr val="tx1">
                    <a:tint val="75000"/>
                  </a:schemeClr>
                </a:solidFill>
              </a:defRPr>
            </a:lvl8pPr>
            <a:lvl9pPr marL="4864974"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5214" y="2520847"/>
            <a:ext cx="10131066" cy="1039317"/>
          </a:xfrm>
          <a:prstGeom prst="rect">
            <a:avLst/>
          </a:prstGeom>
        </p:spPr>
        <p:txBody>
          <a:bodyPr/>
          <a:lstStyle>
            <a:lvl1pPr marL="0" indent="0" algn="l">
              <a:lnSpc>
                <a:spcPts val="2661"/>
              </a:lnSpc>
              <a:buNone/>
              <a:defRPr sz="2394"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10" name="Group 9">
            <a:extLst>
              <a:ext uri="{FF2B5EF4-FFF2-40B4-BE49-F238E27FC236}">
                <a16:creationId xmlns:a16="http://schemas.microsoft.com/office/drawing/2014/main" id="{2900023D-2373-43F5-A4AA-FD7F91255A55}"/>
              </a:ext>
            </a:extLst>
          </p:cNvPr>
          <p:cNvGrpSpPr/>
          <p:nvPr userDrawn="1"/>
        </p:nvGrpSpPr>
        <p:grpSpPr>
          <a:xfrm>
            <a:off x="1" y="3"/>
            <a:ext cx="355328"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
        <p:nvSpPr>
          <p:cNvPr id="15" name="TextBox 14">
            <a:extLst>
              <a:ext uri="{FF2B5EF4-FFF2-40B4-BE49-F238E27FC236}">
                <a16:creationId xmlns:a16="http://schemas.microsoft.com/office/drawing/2014/main" id="{9EA0238C-23EC-47A0-ABAA-400AE503943B}"/>
              </a:ext>
            </a:extLst>
          </p:cNvPr>
          <p:cNvSpPr txBox="1"/>
          <p:nvPr userDrawn="1"/>
        </p:nvSpPr>
        <p:spPr>
          <a:xfrm>
            <a:off x="6599752" y="6014056"/>
            <a:ext cx="5562089" cy="501804"/>
          </a:xfrm>
          <a:prstGeom prst="rect">
            <a:avLst/>
          </a:prstGeom>
          <a:solidFill>
            <a:srgbClr val="FBAB18"/>
          </a:solidFill>
        </p:spPr>
        <p:txBody>
          <a:bodyPr wrap="square" rtlCol="0">
            <a:spAutoFit/>
          </a:bodyPr>
          <a:lstStyle/>
          <a:p>
            <a:pPr marL="380076" marR="0" lvl="0" indent="0" algn="l" defTabSz="1216244" rtl="0" eaLnBrk="0" fontAlgn="base" latinLnBrk="0" hangingPunct="0">
              <a:lnSpc>
                <a:spcPct val="100000"/>
              </a:lnSpc>
              <a:spcBef>
                <a:spcPct val="0"/>
              </a:spcBef>
              <a:spcAft>
                <a:spcPct val="0"/>
              </a:spcAft>
              <a:buClrTx/>
              <a:buSzTx/>
              <a:buFontTx/>
              <a:buNone/>
              <a:tabLst/>
              <a:defRPr/>
            </a:pPr>
            <a:r>
              <a:rPr lang="en-US" sz="2661" b="1">
                <a:solidFill>
                  <a:srgbClr val="2D2D2D"/>
                </a:solidFill>
                <a:latin typeface="Calibri" panose="020F0502020204030204" pitchFamily="34" charset="0"/>
                <a:cs typeface="Calibri" panose="020F0502020204030204" pitchFamily="34" charset="0"/>
              </a:rPr>
              <a:t>cdc.gov/coronavirus</a:t>
            </a:r>
          </a:p>
        </p:txBody>
      </p:sp>
    </p:spTree>
    <p:extLst>
      <p:ext uri="{BB962C8B-B14F-4D97-AF65-F5344CB8AC3E}">
        <p14:creationId xmlns:p14="http://schemas.microsoft.com/office/powerpoint/2010/main" val="306327502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61838"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1" name="Title 1"/>
          <p:cNvSpPr>
            <a:spLocks noGrp="1"/>
          </p:cNvSpPr>
          <p:nvPr userDrawn="1">
            <p:ph type="title"/>
          </p:nvPr>
        </p:nvSpPr>
        <p:spPr>
          <a:xfrm>
            <a:off x="912139" y="12130"/>
            <a:ext cx="11249700"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2140" y="1415968"/>
            <a:ext cx="9913890" cy="457200"/>
          </a:xfrm>
          <a:prstGeom prst="rect">
            <a:avLst/>
          </a:prstGeom>
        </p:spPr>
        <p:txBody>
          <a:bodyPr/>
          <a:lstStyle>
            <a:lvl1pPr marL="0" indent="0" algn="l">
              <a:buNone/>
              <a:defRPr sz="2661" b="1" baseline="0">
                <a:solidFill>
                  <a:schemeClr val="tx2"/>
                </a:solidFill>
                <a:effectLst/>
                <a:latin typeface="Calibri" pitchFamily="34" charset="0"/>
              </a:defRPr>
            </a:lvl1pPr>
            <a:lvl2pPr marL="608122" indent="0" algn="ctr">
              <a:buNone/>
              <a:defRPr>
                <a:solidFill>
                  <a:schemeClr val="tx1">
                    <a:tint val="75000"/>
                  </a:schemeClr>
                </a:solidFill>
              </a:defRPr>
            </a:lvl2pPr>
            <a:lvl3pPr marL="1216244" indent="0" algn="ctr">
              <a:buNone/>
              <a:defRPr>
                <a:solidFill>
                  <a:schemeClr val="tx1">
                    <a:tint val="75000"/>
                  </a:schemeClr>
                </a:solidFill>
              </a:defRPr>
            </a:lvl3pPr>
            <a:lvl4pPr marL="1824365" indent="0" algn="ctr">
              <a:buNone/>
              <a:defRPr>
                <a:solidFill>
                  <a:schemeClr val="tx1">
                    <a:tint val="75000"/>
                  </a:schemeClr>
                </a:solidFill>
              </a:defRPr>
            </a:lvl4pPr>
            <a:lvl5pPr marL="2432487" indent="0" algn="ctr">
              <a:buNone/>
              <a:defRPr>
                <a:solidFill>
                  <a:schemeClr val="tx1">
                    <a:tint val="75000"/>
                  </a:schemeClr>
                </a:solidFill>
              </a:defRPr>
            </a:lvl5pPr>
            <a:lvl6pPr marL="3040609" indent="0" algn="ctr">
              <a:buNone/>
              <a:defRPr>
                <a:solidFill>
                  <a:schemeClr val="tx1">
                    <a:tint val="75000"/>
                  </a:schemeClr>
                </a:solidFill>
              </a:defRPr>
            </a:lvl6pPr>
            <a:lvl7pPr marL="3648731" indent="0" algn="ctr">
              <a:buNone/>
              <a:defRPr>
                <a:solidFill>
                  <a:schemeClr val="tx1">
                    <a:tint val="75000"/>
                  </a:schemeClr>
                </a:solidFill>
              </a:defRPr>
            </a:lvl7pPr>
            <a:lvl8pPr marL="4256852" indent="0" algn="ctr">
              <a:buNone/>
              <a:defRPr>
                <a:solidFill>
                  <a:schemeClr val="tx1">
                    <a:tint val="75000"/>
                  </a:schemeClr>
                </a:solidFill>
              </a:defRPr>
            </a:lvl8pPr>
            <a:lvl9pPr marL="4864974"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2139" y="2520847"/>
            <a:ext cx="9834142" cy="1039317"/>
          </a:xfrm>
          <a:prstGeom prst="rect">
            <a:avLst/>
          </a:prstGeom>
        </p:spPr>
        <p:txBody>
          <a:bodyPr/>
          <a:lstStyle>
            <a:lvl1pPr marL="0" indent="0" algn="l">
              <a:lnSpc>
                <a:spcPts val="2661"/>
              </a:lnSpc>
              <a:buNone/>
              <a:defRPr sz="2394"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369858384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73" indent="-306173">
              <a:buClr>
                <a:srgbClr val="005DAA"/>
              </a:buClr>
              <a:buFont typeface="Wingdings" panose="05000000000000000000" pitchFamily="2" charset="2"/>
              <a:buChar char="§"/>
              <a:defRPr sz="2661">
                <a:solidFill>
                  <a:srgbClr val="2D2D2D"/>
                </a:solidFill>
              </a:defRPr>
            </a:lvl1pPr>
            <a:lvl2pPr>
              <a:buClr>
                <a:srgbClr val="532E63"/>
              </a:buClr>
              <a:defRPr sz="2661">
                <a:solidFill>
                  <a:srgbClr val="2D2D2D"/>
                </a:solidFill>
              </a:defRPr>
            </a:lvl2pPr>
            <a:lvl3pPr>
              <a:buClr>
                <a:srgbClr val="9A3B26"/>
              </a:buClr>
              <a:defRPr sz="2661">
                <a:solidFill>
                  <a:srgbClr val="2D2D2D"/>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6001465"/>
            <a:ext cx="1155952"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399115438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73" indent="-306173">
              <a:buClr>
                <a:srgbClr val="005DAA"/>
              </a:buClr>
              <a:buFont typeface="Wingdings" panose="05000000000000000000" pitchFamily="2" charset="2"/>
              <a:buChar char="§"/>
              <a:defRPr sz="2661">
                <a:solidFill>
                  <a:srgbClr val="2D2D2D"/>
                </a:solidFill>
              </a:defRPr>
            </a:lvl1pPr>
            <a:lvl2pPr>
              <a:buClr>
                <a:srgbClr val="532E63"/>
              </a:buClr>
              <a:defRPr sz="2661">
                <a:solidFill>
                  <a:srgbClr val="2D2D2D"/>
                </a:solidFill>
              </a:defRPr>
            </a:lvl2pPr>
            <a:lvl3pPr>
              <a:buClr>
                <a:srgbClr val="9A3B26"/>
              </a:buClr>
              <a:defRPr sz="2661">
                <a:solidFill>
                  <a:srgbClr val="2D2D2D"/>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366400654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3" y="1600201"/>
            <a:ext cx="5160095" cy="4191000"/>
          </a:xfrm>
          <a:prstGeom prst="rect">
            <a:avLst/>
          </a:prstGeom>
        </p:spPr>
        <p:txBody>
          <a:bodyPr/>
          <a:lstStyle>
            <a:lvl1pPr marL="456092" indent="-456092">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98" indent="-380076">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92" indent="-456092">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98" indent="-380076">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8"/>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1" y="3"/>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351211390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3" y="1600201"/>
            <a:ext cx="5160095" cy="4191000"/>
          </a:xfrm>
          <a:prstGeom prst="rect">
            <a:avLst/>
          </a:prstGeom>
        </p:spPr>
        <p:txBody>
          <a:bodyPr/>
          <a:lstStyle>
            <a:lvl1pPr marL="456092" indent="-456092">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98" indent="-380076">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92" indent="-456092">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98" indent="-380076">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8"/>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3"/>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23780010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lor_background">
    <p:spTree>
      <p:nvGrpSpPr>
        <p:cNvPr id="1" name=""/>
        <p:cNvGrpSpPr/>
        <p:nvPr/>
      </p:nvGrpSpPr>
      <p:grpSpPr>
        <a:xfrm>
          <a:off x="0" y="0"/>
          <a:ext cx="0" cy="0"/>
          <a:chOff x="0" y="0"/>
          <a:chExt cx="0" cy="0"/>
        </a:xfrm>
      </p:grpSpPr>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1" baseline="0">
                <a:solidFill>
                  <a:schemeClr val="bg2"/>
                </a:solidFill>
                <a:latin typeface="Calibri" pitchFamily="34" charset="0"/>
              </a:defRPr>
            </a:lvl1pPr>
            <a:lvl2pPr marL="608122" indent="0">
              <a:buNone/>
              <a:defRPr sz="2394">
                <a:solidFill>
                  <a:schemeClr val="tx1">
                    <a:tint val="75000"/>
                  </a:schemeClr>
                </a:solidFill>
              </a:defRPr>
            </a:lvl2pPr>
            <a:lvl3pPr marL="1216244" indent="0">
              <a:buNone/>
              <a:defRPr sz="2128">
                <a:solidFill>
                  <a:schemeClr val="tx1">
                    <a:tint val="75000"/>
                  </a:schemeClr>
                </a:solidFill>
              </a:defRPr>
            </a:lvl3pPr>
            <a:lvl4pPr marL="1824365" indent="0">
              <a:buNone/>
              <a:defRPr sz="1863">
                <a:solidFill>
                  <a:schemeClr val="tx1">
                    <a:tint val="75000"/>
                  </a:schemeClr>
                </a:solidFill>
              </a:defRPr>
            </a:lvl4pPr>
            <a:lvl5pPr marL="2432487" indent="0">
              <a:buNone/>
              <a:defRPr sz="1863">
                <a:solidFill>
                  <a:schemeClr val="tx1">
                    <a:tint val="75000"/>
                  </a:schemeClr>
                </a:solidFill>
              </a:defRPr>
            </a:lvl5pPr>
            <a:lvl6pPr marL="3040609" indent="0">
              <a:buNone/>
              <a:defRPr sz="1863">
                <a:solidFill>
                  <a:schemeClr val="tx1">
                    <a:tint val="75000"/>
                  </a:schemeClr>
                </a:solidFill>
              </a:defRPr>
            </a:lvl6pPr>
            <a:lvl7pPr marL="3648731" indent="0">
              <a:buNone/>
              <a:defRPr sz="1863">
                <a:solidFill>
                  <a:schemeClr val="tx1">
                    <a:tint val="75000"/>
                  </a:schemeClr>
                </a:solidFill>
              </a:defRPr>
            </a:lvl7pPr>
            <a:lvl8pPr marL="4256852" indent="0">
              <a:buNone/>
              <a:defRPr sz="1863">
                <a:solidFill>
                  <a:schemeClr val="tx1">
                    <a:tint val="75000"/>
                  </a:schemeClr>
                </a:solidFill>
              </a:defRPr>
            </a:lvl8pPr>
            <a:lvl9pPr marL="4864974" indent="0">
              <a:buNone/>
              <a:defRPr sz="1863">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83745649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p:spPr>
        <p:txBody>
          <a:bodyPr anchor="b"/>
          <a:lstStyle>
            <a:lvl1pPr algn="ctr">
              <a:defRPr sz="5986"/>
            </a:lvl1pPr>
          </a:lstStyle>
          <a:p>
            <a:r>
              <a:rPr lang="en-US"/>
              <a:t>Click to edit Master title style</a:t>
            </a:r>
          </a:p>
        </p:txBody>
      </p:sp>
      <p:sp>
        <p:nvSpPr>
          <p:cNvPr id="3" name="Subtitle 2"/>
          <p:cNvSpPr>
            <a:spLocks noGrp="1"/>
          </p:cNvSpPr>
          <p:nvPr>
            <p:ph type="subTitle" idx="1"/>
          </p:nvPr>
        </p:nvSpPr>
        <p:spPr>
          <a:xfrm>
            <a:off x="1520230" y="3602038"/>
            <a:ext cx="9121379" cy="1655762"/>
          </a:xfrm>
        </p:spPr>
        <p:txBody>
          <a:bodyPr/>
          <a:lstStyle>
            <a:lvl1pPr marL="0" indent="0" algn="ctr">
              <a:buNone/>
              <a:defRPr sz="2394"/>
            </a:lvl1pPr>
            <a:lvl2pPr marL="456103" indent="0" algn="ctr">
              <a:buNone/>
              <a:defRPr sz="1995"/>
            </a:lvl2pPr>
            <a:lvl3pPr marL="912205" indent="0" algn="ctr">
              <a:buNone/>
              <a:defRPr sz="1796"/>
            </a:lvl3pPr>
            <a:lvl4pPr marL="1368308" indent="0" algn="ctr">
              <a:buNone/>
              <a:defRPr sz="1596"/>
            </a:lvl4pPr>
            <a:lvl5pPr marL="1824411" indent="0" algn="ctr">
              <a:buNone/>
              <a:defRPr sz="1596"/>
            </a:lvl5pPr>
            <a:lvl6pPr marL="2280514" indent="0" algn="ctr">
              <a:buNone/>
              <a:defRPr sz="1596"/>
            </a:lvl6pPr>
            <a:lvl7pPr marL="2736616" indent="0" algn="ctr">
              <a:buNone/>
              <a:defRPr sz="1596"/>
            </a:lvl7pPr>
            <a:lvl8pPr marL="3192719" indent="0" algn="ctr">
              <a:buNone/>
              <a:defRPr sz="1596"/>
            </a:lvl8pPr>
            <a:lvl9pPr marL="3648822" indent="0" algn="ctr">
              <a:buNone/>
              <a:defRPr sz="1596"/>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1967DE-AA84-4DFD-815B-4215F81F8E8F}" type="slidenum">
              <a:rPr lang="en-US" smtClean="0"/>
              <a:t>‹#›</a:t>
            </a:fld>
            <a:endParaRPr lang="en-US"/>
          </a:p>
        </p:txBody>
      </p:sp>
    </p:spTree>
    <p:extLst>
      <p:ext uri="{BB962C8B-B14F-4D97-AF65-F5344CB8AC3E}">
        <p14:creationId xmlns:p14="http://schemas.microsoft.com/office/powerpoint/2010/main" val="4196155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lor_backgroun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5152" y="674916"/>
            <a:ext cx="5964344" cy="5795163"/>
          </a:xfrm>
          <a:prstGeom prst="rect">
            <a:avLst/>
          </a:prstGeom>
        </p:spPr>
      </p:pic>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1" baseline="0">
                <a:solidFill>
                  <a:schemeClr val="bg2"/>
                </a:solidFill>
                <a:latin typeface="Calibri" pitchFamily="34" charset="0"/>
              </a:defRPr>
            </a:lvl1pPr>
            <a:lvl2pPr marL="608122" indent="0">
              <a:buNone/>
              <a:defRPr sz="2394">
                <a:solidFill>
                  <a:schemeClr val="tx1">
                    <a:tint val="75000"/>
                  </a:schemeClr>
                </a:solidFill>
              </a:defRPr>
            </a:lvl2pPr>
            <a:lvl3pPr marL="1216244" indent="0">
              <a:buNone/>
              <a:defRPr sz="2128">
                <a:solidFill>
                  <a:schemeClr val="tx1">
                    <a:tint val="75000"/>
                  </a:schemeClr>
                </a:solidFill>
              </a:defRPr>
            </a:lvl3pPr>
            <a:lvl4pPr marL="1824365" indent="0">
              <a:buNone/>
              <a:defRPr sz="1863">
                <a:solidFill>
                  <a:schemeClr val="tx1">
                    <a:tint val="75000"/>
                  </a:schemeClr>
                </a:solidFill>
              </a:defRPr>
            </a:lvl4pPr>
            <a:lvl5pPr marL="2432487" indent="0">
              <a:buNone/>
              <a:defRPr sz="1863">
                <a:solidFill>
                  <a:schemeClr val="tx1">
                    <a:tint val="75000"/>
                  </a:schemeClr>
                </a:solidFill>
              </a:defRPr>
            </a:lvl5pPr>
            <a:lvl6pPr marL="3040609" indent="0">
              <a:buNone/>
              <a:defRPr sz="1863">
                <a:solidFill>
                  <a:schemeClr val="tx1">
                    <a:tint val="75000"/>
                  </a:schemeClr>
                </a:solidFill>
              </a:defRPr>
            </a:lvl6pPr>
            <a:lvl7pPr marL="3648731" indent="0">
              <a:buNone/>
              <a:defRPr sz="1863">
                <a:solidFill>
                  <a:schemeClr val="tx1">
                    <a:tint val="75000"/>
                  </a:schemeClr>
                </a:solidFill>
              </a:defRPr>
            </a:lvl7pPr>
            <a:lvl8pPr marL="4256852" indent="0">
              <a:buNone/>
              <a:defRPr sz="1863">
                <a:solidFill>
                  <a:schemeClr val="tx1">
                    <a:tint val="75000"/>
                  </a:schemeClr>
                </a:solidFill>
              </a:defRPr>
            </a:lvl8pPr>
            <a:lvl9pPr marL="4864974" indent="0">
              <a:buNone/>
              <a:defRPr sz="1863">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396224357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1393"/>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394"/>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394"/>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394"/>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394"/>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394"/>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394"/>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394"/>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394"/>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094745" y="234189"/>
            <a:ext cx="4900878" cy="4634459"/>
          </a:xfrm>
          <a:prstGeom prst="rect">
            <a:avLst/>
          </a:prstGeom>
        </p:spPr>
      </p:pic>
    </p:spTree>
    <p:extLst>
      <p:ext uri="{BB962C8B-B14F-4D97-AF65-F5344CB8AC3E}">
        <p14:creationId xmlns:p14="http://schemas.microsoft.com/office/powerpoint/2010/main" val="129656351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1393"/>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394"/>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394"/>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394"/>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394"/>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394"/>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394"/>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394"/>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394"/>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61838" cy="3391760"/>
          </a:xfrm>
          <a:prstGeom prst="rect">
            <a:avLst/>
          </a:prstGeom>
        </p:spPr>
      </p:pic>
    </p:spTree>
    <p:extLst>
      <p:ext uri="{BB962C8B-B14F-4D97-AF65-F5344CB8AC3E}">
        <p14:creationId xmlns:p14="http://schemas.microsoft.com/office/powerpoint/2010/main" val="202125416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ingle Column with Im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2CF4E6-60B4-6A4E-9674-41525EE631DF}"/>
              </a:ext>
            </a:extLst>
          </p:cNvPr>
          <p:cNvSpPr>
            <a:spLocks noGrp="1"/>
          </p:cNvSpPr>
          <p:nvPr>
            <p:ph type="title"/>
          </p:nvPr>
        </p:nvSpPr>
        <p:spPr>
          <a:xfrm>
            <a:off x="608092" y="731520"/>
            <a:ext cx="10945654" cy="1143000"/>
          </a:xfrm>
          <a:prstGeom prst="rect">
            <a:avLst/>
          </a:prstGeom>
        </p:spPr>
        <p:txBody>
          <a:bodyPr anchor="t" anchorCtr="0"/>
          <a:lstStyle>
            <a:lvl1pPr algn="l">
              <a:lnSpc>
                <a:spcPts val="3990"/>
              </a:lnSpc>
              <a:defRPr sz="3459" b="1" i="0" baseline="0">
                <a:solidFill>
                  <a:srgbClr val="1D624D"/>
                </a:solidFill>
                <a:effectLst/>
                <a:latin typeface="Arial Black" panose="020B0604020202020204" pitchFamily="34" charset="0"/>
                <a:cs typeface="Arial Black" panose="020B0604020202020204" pitchFamily="34" charset="0"/>
              </a:defRPr>
            </a:lvl1pPr>
          </a:lstStyle>
          <a:p>
            <a:endParaRPr lang="en-US"/>
          </a:p>
        </p:txBody>
      </p:sp>
      <p:sp>
        <p:nvSpPr>
          <p:cNvPr id="5" name="Subtitle 2">
            <a:extLst>
              <a:ext uri="{FF2B5EF4-FFF2-40B4-BE49-F238E27FC236}">
                <a16:creationId xmlns:a16="http://schemas.microsoft.com/office/drawing/2014/main" id="{EADE02BA-69B0-3244-BDD3-8A69CC21BEED}"/>
              </a:ext>
            </a:extLst>
          </p:cNvPr>
          <p:cNvSpPr>
            <a:spLocks noGrp="1"/>
          </p:cNvSpPr>
          <p:nvPr>
            <p:ph type="subTitle" idx="1"/>
          </p:nvPr>
        </p:nvSpPr>
        <p:spPr>
          <a:xfrm>
            <a:off x="0" y="163"/>
            <a:ext cx="12161838" cy="465745"/>
          </a:xfrm>
          <a:solidFill>
            <a:srgbClr val="3A7AB6"/>
          </a:solidFill>
        </p:spPr>
        <p:txBody>
          <a:bodyPr lIns="365760" rIns="365760" anchor="ctr"/>
          <a:lstStyle>
            <a:lvl1pPr marL="0" indent="0">
              <a:buNone/>
              <a:defRPr b="1">
                <a:solidFill>
                  <a:srgbClr val="FFFFFF"/>
                </a:solidFill>
              </a:defRPr>
            </a:lvl1pPr>
          </a:lstStyle>
          <a:p>
            <a:endParaRPr lang="en-US"/>
          </a:p>
        </p:txBody>
      </p:sp>
      <p:sp>
        <p:nvSpPr>
          <p:cNvPr id="9" name="Text Placeholder 7">
            <a:extLst>
              <a:ext uri="{FF2B5EF4-FFF2-40B4-BE49-F238E27FC236}">
                <a16:creationId xmlns:a16="http://schemas.microsoft.com/office/drawing/2014/main" id="{0FE56291-69FB-0643-9939-1E6D15C2C115}"/>
              </a:ext>
            </a:extLst>
          </p:cNvPr>
          <p:cNvSpPr>
            <a:spLocks noGrp="1"/>
          </p:cNvSpPr>
          <p:nvPr>
            <p:ph type="body" sz="quarter" idx="10"/>
          </p:nvPr>
        </p:nvSpPr>
        <p:spPr>
          <a:xfrm>
            <a:off x="608092" y="1545167"/>
            <a:ext cx="10945654" cy="4455584"/>
          </a:xfrm>
        </p:spPr>
        <p:txBody>
          <a:bodyPr/>
          <a:lstStyle>
            <a:lvl1pPr marL="306166" indent="-306166">
              <a:buClr>
                <a:srgbClr val="F7931F"/>
              </a:buClr>
              <a:buFont typeface="Wingdings" panose="05000000000000000000" pitchFamily="2" charset="2"/>
              <a:buChar char="§"/>
              <a:defRPr sz="2128">
                <a:solidFill>
                  <a:srgbClr val="2D2D2D"/>
                </a:solidFill>
              </a:defRPr>
            </a:lvl1pPr>
            <a:lvl2pPr>
              <a:buClr>
                <a:srgbClr val="1D624D"/>
              </a:buClr>
              <a:defRPr sz="2128">
                <a:solidFill>
                  <a:srgbClr val="2D2D2D"/>
                </a:solidFill>
              </a:defRPr>
            </a:lvl2pPr>
            <a:lvl3pPr>
              <a:buClr>
                <a:srgbClr val="4EA346"/>
              </a:buClr>
              <a:defRPr sz="2128">
                <a:solidFill>
                  <a:srgbClr val="2D2D2D"/>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
        <p:nvSpPr>
          <p:cNvPr id="6" name="Picture Placeholder 3">
            <a:extLst>
              <a:ext uri="{FF2B5EF4-FFF2-40B4-BE49-F238E27FC236}">
                <a16:creationId xmlns:a16="http://schemas.microsoft.com/office/drawing/2014/main" id="{81A7AEE3-3E73-CF45-9600-EB62115419C2}"/>
              </a:ext>
            </a:extLst>
          </p:cNvPr>
          <p:cNvSpPr>
            <a:spLocks noGrp="1"/>
          </p:cNvSpPr>
          <p:nvPr>
            <p:ph type="pic" sz="quarter" idx="11"/>
          </p:nvPr>
        </p:nvSpPr>
        <p:spPr>
          <a:xfrm>
            <a:off x="6925492" y="465667"/>
            <a:ext cx="5236347" cy="6392333"/>
          </a:xfrm>
        </p:spPr>
        <p:txBody>
          <a:bodyPr/>
          <a:lstStyle/>
          <a:p>
            <a:endParaRPr lang="en-US"/>
          </a:p>
        </p:txBody>
      </p:sp>
    </p:spTree>
    <p:extLst>
      <p:ext uri="{BB962C8B-B14F-4D97-AF65-F5344CB8AC3E}">
        <p14:creationId xmlns:p14="http://schemas.microsoft.com/office/powerpoint/2010/main" val="73937285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ingle Column">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8B2CF4E6-60B4-6A4E-9674-41525EE631DF}"/>
              </a:ext>
            </a:extLst>
          </p:cNvPr>
          <p:cNvSpPr>
            <a:spLocks noGrp="1"/>
          </p:cNvSpPr>
          <p:nvPr>
            <p:ph type="title"/>
          </p:nvPr>
        </p:nvSpPr>
        <p:spPr>
          <a:xfrm>
            <a:off x="608092" y="731520"/>
            <a:ext cx="10945654" cy="1143000"/>
          </a:xfrm>
          <a:prstGeom prst="rect">
            <a:avLst/>
          </a:prstGeom>
        </p:spPr>
        <p:txBody>
          <a:bodyPr anchor="t" anchorCtr="0"/>
          <a:lstStyle>
            <a:lvl1pPr algn="l">
              <a:lnSpc>
                <a:spcPts val="3990"/>
              </a:lnSpc>
              <a:defRPr sz="3459" b="1" i="0" baseline="0">
                <a:solidFill>
                  <a:srgbClr val="1D624D"/>
                </a:solidFill>
                <a:effectLst/>
                <a:latin typeface="Arial Black" panose="020B0604020202020204" pitchFamily="34" charset="0"/>
                <a:cs typeface="Arial Black" panose="020B0604020202020204" pitchFamily="34" charset="0"/>
              </a:defRPr>
            </a:lvl1pPr>
          </a:lstStyle>
          <a:p>
            <a:endParaRPr lang="en-US"/>
          </a:p>
        </p:txBody>
      </p:sp>
      <p:sp>
        <p:nvSpPr>
          <p:cNvPr id="5" name="Subtitle">
            <a:extLst>
              <a:ext uri="{FF2B5EF4-FFF2-40B4-BE49-F238E27FC236}">
                <a16:creationId xmlns:a16="http://schemas.microsoft.com/office/drawing/2014/main" id="{EADE02BA-69B0-3244-BDD3-8A69CC21BEED}"/>
              </a:ext>
            </a:extLst>
          </p:cNvPr>
          <p:cNvSpPr>
            <a:spLocks noGrp="1"/>
          </p:cNvSpPr>
          <p:nvPr>
            <p:ph type="subTitle" idx="1"/>
          </p:nvPr>
        </p:nvSpPr>
        <p:spPr>
          <a:xfrm>
            <a:off x="0" y="163"/>
            <a:ext cx="12161838" cy="465745"/>
          </a:xfrm>
          <a:solidFill>
            <a:srgbClr val="3A7AB6"/>
          </a:solidFill>
        </p:spPr>
        <p:txBody>
          <a:bodyPr lIns="365760" rIns="365760" anchor="ctr"/>
          <a:lstStyle>
            <a:lvl1pPr marL="0" indent="0">
              <a:buNone/>
              <a:defRPr b="1">
                <a:solidFill>
                  <a:srgbClr val="FFFFFF"/>
                </a:solidFill>
              </a:defRPr>
            </a:lvl1pPr>
          </a:lstStyle>
          <a:p>
            <a:endParaRPr lang="en-US"/>
          </a:p>
        </p:txBody>
      </p:sp>
      <p:sp>
        <p:nvSpPr>
          <p:cNvPr id="9" name="Text Placeholder">
            <a:extLst>
              <a:ext uri="{FF2B5EF4-FFF2-40B4-BE49-F238E27FC236}">
                <a16:creationId xmlns:a16="http://schemas.microsoft.com/office/drawing/2014/main" id="{0FE56291-69FB-0643-9939-1E6D15C2C115}"/>
              </a:ext>
            </a:extLst>
          </p:cNvPr>
          <p:cNvSpPr>
            <a:spLocks noGrp="1"/>
          </p:cNvSpPr>
          <p:nvPr>
            <p:ph type="body" sz="quarter" idx="10"/>
          </p:nvPr>
        </p:nvSpPr>
        <p:spPr>
          <a:xfrm>
            <a:off x="608092" y="1545167"/>
            <a:ext cx="10945654" cy="4455584"/>
          </a:xfrm>
        </p:spPr>
        <p:txBody>
          <a:bodyPr/>
          <a:lstStyle>
            <a:lvl1pPr marL="306166" indent="-306166">
              <a:buClr>
                <a:srgbClr val="F7931F"/>
              </a:buClr>
              <a:buFont typeface="Wingdings" panose="05000000000000000000" pitchFamily="2" charset="2"/>
              <a:buChar char="§"/>
              <a:defRPr sz="2128">
                <a:solidFill>
                  <a:srgbClr val="2D2D2D"/>
                </a:solidFill>
              </a:defRPr>
            </a:lvl1pPr>
            <a:lvl2pPr>
              <a:buClr>
                <a:srgbClr val="1D624D"/>
              </a:buClr>
              <a:defRPr sz="2128">
                <a:solidFill>
                  <a:srgbClr val="2D2D2D"/>
                </a:solidFill>
              </a:defRPr>
            </a:lvl2pPr>
            <a:lvl3pPr>
              <a:buClr>
                <a:srgbClr val="4EA346"/>
              </a:buClr>
              <a:defRPr sz="2128">
                <a:solidFill>
                  <a:srgbClr val="2D2D2D"/>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8665028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8336F9-0488-44FE-9F3E-7D1B16AA5A4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79A054E-7362-4866-8C6D-7F00D66B50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59EFC1-AE52-45B4-997E-99E8290C4F6A}"/>
              </a:ext>
            </a:extLst>
          </p:cNvPr>
          <p:cNvSpPr>
            <a:spLocks noGrp="1"/>
          </p:cNvSpPr>
          <p:nvPr>
            <p:ph type="sldNum" sz="quarter" idx="12"/>
          </p:nvPr>
        </p:nvSpPr>
        <p:spPr/>
        <p:txBody>
          <a:bodyPr/>
          <a:lstStyle/>
          <a:p>
            <a:fld id="{75CA051D-61DC-4B9C-BB67-8CD16628D0F3}" type="slidenum">
              <a:rPr lang="en-US" smtClean="0"/>
              <a:t>‹#›</a:t>
            </a:fld>
            <a:endParaRPr lang="en-US"/>
          </a:p>
        </p:txBody>
      </p:sp>
    </p:spTree>
    <p:extLst>
      <p:ext uri="{BB962C8B-B14F-4D97-AF65-F5344CB8AC3E}">
        <p14:creationId xmlns:p14="http://schemas.microsoft.com/office/powerpoint/2010/main" val="4029400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608092" y="1554163"/>
            <a:ext cx="10945654" cy="4621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3" hasCustomPrompt="1"/>
          </p:nvPr>
        </p:nvSpPr>
        <p:spPr>
          <a:xfrm>
            <a:off x="608092" y="6175378"/>
            <a:ext cx="10945654" cy="550863"/>
          </a:xfrm>
        </p:spPr>
        <p:txBody>
          <a:bodyPr anchor="b" anchorCtr="0"/>
          <a:lstStyle>
            <a:lvl1pPr marL="0" indent="0">
              <a:spcBef>
                <a:spcPts val="200"/>
              </a:spcBef>
              <a:buNone/>
              <a:defRPr sz="1197">
                <a:solidFill>
                  <a:schemeClr val="tx2"/>
                </a:solidFill>
              </a:defRPr>
            </a:lvl1pPr>
          </a:lstStyle>
          <a:p>
            <a:pPr lvl="0"/>
            <a:r>
              <a:rPr lang="en-US"/>
              <a:t>*Citations and references</a:t>
            </a:r>
          </a:p>
        </p:txBody>
      </p:sp>
    </p:spTree>
    <p:extLst>
      <p:ext uri="{BB962C8B-B14F-4D97-AF65-F5344CB8AC3E}">
        <p14:creationId xmlns:p14="http://schemas.microsoft.com/office/powerpoint/2010/main" val="416681036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9246885" y="5816009"/>
            <a:ext cx="2579088" cy="905466"/>
          </a:xfrm>
          <a:blipFill>
            <a:blip r:embed="rId2"/>
            <a:stretch>
              <a:fillRect/>
            </a:stretch>
          </a:blipFill>
        </p:spPr>
        <p:txBody>
          <a:bodyPr/>
          <a:lstStyle/>
          <a:p>
            <a:endParaRPr lang="en-US"/>
          </a:p>
        </p:txBody>
      </p:sp>
    </p:spTree>
    <p:extLst>
      <p:ext uri="{BB962C8B-B14F-4D97-AF65-F5344CB8AC3E}">
        <p14:creationId xmlns:p14="http://schemas.microsoft.com/office/powerpoint/2010/main" val="5461639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47131-E4D0-4DCE-B117-24AE42AAF7F0}"/>
              </a:ext>
            </a:extLst>
          </p:cNvPr>
          <p:cNvSpPr>
            <a:spLocks noGrp="1"/>
          </p:cNvSpPr>
          <p:nvPr>
            <p:ph type="ctrTitle"/>
          </p:nvPr>
        </p:nvSpPr>
        <p:spPr>
          <a:xfrm>
            <a:off x="1520230" y="1122363"/>
            <a:ext cx="9121379" cy="2387600"/>
          </a:xfrm>
        </p:spPr>
        <p:txBody>
          <a:bodyPr anchor="b"/>
          <a:lstStyle>
            <a:lvl1pPr algn="ctr">
              <a:defRPr sz="5986"/>
            </a:lvl1pPr>
          </a:lstStyle>
          <a:p>
            <a:r>
              <a:rPr lang="en-US"/>
              <a:t>Click to edit Master title style</a:t>
            </a:r>
          </a:p>
        </p:txBody>
      </p:sp>
      <p:sp>
        <p:nvSpPr>
          <p:cNvPr id="3" name="Subtitle 2">
            <a:extLst>
              <a:ext uri="{FF2B5EF4-FFF2-40B4-BE49-F238E27FC236}">
                <a16:creationId xmlns:a16="http://schemas.microsoft.com/office/drawing/2014/main" id="{5E912BDC-6D17-4ED1-8DB0-A73E6B81D2CD}"/>
              </a:ext>
            </a:extLst>
          </p:cNvPr>
          <p:cNvSpPr>
            <a:spLocks noGrp="1"/>
          </p:cNvSpPr>
          <p:nvPr>
            <p:ph type="subTitle" idx="1"/>
          </p:nvPr>
        </p:nvSpPr>
        <p:spPr>
          <a:xfrm>
            <a:off x="1520230" y="3602038"/>
            <a:ext cx="9121379" cy="1655762"/>
          </a:xfrm>
        </p:spPr>
        <p:txBody>
          <a:bodyPr/>
          <a:lstStyle>
            <a:lvl1pPr marL="0" indent="0" algn="ctr">
              <a:buNone/>
              <a:defRPr sz="2394"/>
            </a:lvl1pPr>
            <a:lvl2pPr marL="456103" indent="0" algn="ctr">
              <a:buNone/>
              <a:defRPr sz="1995"/>
            </a:lvl2pPr>
            <a:lvl3pPr marL="912205" indent="0" algn="ctr">
              <a:buNone/>
              <a:defRPr sz="1796"/>
            </a:lvl3pPr>
            <a:lvl4pPr marL="1368308" indent="0" algn="ctr">
              <a:buNone/>
              <a:defRPr sz="1596"/>
            </a:lvl4pPr>
            <a:lvl5pPr marL="1824411" indent="0" algn="ctr">
              <a:buNone/>
              <a:defRPr sz="1596"/>
            </a:lvl5pPr>
            <a:lvl6pPr marL="2280514" indent="0" algn="ctr">
              <a:buNone/>
              <a:defRPr sz="1596"/>
            </a:lvl6pPr>
            <a:lvl7pPr marL="2736616" indent="0" algn="ctr">
              <a:buNone/>
              <a:defRPr sz="1596"/>
            </a:lvl7pPr>
            <a:lvl8pPr marL="3192719" indent="0" algn="ctr">
              <a:buNone/>
              <a:defRPr sz="1596"/>
            </a:lvl8pPr>
            <a:lvl9pPr marL="3648822"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630007E4-FF21-45B9-A02B-D464F50D140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4934B4D-DEC8-4E32-BB98-78EC9E1CB1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657EA-3979-4830-BB77-47075579BC32}"/>
              </a:ext>
            </a:extLst>
          </p:cNvPr>
          <p:cNvSpPr>
            <a:spLocks noGrp="1"/>
          </p:cNvSpPr>
          <p:nvPr>
            <p:ph type="sldNum" sz="quarter" idx="12"/>
          </p:nvPr>
        </p:nvSpPr>
        <p:spPr/>
        <p:txBody>
          <a:bodyPr/>
          <a:lstStyle/>
          <a:p>
            <a:fld id="{4680E5DC-A6C9-4B63-94BC-106AAA09CA63}" type="slidenum">
              <a:rPr lang="en-US" smtClean="0"/>
              <a:t>‹#›</a:t>
            </a:fld>
            <a:endParaRPr lang="en-US"/>
          </a:p>
        </p:txBody>
      </p:sp>
    </p:spTree>
    <p:extLst>
      <p:ext uri="{BB962C8B-B14F-4D97-AF65-F5344CB8AC3E}">
        <p14:creationId xmlns:p14="http://schemas.microsoft.com/office/powerpoint/2010/main" val="3690310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ED0FD-BA78-4A80-BCCA-A7C2CE9DB6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CC80FF-D36A-49D3-B472-5871DAC666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0340B-D7DA-43AB-B0F8-FD9C3D0E575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D363C9D-1425-4C8F-BD40-2A9692804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D80D9B-65AE-4DC2-8A99-6AB030E00B93}"/>
              </a:ext>
            </a:extLst>
          </p:cNvPr>
          <p:cNvSpPr>
            <a:spLocks noGrp="1"/>
          </p:cNvSpPr>
          <p:nvPr>
            <p:ph type="sldNum" sz="quarter" idx="12"/>
          </p:nvPr>
        </p:nvSpPr>
        <p:spPr/>
        <p:txBody>
          <a:bodyPr/>
          <a:lstStyle/>
          <a:p>
            <a:fld id="{4680E5DC-A6C9-4B63-94BC-106AAA09CA63}" type="slidenum">
              <a:rPr lang="en-US" smtClean="0"/>
              <a:t>‹#›</a:t>
            </a:fld>
            <a:endParaRPr lang="en-US"/>
          </a:p>
        </p:txBody>
      </p:sp>
    </p:spTree>
    <p:extLst>
      <p:ext uri="{BB962C8B-B14F-4D97-AF65-F5344CB8AC3E}">
        <p14:creationId xmlns:p14="http://schemas.microsoft.com/office/powerpoint/2010/main" val="2155780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30356" y="1288498"/>
            <a:ext cx="4900878"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8064" y="1"/>
            <a:ext cx="11743776"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1" name="Title 1"/>
          <p:cNvSpPr>
            <a:spLocks noGrp="1"/>
          </p:cNvSpPr>
          <p:nvPr userDrawn="1">
            <p:ph type="title"/>
          </p:nvPr>
        </p:nvSpPr>
        <p:spPr>
          <a:xfrm>
            <a:off x="694965" y="12130"/>
            <a:ext cx="11466877"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4964" y="1368341"/>
            <a:ext cx="10131066" cy="457200"/>
          </a:xfrm>
          <a:prstGeom prst="rect">
            <a:avLst/>
          </a:prstGeom>
        </p:spPr>
        <p:txBody>
          <a:bodyPr/>
          <a:lstStyle>
            <a:lvl1pPr marL="0" indent="0" algn="l">
              <a:buNone/>
              <a:defRPr sz="2661" b="1" baseline="0">
                <a:solidFill>
                  <a:srgbClr val="2D2D2D"/>
                </a:solidFill>
                <a:effectLst/>
                <a:latin typeface="Calibri" pitchFamily="34" charset="0"/>
              </a:defRPr>
            </a:lvl1pPr>
            <a:lvl2pPr marL="608107" indent="0" algn="ctr">
              <a:buNone/>
              <a:defRPr>
                <a:solidFill>
                  <a:schemeClr val="tx1">
                    <a:tint val="75000"/>
                  </a:schemeClr>
                </a:solidFill>
              </a:defRPr>
            </a:lvl2pPr>
            <a:lvl3pPr marL="1216214" indent="0" algn="ctr">
              <a:buNone/>
              <a:defRPr>
                <a:solidFill>
                  <a:schemeClr val="tx1">
                    <a:tint val="75000"/>
                  </a:schemeClr>
                </a:solidFill>
              </a:defRPr>
            </a:lvl3pPr>
            <a:lvl4pPr marL="1824320" indent="0" algn="ctr">
              <a:buNone/>
              <a:defRPr>
                <a:solidFill>
                  <a:schemeClr val="tx1">
                    <a:tint val="75000"/>
                  </a:schemeClr>
                </a:solidFill>
              </a:defRPr>
            </a:lvl4pPr>
            <a:lvl5pPr marL="2432426" indent="0" algn="ctr">
              <a:buNone/>
              <a:defRPr>
                <a:solidFill>
                  <a:schemeClr val="tx1">
                    <a:tint val="75000"/>
                  </a:schemeClr>
                </a:solidFill>
              </a:defRPr>
            </a:lvl5pPr>
            <a:lvl6pPr marL="3040533" indent="0" algn="ctr">
              <a:buNone/>
              <a:defRPr>
                <a:solidFill>
                  <a:schemeClr val="tx1">
                    <a:tint val="75000"/>
                  </a:schemeClr>
                </a:solidFill>
              </a:defRPr>
            </a:lvl6pPr>
            <a:lvl7pPr marL="3648640" indent="0" algn="ctr">
              <a:buNone/>
              <a:defRPr>
                <a:solidFill>
                  <a:schemeClr val="tx1">
                    <a:tint val="75000"/>
                  </a:schemeClr>
                </a:solidFill>
              </a:defRPr>
            </a:lvl7pPr>
            <a:lvl8pPr marL="4256746" indent="0" algn="ctr">
              <a:buNone/>
              <a:defRPr>
                <a:solidFill>
                  <a:schemeClr val="tx1">
                    <a:tint val="75000"/>
                  </a:schemeClr>
                </a:solidFill>
              </a:defRPr>
            </a:lvl8pPr>
            <a:lvl9pPr marL="4864853"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5214" y="2520848"/>
            <a:ext cx="10131066" cy="1039317"/>
          </a:xfrm>
          <a:prstGeom prst="rect">
            <a:avLst/>
          </a:prstGeom>
        </p:spPr>
        <p:txBody>
          <a:bodyPr/>
          <a:lstStyle>
            <a:lvl1pPr marL="0" indent="0" algn="l">
              <a:lnSpc>
                <a:spcPts val="2661"/>
              </a:lnSpc>
              <a:buNone/>
              <a:defRPr sz="2394"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381" y="5706815"/>
            <a:ext cx="1668641" cy="959001"/>
          </a:xfrm>
          <a:prstGeom prst="rect">
            <a:avLst/>
          </a:prstGeom>
        </p:spPr>
      </p:pic>
      <p:grpSp>
        <p:nvGrpSpPr>
          <p:cNvPr id="10" name="Group 9">
            <a:extLst>
              <a:ext uri="{FF2B5EF4-FFF2-40B4-BE49-F238E27FC236}">
                <a16:creationId xmlns:a16="http://schemas.microsoft.com/office/drawing/2014/main" id="{2900023D-2373-43F5-A4AA-FD7F91255A55}"/>
              </a:ext>
            </a:extLst>
          </p:cNvPr>
          <p:cNvGrpSpPr/>
          <p:nvPr userDrawn="1"/>
        </p:nvGrpSpPr>
        <p:grpSpPr>
          <a:xfrm>
            <a:off x="2" y="4"/>
            <a:ext cx="355328"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
        <p:nvSpPr>
          <p:cNvPr id="15" name="TextBox 14">
            <a:extLst>
              <a:ext uri="{FF2B5EF4-FFF2-40B4-BE49-F238E27FC236}">
                <a16:creationId xmlns:a16="http://schemas.microsoft.com/office/drawing/2014/main" id="{9EA0238C-23EC-47A0-ABAA-400AE503943B}"/>
              </a:ext>
            </a:extLst>
          </p:cNvPr>
          <p:cNvSpPr txBox="1"/>
          <p:nvPr userDrawn="1"/>
        </p:nvSpPr>
        <p:spPr>
          <a:xfrm>
            <a:off x="6599753" y="6014056"/>
            <a:ext cx="5562089" cy="501804"/>
          </a:xfrm>
          <a:prstGeom prst="rect">
            <a:avLst/>
          </a:prstGeom>
          <a:solidFill>
            <a:srgbClr val="FBAB18"/>
          </a:solidFill>
        </p:spPr>
        <p:txBody>
          <a:bodyPr wrap="square" rtlCol="0">
            <a:spAutoFit/>
          </a:bodyPr>
          <a:lstStyle/>
          <a:p>
            <a:pPr marL="380067" marR="0" lvl="0" indent="0" algn="l" defTabSz="1216214" rtl="0" eaLnBrk="0" fontAlgn="base" latinLnBrk="0" hangingPunct="0">
              <a:lnSpc>
                <a:spcPct val="100000"/>
              </a:lnSpc>
              <a:spcBef>
                <a:spcPct val="0"/>
              </a:spcBef>
              <a:spcAft>
                <a:spcPct val="0"/>
              </a:spcAft>
              <a:buClrTx/>
              <a:buSzTx/>
              <a:buFontTx/>
              <a:buNone/>
              <a:tabLst/>
              <a:defRPr/>
            </a:pPr>
            <a:r>
              <a:rPr lang="en-US" sz="2661" b="1">
                <a:solidFill>
                  <a:srgbClr val="2D2D2D"/>
                </a:solidFill>
                <a:latin typeface="Calibri" panose="020F0502020204030204" pitchFamily="34" charset="0"/>
                <a:cs typeface="Calibri" panose="020F0502020204030204" pitchFamily="34" charset="0"/>
              </a:rPr>
              <a:t>cdc.gov/coronavirus</a:t>
            </a:r>
          </a:p>
        </p:txBody>
      </p:sp>
    </p:spTree>
    <p:extLst>
      <p:ext uri="{BB962C8B-B14F-4D97-AF65-F5344CB8AC3E}">
        <p14:creationId xmlns:p14="http://schemas.microsoft.com/office/powerpoint/2010/main" val="64050132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51C59-1F30-438C-8E82-2BD0DB220F9E}"/>
              </a:ext>
            </a:extLst>
          </p:cNvPr>
          <p:cNvSpPr>
            <a:spLocks noGrp="1"/>
          </p:cNvSpPr>
          <p:nvPr>
            <p:ph type="title"/>
          </p:nvPr>
        </p:nvSpPr>
        <p:spPr>
          <a:xfrm>
            <a:off x="829792" y="1709740"/>
            <a:ext cx="10489585" cy="2852737"/>
          </a:xfrm>
        </p:spPr>
        <p:txBody>
          <a:bodyPr anchor="b"/>
          <a:lstStyle>
            <a:lvl1pPr>
              <a:defRPr sz="5986"/>
            </a:lvl1pPr>
          </a:lstStyle>
          <a:p>
            <a:r>
              <a:rPr lang="en-US"/>
              <a:t>Click to edit Master title style</a:t>
            </a:r>
          </a:p>
        </p:txBody>
      </p:sp>
      <p:sp>
        <p:nvSpPr>
          <p:cNvPr id="3" name="Text Placeholder 2">
            <a:extLst>
              <a:ext uri="{FF2B5EF4-FFF2-40B4-BE49-F238E27FC236}">
                <a16:creationId xmlns:a16="http://schemas.microsoft.com/office/drawing/2014/main" id="{709F5B35-0E23-497E-B139-AB050FE5A016}"/>
              </a:ext>
            </a:extLst>
          </p:cNvPr>
          <p:cNvSpPr>
            <a:spLocks noGrp="1"/>
          </p:cNvSpPr>
          <p:nvPr>
            <p:ph type="body" idx="1"/>
          </p:nvPr>
        </p:nvSpPr>
        <p:spPr>
          <a:xfrm>
            <a:off x="829792" y="4589465"/>
            <a:ext cx="10489585" cy="1500187"/>
          </a:xfrm>
        </p:spPr>
        <p:txBody>
          <a:bodyPr/>
          <a:lstStyle>
            <a:lvl1pPr marL="0" indent="0">
              <a:buNone/>
              <a:defRPr sz="2394">
                <a:solidFill>
                  <a:schemeClr val="tx1">
                    <a:tint val="75000"/>
                  </a:schemeClr>
                </a:solidFill>
              </a:defRPr>
            </a:lvl1pPr>
            <a:lvl2pPr marL="456103" indent="0">
              <a:buNone/>
              <a:defRPr sz="1995">
                <a:solidFill>
                  <a:schemeClr val="tx1">
                    <a:tint val="75000"/>
                  </a:schemeClr>
                </a:solidFill>
              </a:defRPr>
            </a:lvl2pPr>
            <a:lvl3pPr marL="912205" indent="0">
              <a:buNone/>
              <a:defRPr sz="1796">
                <a:solidFill>
                  <a:schemeClr val="tx1">
                    <a:tint val="75000"/>
                  </a:schemeClr>
                </a:solidFill>
              </a:defRPr>
            </a:lvl3pPr>
            <a:lvl4pPr marL="1368308" indent="0">
              <a:buNone/>
              <a:defRPr sz="1596">
                <a:solidFill>
                  <a:schemeClr val="tx1">
                    <a:tint val="75000"/>
                  </a:schemeClr>
                </a:solidFill>
              </a:defRPr>
            </a:lvl4pPr>
            <a:lvl5pPr marL="1824411" indent="0">
              <a:buNone/>
              <a:defRPr sz="1596">
                <a:solidFill>
                  <a:schemeClr val="tx1">
                    <a:tint val="75000"/>
                  </a:schemeClr>
                </a:solidFill>
              </a:defRPr>
            </a:lvl5pPr>
            <a:lvl6pPr marL="2280514" indent="0">
              <a:buNone/>
              <a:defRPr sz="1596">
                <a:solidFill>
                  <a:schemeClr val="tx1">
                    <a:tint val="75000"/>
                  </a:schemeClr>
                </a:solidFill>
              </a:defRPr>
            </a:lvl6pPr>
            <a:lvl7pPr marL="2736616" indent="0">
              <a:buNone/>
              <a:defRPr sz="1596">
                <a:solidFill>
                  <a:schemeClr val="tx1">
                    <a:tint val="75000"/>
                  </a:schemeClr>
                </a:solidFill>
              </a:defRPr>
            </a:lvl7pPr>
            <a:lvl8pPr marL="3192719" indent="0">
              <a:buNone/>
              <a:defRPr sz="1596">
                <a:solidFill>
                  <a:schemeClr val="tx1">
                    <a:tint val="75000"/>
                  </a:schemeClr>
                </a:solidFill>
              </a:defRPr>
            </a:lvl8pPr>
            <a:lvl9pPr marL="3648822"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87AABC-2AC0-441A-A481-0BB3008C69D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3E404C2-50F3-4775-9D03-7EAA6685DE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0CA12-8806-47D0-8D42-69C61E2B0A61}"/>
              </a:ext>
            </a:extLst>
          </p:cNvPr>
          <p:cNvSpPr>
            <a:spLocks noGrp="1"/>
          </p:cNvSpPr>
          <p:nvPr>
            <p:ph type="sldNum" sz="quarter" idx="12"/>
          </p:nvPr>
        </p:nvSpPr>
        <p:spPr/>
        <p:txBody>
          <a:bodyPr/>
          <a:lstStyle/>
          <a:p>
            <a:fld id="{4680E5DC-A6C9-4B63-94BC-106AAA09CA63}" type="slidenum">
              <a:rPr lang="en-US" smtClean="0"/>
              <a:t>‹#›</a:t>
            </a:fld>
            <a:endParaRPr lang="en-US"/>
          </a:p>
        </p:txBody>
      </p:sp>
    </p:spTree>
    <p:extLst>
      <p:ext uri="{BB962C8B-B14F-4D97-AF65-F5344CB8AC3E}">
        <p14:creationId xmlns:p14="http://schemas.microsoft.com/office/powerpoint/2010/main" val="3785482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CE207-2E07-43DE-9A86-340B796E53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CC8B72-DD5E-4784-A67F-5C84281E9DC7}"/>
              </a:ext>
            </a:extLst>
          </p:cNvPr>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F6C5D9-B9D3-4BC7-86A8-2D622F268D4C}"/>
              </a:ext>
            </a:extLst>
          </p:cNvPr>
          <p:cNvSpPr>
            <a:spLocks noGrp="1"/>
          </p:cNvSpPr>
          <p:nvPr>
            <p:ph sz="half" idx="2"/>
          </p:nvPr>
        </p:nvSpPr>
        <p:spPr>
          <a:xfrm>
            <a:off x="6156931"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251796-2298-4893-AECD-FA23B0631C5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0742F39-87CB-4403-8221-B1F645743D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EB695F-C4D1-4909-8914-386E25CD4FAB}"/>
              </a:ext>
            </a:extLst>
          </p:cNvPr>
          <p:cNvSpPr>
            <a:spLocks noGrp="1"/>
          </p:cNvSpPr>
          <p:nvPr>
            <p:ph type="sldNum" sz="quarter" idx="12"/>
          </p:nvPr>
        </p:nvSpPr>
        <p:spPr/>
        <p:txBody>
          <a:bodyPr/>
          <a:lstStyle/>
          <a:p>
            <a:fld id="{4680E5DC-A6C9-4B63-94BC-106AAA09CA63}" type="slidenum">
              <a:rPr lang="en-US" smtClean="0"/>
              <a:t>‹#›</a:t>
            </a:fld>
            <a:endParaRPr lang="en-US"/>
          </a:p>
        </p:txBody>
      </p:sp>
    </p:spTree>
    <p:extLst>
      <p:ext uri="{BB962C8B-B14F-4D97-AF65-F5344CB8AC3E}">
        <p14:creationId xmlns:p14="http://schemas.microsoft.com/office/powerpoint/2010/main" val="20196446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28A8F-ACD9-4064-A86A-A486C4FA50C0}"/>
              </a:ext>
            </a:extLst>
          </p:cNvPr>
          <p:cNvSpPr>
            <a:spLocks noGrp="1"/>
          </p:cNvSpPr>
          <p:nvPr>
            <p:ph type="title"/>
          </p:nvPr>
        </p:nvSpPr>
        <p:spPr>
          <a:xfrm>
            <a:off x="837711" y="365127"/>
            <a:ext cx="1048958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1ED9DF-C881-458A-AE9A-39E69C26151A}"/>
              </a:ext>
            </a:extLst>
          </p:cNvPr>
          <p:cNvSpPr>
            <a:spLocks noGrp="1"/>
          </p:cNvSpPr>
          <p:nvPr>
            <p:ph type="body" idx="1"/>
          </p:nvPr>
        </p:nvSpPr>
        <p:spPr>
          <a:xfrm>
            <a:off x="837712" y="1681163"/>
            <a:ext cx="5145027" cy="823912"/>
          </a:xfrm>
        </p:spPr>
        <p:txBody>
          <a:bodyPr anchor="b"/>
          <a:lstStyle>
            <a:lvl1pPr marL="0" indent="0">
              <a:buNone/>
              <a:defRPr sz="2394" b="1"/>
            </a:lvl1pPr>
            <a:lvl2pPr marL="456103" indent="0">
              <a:buNone/>
              <a:defRPr sz="1995" b="1"/>
            </a:lvl2pPr>
            <a:lvl3pPr marL="912205" indent="0">
              <a:buNone/>
              <a:defRPr sz="1796" b="1"/>
            </a:lvl3pPr>
            <a:lvl4pPr marL="1368308" indent="0">
              <a:buNone/>
              <a:defRPr sz="1596" b="1"/>
            </a:lvl4pPr>
            <a:lvl5pPr marL="1824411" indent="0">
              <a:buNone/>
              <a:defRPr sz="1596" b="1"/>
            </a:lvl5pPr>
            <a:lvl6pPr marL="2280514" indent="0">
              <a:buNone/>
              <a:defRPr sz="1596" b="1"/>
            </a:lvl6pPr>
            <a:lvl7pPr marL="2736616" indent="0">
              <a:buNone/>
              <a:defRPr sz="1596" b="1"/>
            </a:lvl7pPr>
            <a:lvl8pPr marL="3192719" indent="0">
              <a:buNone/>
              <a:defRPr sz="1596" b="1"/>
            </a:lvl8pPr>
            <a:lvl9pPr marL="3648822"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DA3A174C-C84C-42BC-8542-5524DCF691CB}"/>
              </a:ext>
            </a:extLst>
          </p:cNvPr>
          <p:cNvSpPr>
            <a:spLocks noGrp="1"/>
          </p:cNvSpPr>
          <p:nvPr>
            <p:ph sz="half" idx="2"/>
          </p:nvPr>
        </p:nvSpPr>
        <p:spPr>
          <a:xfrm>
            <a:off x="837712"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F330A1-FA5D-400E-BDDB-9BC81A1A06CD}"/>
              </a:ext>
            </a:extLst>
          </p:cNvPr>
          <p:cNvSpPr>
            <a:spLocks noGrp="1"/>
          </p:cNvSpPr>
          <p:nvPr>
            <p:ph type="body" sz="quarter" idx="3"/>
          </p:nvPr>
        </p:nvSpPr>
        <p:spPr>
          <a:xfrm>
            <a:off x="6156931" y="1681163"/>
            <a:ext cx="5170365" cy="823912"/>
          </a:xfrm>
        </p:spPr>
        <p:txBody>
          <a:bodyPr anchor="b"/>
          <a:lstStyle>
            <a:lvl1pPr marL="0" indent="0">
              <a:buNone/>
              <a:defRPr sz="2394" b="1"/>
            </a:lvl1pPr>
            <a:lvl2pPr marL="456103" indent="0">
              <a:buNone/>
              <a:defRPr sz="1995" b="1"/>
            </a:lvl2pPr>
            <a:lvl3pPr marL="912205" indent="0">
              <a:buNone/>
              <a:defRPr sz="1796" b="1"/>
            </a:lvl3pPr>
            <a:lvl4pPr marL="1368308" indent="0">
              <a:buNone/>
              <a:defRPr sz="1596" b="1"/>
            </a:lvl4pPr>
            <a:lvl5pPr marL="1824411" indent="0">
              <a:buNone/>
              <a:defRPr sz="1596" b="1"/>
            </a:lvl5pPr>
            <a:lvl6pPr marL="2280514" indent="0">
              <a:buNone/>
              <a:defRPr sz="1596" b="1"/>
            </a:lvl6pPr>
            <a:lvl7pPr marL="2736616" indent="0">
              <a:buNone/>
              <a:defRPr sz="1596" b="1"/>
            </a:lvl7pPr>
            <a:lvl8pPr marL="3192719" indent="0">
              <a:buNone/>
              <a:defRPr sz="1596" b="1"/>
            </a:lvl8pPr>
            <a:lvl9pPr marL="3648822"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FCDD4F18-D619-4CBA-9FC1-FFD4D1E4B38F}"/>
              </a:ext>
            </a:extLst>
          </p:cNvPr>
          <p:cNvSpPr>
            <a:spLocks noGrp="1"/>
          </p:cNvSpPr>
          <p:nvPr>
            <p:ph sz="quarter" idx="4"/>
          </p:nvPr>
        </p:nvSpPr>
        <p:spPr>
          <a:xfrm>
            <a:off x="6156931"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3ABD89-FA01-414D-BA66-676EF968A55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1435BA7-B35B-4C36-A102-E4BED4D8F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46FF39-A1E6-474E-B680-EA0848B9431F}"/>
              </a:ext>
            </a:extLst>
          </p:cNvPr>
          <p:cNvSpPr>
            <a:spLocks noGrp="1"/>
          </p:cNvSpPr>
          <p:nvPr>
            <p:ph type="sldNum" sz="quarter" idx="12"/>
          </p:nvPr>
        </p:nvSpPr>
        <p:spPr/>
        <p:txBody>
          <a:bodyPr/>
          <a:lstStyle/>
          <a:p>
            <a:fld id="{4680E5DC-A6C9-4B63-94BC-106AAA09CA63}" type="slidenum">
              <a:rPr lang="en-US" smtClean="0"/>
              <a:t>‹#›</a:t>
            </a:fld>
            <a:endParaRPr lang="en-US"/>
          </a:p>
        </p:txBody>
      </p:sp>
    </p:spTree>
    <p:extLst>
      <p:ext uri="{BB962C8B-B14F-4D97-AF65-F5344CB8AC3E}">
        <p14:creationId xmlns:p14="http://schemas.microsoft.com/office/powerpoint/2010/main" val="2479120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F7449-0BAB-4EAD-9661-CCC4C77EB0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A1A34F-55B5-4089-A0F1-04CBE9FAEE2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9B1CFC2-5624-43C0-A060-7E0258C3B0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07C515-0466-4449-AE8A-29402686922E}"/>
              </a:ext>
            </a:extLst>
          </p:cNvPr>
          <p:cNvSpPr>
            <a:spLocks noGrp="1"/>
          </p:cNvSpPr>
          <p:nvPr>
            <p:ph type="sldNum" sz="quarter" idx="12"/>
          </p:nvPr>
        </p:nvSpPr>
        <p:spPr/>
        <p:txBody>
          <a:bodyPr/>
          <a:lstStyle/>
          <a:p>
            <a:fld id="{4680E5DC-A6C9-4B63-94BC-106AAA09CA63}" type="slidenum">
              <a:rPr lang="en-US" smtClean="0"/>
              <a:t>‹#›</a:t>
            </a:fld>
            <a:endParaRPr lang="en-US"/>
          </a:p>
        </p:txBody>
      </p:sp>
    </p:spTree>
    <p:extLst>
      <p:ext uri="{BB962C8B-B14F-4D97-AF65-F5344CB8AC3E}">
        <p14:creationId xmlns:p14="http://schemas.microsoft.com/office/powerpoint/2010/main" val="3676737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04D272-ECFF-4E6F-B1FA-FE25A9FFB41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62F812C-07EE-4879-980B-DE4C34095B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DA9134-AE49-4B20-8FCB-F5F1D3F69BDF}"/>
              </a:ext>
            </a:extLst>
          </p:cNvPr>
          <p:cNvSpPr>
            <a:spLocks noGrp="1"/>
          </p:cNvSpPr>
          <p:nvPr>
            <p:ph type="sldNum" sz="quarter" idx="12"/>
          </p:nvPr>
        </p:nvSpPr>
        <p:spPr/>
        <p:txBody>
          <a:bodyPr/>
          <a:lstStyle/>
          <a:p>
            <a:fld id="{4680E5DC-A6C9-4B63-94BC-106AAA09CA63}" type="slidenum">
              <a:rPr lang="en-US" smtClean="0"/>
              <a:t>‹#›</a:t>
            </a:fld>
            <a:endParaRPr lang="en-US"/>
          </a:p>
        </p:txBody>
      </p:sp>
    </p:spTree>
    <p:extLst>
      <p:ext uri="{BB962C8B-B14F-4D97-AF65-F5344CB8AC3E}">
        <p14:creationId xmlns:p14="http://schemas.microsoft.com/office/powerpoint/2010/main" val="241739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0418E-AC4F-4FF9-A87B-BE8C23EF2DC2}"/>
              </a:ext>
            </a:extLst>
          </p:cNvPr>
          <p:cNvSpPr>
            <a:spLocks noGrp="1"/>
          </p:cNvSpPr>
          <p:nvPr>
            <p:ph type="title"/>
          </p:nvPr>
        </p:nvSpPr>
        <p:spPr>
          <a:xfrm>
            <a:off x="837712" y="457200"/>
            <a:ext cx="3922509" cy="1600200"/>
          </a:xfr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7AF7EF81-BD87-4862-AF61-8DA9D798FB52}"/>
              </a:ext>
            </a:extLst>
          </p:cNvPr>
          <p:cNvSpPr>
            <a:spLocks noGrp="1"/>
          </p:cNvSpPr>
          <p:nvPr>
            <p:ph idx="1"/>
          </p:nvPr>
        </p:nvSpPr>
        <p:spPr>
          <a:xfrm>
            <a:off x="5170365" y="987427"/>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5C8B36-957F-4F6A-AC10-9F483BDD7E6E}"/>
              </a:ext>
            </a:extLst>
          </p:cNvPr>
          <p:cNvSpPr>
            <a:spLocks noGrp="1"/>
          </p:cNvSpPr>
          <p:nvPr>
            <p:ph type="body" sz="half" idx="2"/>
          </p:nvPr>
        </p:nvSpPr>
        <p:spPr>
          <a:xfrm>
            <a:off x="837712" y="2057400"/>
            <a:ext cx="3922509" cy="3811588"/>
          </a:xfrm>
        </p:spPr>
        <p:txBody>
          <a:bodyPr/>
          <a:lstStyle>
            <a:lvl1pPr marL="0" indent="0">
              <a:buNone/>
              <a:defRPr sz="1596"/>
            </a:lvl1pPr>
            <a:lvl2pPr marL="456103" indent="0">
              <a:buNone/>
              <a:defRPr sz="1397"/>
            </a:lvl2pPr>
            <a:lvl3pPr marL="912205" indent="0">
              <a:buNone/>
              <a:defRPr sz="1197"/>
            </a:lvl3pPr>
            <a:lvl4pPr marL="1368308" indent="0">
              <a:buNone/>
              <a:defRPr sz="998"/>
            </a:lvl4pPr>
            <a:lvl5pPr marL="1824411" indent="0">
              <a:buNone/>
              <a:defRPr sz="998"/>
            </a:lvl5pPr>
            <a:lvl6pPr marL="2280514" indent="0">
              <a:buNone/>
              <a:defRPr sz="998"/>
            </a:lvl6pPr>
            <a:lvl7pPr marL="2736616" indent="0">
              <a:buNone/>
              <a:defRPr sz="998"/>
            </a:lvl7pPr>
            <a:lvl8pPr marL="3192719" indent="0">
              <a:buNone/>
              <a:defRPr sz="998"/>
            </a:lvl8pPr>
            <a:lvl9pPr marL="3648822"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082FB6C3-FFA9-48EA-B0AE-ED06580636E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8D16087-8756-49E6-8F6F-F88CC021F4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525806-B92A-4EFA-9046-FA92A7566736}"/>
              </a:ext>
            </a:extLst>
          </p:cNvPr>
          <p:cNvSpPr>
            <a:spLocks noGrp="1"/>
          </p:cNvSpPr>
          <p:nvPr>
            <p:ph type="sldNum" sz="quarter" idx="12"/>
          </p:nvPr>
        </p:nvSpPr>
        <p:spPr/>
        <p:txBody>
          <a:bodyPr/>
          <a:lstStyle/>
          <a:p>
            <a:fld id="{4680E5DC-A6C9-4B63-94BC-106AAA09CA63}" type="slidenum">
              <a:rPr lang="en-US" smtClean="0"/>
              <a:t>‹#›</a:t>
            </a:fld>
            <a:endParaRPr lang="en-US"/>
          </a:p>
        </p:txBody>
      </p:sp>
    </p:spTree>
    <p:extLst>
      <p:ext uri="{BB962C8B-B14F-4D97-AF65-F5344CB8AC3E}">
        <p14:creationId xmlns:p14="http://schemas.microsoft.com/office/powerpoint/2010/main" val="36955419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EC7-6578-4D53-9993-63BA9B343F27}"/>
              </a:ext>
            </a:extLst>
          </p:cNvPr>
          <p:cNvSpPr>
            <a:spLocks noGrp="1"/>
          </p:cNvSpPr>
          <p:nvPr>
            <p:ph type="title"/>
          </p:nvPr>
        </p:nvSpPr>
        <p:spPr>
          <a:xfrm>
            <a:off x="837712" y="457200"/>
            <a:ext cx="3922509" cy="1600200"/>
          </a:xfr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3B6A5FB3-646A-4D3D-837E-05B9FB032C05}"/>
              </a:ext>
            </a:extLst>
          </p:cNvPr>
          <p:cNvSpPr>
            <a:spLocks noGrp="1"/>
          </p:cNvSpPr>
          <p:nvPr>
            <p:ph type="pic" idx="1"/>
          </p:nvPr>
        </p:nvSpPr>
        <p:spPr>
          <a:xfrm>
            <a:off x="5170365" y="987427"/>
            <a:ext cx="6156930" cy="4873625"/>
          </a:xfrm>
        </p:spPr>
        <p:txBody>
          <a:bodyPr/>
          <a:lstStyle>
            <a:lvl1pPr marL="0" indent="0">
              <a:buNone/>
              <a:defRPr sz="3192"/>
            </a:lvl1pPr>
            <a:lvl2pPr marL="456103" indent="0">
              <a:buNone/>
              <a:defRPr sz="2793"/>
            </a:lvl2pPr>
            <a:lvl3pPr marL="912205" indent="0">
              <a:buNone/>
              <a:defRPr sz="2394"/>
            </a:lvl3pPr>
            <a:lvl4pPr marL="1368308" indent="0">
              <a:buNone/>
              <a:defRPr sz="1995"/>
            </a:lvl4pPr>
            <a:lvl5pPr marL="1824411" indent="0">
              <a:buNone/>
              <a:defRPr sz="1995"/>
            </a:lvl5pPr>
            <a:lvl6pPr marL="2280514" indent="0">
              <a:buNone/>
              <a:defRPr sz="1995"/>
            </a:lvl6pPr>
            <a:lvl7pPr marL="2736616" indent="0">
              <a:buNone/>
              <a:defRPr sz="1995"/>
            </a:lvl7pPr>
            <a:lvl8pPr marL="3192719" indent="0">
              <a:buNone/>
              <a:defRPr sz="1995"/>
            </a:lvl8pPr>
            <a:lvl9pPr marL="3648822" indent="0">
              <a:buNone/>
              <a:defRPr sz="1995"/>
            </a:lvl9pPr>
          </a:lstStyle>
          <a:p>
            <a:endParaRPr lang="en-US"/>
          </a:p>
        </p:txBody>
      </p:sp>
      <p:sp>
        <p:nvSpPr>
          <p:cNvPr id="4" name="Text Placeholder 3">
            <a:extLst>
              <a:ext uri="{FF2B5EF4-FFF2-40B4-BE49-F238E27FC236}">
                <a16:creationId xmlns:a16="http://schemas.microsoft.com/office/drawing/2014/main" id="{3265E477-9455-4F09-AF7E-66899F0C611D}"/>
              </a:ext>
            </a:extLst>
          </p:cNvPr>
          <p:cNvSpPr>
            <a:spLocks noGrp="1"/>
          </p:cNvSpPr>
          <p:nvPr>
            <p:ph type="body" sz="half" idx="2"/>
          </p:nvPr>
        </p:nvSpPr>
        <p:spPr>
          <a:xfrm>
            <a:off x="837712" y="2057400"/>
            <a:ext cx="3922509" cy="3811588"/>
          </a:xfrm>
        </p:spPr>
        <p:txBody>
          <a:bodyPr/>
          <a:lstStyle>
            <a:lvl1pPr marL="0" indent="0">
              <a:buNone/>
              <a:defRPr sz="1596"/>
            </a:lvl1pPr>
            <a:lvl2pPr marL="456103" indent="0">
              <a:buNone/>
              <a:defRPr sz="1397"/>
            </a:lvl2pPr>
            <a:lvl3pPr marL="912205" indent="0">
              <a:buNone/>
              <a:defRPr sz="1197"/>
            </a:lvl3pPr>
            <a:lvl4pPr marL="1368308" indent="0">
              <a:buNone/>
              <a:defRPr sz="998"/>
            </a:lvl4pPr>
            <a:lvl5pPr marL="1824411" indent="0">
              <a:buNone/>
              <a:defRPr sz="998"/>
            </a:lvl5pPr>
            <a:lvl6pPr marL="2280514" indent="0">
              <a:buNone/>
              <a:defRPr sz="998"/>
            </a:lvl6pPr>
            <a:lvl7pPr marL="2736616" indent="0">
              <a:buNone/>
              <a:defRPr sz="998"/>
            </a:lvl7pPr>
            <a:lvl8pPr marL="3192719" indent="0">
              <a:buNone/>
              <a:defRPr sz="998"/>
            </a:lvl8pPr>
            <a:lvl9pPr marL="3648822"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D6C9B009-4A46-4772-9206-724A42F6CA8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CA5E042-832B-4FB9-AE2D-7EAB193098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B50B1A-3637-42E6-954E-5DF6B4EEDB9E}"/>
              </a:ext>
            </a:extLst>
          </p:cNvPr>
          <p:cNvSpPr>
            <a:spLocks noGrp="1"/>
          </p:cNvSpPr>
          <p:nvPr>
            <p:ph type="sldNum" sz="quarter" idx="12"/>
          </p:nvPr>
        </p:nvSpPr>
        <p:spPr/>
        <p:txBody>
          <a:bodyPr/>
          <a:lstStyle/>
          <a:p>
            <a:fld id="{4680E5DC-A6C9-4B63-94BC-106AAA09CA63}" type="slidenum">
              <a:rPr lang="en-US" smtClean="0"/>
              <a:t>‹#›</a:t>
            </a:fld>
            <a:endParaRPr lang="en-US"/>
          </a:p>
        </p:txBody>
      </p:sp>
    </p:spTree>
    <p:extLst>
      <p:ext uri="{BB962C8B-B14F-4D97-AF65-F5344CB8AC3E}">
        <p14:creationId xmlns:p14="http://schemas.microsoft.com/office/powerpoint/2010/main" val="2401414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C769F-78C1-44BF-AB4A-44FEDE8D3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F37758-AE2D-4558-A850-584097DC9C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C5DD41-35D4-48AF-8F19-EA3A0506911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A772B51-4071-4FC3-A496-72DF69E5AE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1C241-24BC-427C-8318-D30E66014712}"/>
              </a:ext>
            </a:extLst>
          </p:cNvPr>
          <p:cNvSpPr>
            <a:spLocks noGrp="1"/>
          </p:cNvSpPr>
          <p:nvPr>
            <p:ph type="sldNum" sz="quarter" idx="12"/>
          </p:nvPr>
        </p:nvSpPr>
        <p:spPr/>
        <p:txBody>
          <a:bodyPr/>
          <a:lstStyle/>
          <a:p>
            <a:fld id="{4680E5DC-A6C9-4B63-94BC-106AAA09CA63}" type="slidenum">
              <a:rPr lang="en-US" smtClean="0"/>
              <a:t>‹#›</a:t>
            </a:fld>
            <a:endParaRPr lang="en-US"/>
          </a:p>
        </p:txBody>
      </p:sp>
    </p:spTree>
    <p:extLst>
      <p:ext uri="{BB962C8B-B14F-4D97-AF65-F5344CB8AC3E}">
        <p14:creationId xmlns:p14="http://schemas.microsoft.com/office/powerpoint/2010/main" val="20009321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F6BE96-DC8A-4361-9618-73597210441F}"/>
              </a:ext>
            </a:extLst>
          </p:cNvPr>
          <p:cNvSpPr>
            <a:spLocks noGrp="1"/>
          </p:cNvSpPr>
          <p:nvPr>
            <p:ph type="title" orient="vert"/>
          </p:nvPr>
        </p:nvSpPr>
        <p:spPr>
          <a:xfrm>
            <a:off x="8703315" y="365125"/>
            <a:ext cx="2622396"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D4CB54-5D77-4D3F-8ACC-9303A6ACDB9E}"/>
              </a:ext>
            </a:extLst>
          </p:cNvPr>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8C16E-6456-4AB0-8B65-C2219856D12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2F92598-E462-4EE7-9DD0-29BD63117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333C6-BD83-4605-B1BF-19C3E4662AC9}"/>
              </a:ext>
            </a:extLst>
          </p:cNvPr>
          <p:cNvSpPr>
            <a:spLocks noGrp="1"/>
          </p:cNvSpPr>
          <p:nvPr>
            <p:ph type="sldNum" sz="quarter" idx="12"/>
          </p:nvPr>
        </p:nvSpPr>
        <p:spPr/>
        <p:txBody>
          <a:bodyPr/>
          <a:lstStyle/>
          <a:p>
            <a:fld id="{4680E5DC-A6C9-4B63-94BC-106AAA09CA63}" type="slidenum">
              <a:rPr lang="en-US" smtClean="0"/>
              <a:t>‹#›</a:t>
            </a:fld>
            <a:endParaRPr lang="en-US"/>
          </a:p>
        </p:txBody>
      </p:sp>
    </p:spTree>
    <p:extLst>
      <p:ext uri="{BB962C8B-B14F-4D97-AF65-F5344CB8AC3E}">
        <p14:creationId xmlns:p14="http://schemas.microsoft.com/office/powerpoint/2010/main" val="24498984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_NCIRD">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190"/>
          <a:stretch/>
        </p:blipFill>
        <p:spPr>
          <a:xfrm>
            <a:off x="0" y="1781"/>
            <a:ext cx="12161838" cy="1208837"/>
          </a:xfrm>
          <a:prstGeom prst="rect">
            <a:avLst/>
          </a:prstGeom>
        </p:spPr>
      </p:pic>
      <p:sp>
        <p:nvSpPr>
          <p:cNvPr id="7" name="Title 1"/>
          <p:cNvSpPr>
            <a:spLocks noGrp="1"/>
          </p:cNvSpPr>
          <p:nvPr>
            <p:ph type="title"/>
          </p:nvPr>
        </p:nvSpPr>
        <p:spPr>
          <a:xfrm>
            <a:off x="608092" y="1386073"/>
            <a:ext cx="10945654" cy="1155779"/>
          </a:xfrm>
          <a:prstGeom prst="rect">
            <a:avLst/>
          </a:prstGeom>
        </p:spPr>
        <p:txBody>
          <a:bodyPr/>
          <a:lstStyle>
            <a:lvl1pPr algn="l">
              <a:lnSpc>
                <a:spcPts val="3990"/>
              </a:lnSpc>
              <a:defRPr sz="3724" b="1" baseline="0">
                <a:solidFill>
                  <a:srgbClr val="8B9B92"/>
                </a:solidFill>
                <a:effectLst/>
                <a:latin typeface="Calibri" pitchFamily="34" charset="0"/>
              </a:defRPr>
            </a:lvl1pPr>
          </a:lstStyle>
          <a:p>
            <a:endParaRPr lang="en-US"/>
          </a:p>
        </p:txBody>
      </p:sp>
      <p:sp>
        <p:nvSpPr>
          <p:cNvPr id="8" name="Subtitle 2"/>
          <p:cNvSpPr>
            <a:spLocks noGrp="1"/>
          </p:cNvSpPr>
          <p:nvPr>
            <p:ph type="subTitle" idx="1"/>
          </p:nvPr>
        </p:nvSpPr>
        <p:spPr>
          <a:xfrm>
            <a:off x="608092" y="2859349"/>
            <a:ext cx="8513287" cy="457200"/>
          </a:xfrm>
          <a:prstGeom prst="rect">
            <a:avLst/>
          </a:prstGeom>
        </p:spPr>
        <p:txBody>
          <a:bodyPr/>
          <a:lstStyle>
            <a:lvl1pPr marL="0" indent="0" algn="l">
              <a:buNone/>
              <a:defRPr sz="2661" b="1" baseline="0">
                <a:solidFill>
                  <a:srgbClr val="8B9B92"/>
                </a:solidFill>
                <a:effectLst/>
                <a:latin typeface="Calibri" pitchFamily="34" charset="0"/>
              </a:defRPr>
            </a:lvl1pPr>
            <a:lvl2pPr marL="608107" indent="0" algn="ctr">
              <a:buNone/>
              <a:defRPr>
                <a:solidFill>
                  <a:schemeClr val="tx1">
                    <a:tint val="75000"/>
                  </a:schemeClr>
                </a:solidFill>
              </a:defRPr>
            </a:lvl2pPr>
            <a:lvl3pPr marL="1216214" indent="0" algn="ctr">
              <a:buNone/>
              <a:defRPr>
                <a:solidFill>
                  <a:schemeClr val="tx1">
                    <a:tint val="75000"/>
                  </a:schemeClr>
                </a:solidFill>
              </a:defRPr>
            </a:lvl3pPr>
            <a:lvl4pPr marL="1824320" indent="0" algn="ctr">
              <a:buNone/>
              <a:defRPr>
                <a:solidFill>
                  <a:schemeClr val="tx1">
                    <a:tint val="75000"/>
                  </a:schemeClr>
                </a:solidFill>
              </a:defRPr>
            </a:lvl4pPr>
            <a:lvl5pPr marL="2432426" indent="0" algn="ctr">
              <a:buNone/>
              <a:defRPr>
                <a:solidFill>
                  <a:schemeClr val="tx1">
                    <a:tint val="75000"/>
                  </a:schemeClr>
                </a:solidFill>
              </a:defRPr>
            </a:lvl5pPr>
            <a:lvl6pPr marL="3040533" indent="0" algn="ctr">
              <a:buNone/>
              <a:defRPr>
                <a:solidFill>
                  <a:schemeClr val="tx1">
                    <a:tint val="75000"/>
                  </a:schemeClr>
                </a:solidFill>
              </a:defRPr>
            </a:lvl6pPr>
            <a:lvl7pPr marL="3648640" indent="0" algn="ctr">
              <a:buNone/>
              <a:defRPr>
                <a:solidFill>
                  <a:schemeClr val="tx1">
                    <a:tint val="75000"/>
                  </a:schemeClr>
                </a:solidFill>
              </a:defRPr>
            </a:lvl7pPr>
            <a:lvl8pPr marL="4256746" indent="0" algn="ctr">
              <a:buNone/>
              <a:defRPr>
                <a:solidFill>
                  <a:schemeClr val="tx1">
                    <a:tint val="75000"/>
                  </a:schemeClr>
                </a:solidFill>
              </a:defRPr>
            </a:lvl8pPr>
            <a:lvl9pPr marL="4864853"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608092" y="3946019"/>
            <a:ext cx="8513287" cy="1295400"/>
          </a:xfrm>
          <a:prstGeom prst="rect">
            <a:avLst/>
          </a:prstGeom>
        </p:spPr>
        <p:txBody>
          <a:bodyPr/>
          <a:lstStyle>
            <a:lvl1pPr marL="0" indent="0" algn="l">
              <a:lnSpc>
                <a:spcPts val="2661"/>
              </a:lnSpc>
              <a:buNone/>
              <a:defRPr sz="2394" baseline="0">
                <a:solidFill>
                  <a:srgbClr val="8B9B9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608092" y="120203"/>
            <a:ext cx="9181331" cy="460767"/>
          </a:xfrm>
          <a:prstGeom prst="rect">
            <a:avLst/>
          </a:prstGeom>
          <a:noFill/>
        </p:spPr>
        <p:txBody>
          <a:bodyPr wrap="square" rtlCol="0">
            <a:spAutoFit/>
          </a:bodyPr>
          <a:lstStyle/>
          <a:p>
            <a:r>
              <a:rPr lang="en-US" sz="2394" b="1">
                <a:solidFill>
                  <a:schemeClr val="tx2">
                    <a:lumMod val="95000"/>
                  </a:schemeClr>
                </a:solidFill>
                <a:latin typeface="Calibri" panose="020F0502020204030204" pitchFamily="34" charset="0"/>
              </a:rPr>
              <a:t>National Center for Immunization &amp; Respiratory Diseases</a:t>
            </a:r>
          </a:p>
        </p:txBody>
      </p:sp>
    </p:spTree>
    <p:extLst>
      <p:ext uri="{BB962C8B-B14F-4D97-AF65-F5344CB8AC3E}">
        <p14:creationId xmlns:p14="http://schemas.microsoft.com/office/powerpoint/2010/main" val="422056985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61838"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1" name="Title 1"/>
          <p:cNvSpPr>
            <a:spLocks noGrp="1"/>
          </p:cNvSpPr>
          <p:nvPr userDrawn="1">
            <p:ph type="title"/>
          </p:nvPr>
        </p:nvSpPr>
        <p:spPr>
          <a:xfrm>
            <a:off x="912139" y="12130"/>
            <a:ext cx="11249700"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2141" y="1415968"/>
            <a:ext cx="9913890" cy="457200"/>
          </a:xfrm>
          <a:prstGeom prst="rect">
            <a:avLst/>
          </a:prstGeom>
        </p:spPr>
        <p:txBody>
          <a:bodyPr/>
          <a:lstStyle>
            <a:lvl1pPr marL="0" indent="0" algn="l">
              <a:buNone/>
              <a:defRPr sz="2661" b="1" baseline="0">
                <a:solidFill>
                  <a:schemeClr val="tx2"/>
                </a:solidFill>
                <a:effectLst/>
                <a:latin typeface="Calibri" pitchFamily="34" charset="0"/>
              </a:defRPr>
            </a:lvl1pPr>
            <a:lvl2pPr marL="608107" indent="0" algn="ctr">
              <a:buNone/>
              <a:defRPr>
                <a:solidFill>
                  <a:schemeClr val="tx1">
                    <a:tint val="75000"/>
                  </a:schemeClr>
                </a:solidFill>
              </a:defRPr>
            </a:lvl2pPr>
            <a:lvl3pPr marL="1216214" indent="0" algn="ctr">
              <a:buNone/>
              <a:defRPr>
                <a:solidFill>
                  <a:schemeClr val="tx1">
                    <a:tint val="75000"/>
                  </a:schemeClr>
                </a:solidFill>
              </a:defRPr>
            </a:lvl3pPr>
            <a:lvl4pPr marL="1824320" indent="0" algn="ctr">
              <a:buNone/>
              <a:defRPr>
                <a:solidFill>
                  <a:schemeClr val="tx1">
                    <a:tint val="75000"/>
                  </a:schemeClr>
                </a:solidFill>
              </a:defRPr>
            </a:lvl4pPr>
            <a:lvl5pPr marL="2432426" indent="0" algn="ctr">
              <a:buNone/>
              <a:defRPr>
                <a:solidFill>
                  <a:schemeClr val="tx1">
                    <a:tint val="75000"/>
                  </a:schemeClr>
                </a:solidFill>
              </a:defRPr>
            </a:lvl5pPr>
            <a:lvl6pPr marL="3040533" indent="0" algn="ctr">
              <a:buNone/>
              <a:defRPr>
                <a:solidFill>
                  <a:schemeClr val="tx1">
                    <a:tint val="75000"/>
                  </a:schemeClr>
                </a:solidFill>
              </a:defRPr>
            </a:lvl6pPr>
            <a:lvl7pPr marL="3648640" indent="0" algn="ctr">
              <a:buNone/>
              <a:defRPr>
                <a:solidFill>
                  <a:schemeClr val="tx1">
                    <a:tint val="75000"/>
                  </a:schemeClr>
                </a:solidFill>
              </a:defRPr>
            </a:lvl7pPr>
            <a:lvl8pPr marL="4256746" indent="0" algn="ctr">
              <a:buNone/>
              <a:defRPr>
                <a:solidFill>
                  <a:schemeClr val="tx1">
                    <a:tint val="75000"/>
                  </a:schemeClr>
                </a:solidFill>
              </a:defRPr>
            </a:lvl8pPr>
            <a:lvl9pPr marL="4864853"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2139" y="2520848"/>
            <a:ext cx="9834142" cy="1039317"/>
          </a:xfrm>
          <a:prstGeom prst="rect">
            <a:avLst/>
          </a:prstGeom>
        </p:spPr>
        <p:txBody>
          <a:bodyPr/>
          <a:lstStyle>
            <a:lvl1pPr marL="0" indent="0" algn="l">
              <a:lnSpc>
                <a:spcPts val="2661"/>
              </a:lnSpc>
              <a:buNone/>
              <a:defRPr sz="2394"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1" y="5706815"/>
            <a:ext cx="1668641"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2" y="4"/>
            <a:ext cx="355328"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309875406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8092" y="274639"/>
            <a:ext cx="10945654" cy="1143000"/>
          </a:xfrm>
          <a:prstGeom prst="rect">
            <a:avLst/>
          </a:prstGeom>
        </p:spPr>
        <p:txBody>
          <a:bodyPr anchor="b" anchorCtr="0"/>
          <a:lstStyle>
            <a:lvl1pPr algn="l">
              <a:lnSpc>
                <a:spcPts val="3990"/>
              </a:lnSpc>
              <a:defRPr sz="3724" b="1" baseline="0">
                <a:solidFill>
                  <a:srgbClr val="8B9B92"/>
                </a:solidFill>
                <a:effectLst/>
                <a:latin typeface="Calibri" pitchFamily="34" charset="0"/>
              </a:defRPr>
            </a:lvl1pPr>
          </a:lstStyle>
          <a:p>
            <a:r>
              <a:rPr lang="en-US"/>
              <a:t>Bottom band: NCIRD</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24"/>
          <a:stretch/>
        </p:blipFill>
        <p:spPr>
          <a:xfrm>
            <a:off x="0" y="6683029"/>
            <a:ext cx="12161838" cy="174973"/>
          </a:xfrm>
          <a:prstGeom prst="rect">
            <a:avLst/>
          </a:prstGeom>
        </p:spPr>
      </p:pic>
      <p:sp>
        <p:nvSpPr>
          <p:cNvPr id="8" name="Text Placeholder 7"/>
          <p:cNvSpPr>
            <a:spLocks noGrp="1"/>
          </p:cNvSpPr>
          <p:nvPr>
            <p:ph type="body" sz="quarter" idx="10"/>
          </p:nvPr>
        </p:nvSpPr>
        <p:spPr>
          <a:xfrm>
            <a:off x="608092" y="1545167"/>
            <a:ext cx="10945654" cy="4455584"/>
          </a:xfrm>
        </p:spPr>
        <p:txBody>
          <a:bodyPr/>
          <a:lstStyle>
            <a:lvl1pPr marL="456081" indent="-456081">
              <a:buClr>
                <a:srgbClr val="8B9B92"/>
              </a:buClr>
              <a:buFont typeface="Wingdings" panose="05000000000000000000" pitchFamily="2" charset="2"/>
              <a:buChar char="§"/>
              <a:defRPr sz="2661">
                <a:solidFill>
                  <a:schemeClr val="accent4">
                    <a:lumMod val="75000"/>
                  </a:schemeClr>
                </a:solidFill>
              </a:defRPr>
            </a:lvl1pPr>
            <a:lvl2pPr>
              <a:buClr>
                <a:srgbClr val="B2A97E"/>
              </a:buClr>
              <a:defRPr sz="2661">
                <a:solidFill>
                  <a:schemeClr val="accent4">
                    <a:lumMod val="75000"/>
                  </a:schemeClr>
                </a:solidFill>
              </a:defRPr>
            </a:lvl2pPr>
            <a:lvl3pPr>
              <a:buClr>
                <a:srgbClr val="594F40"/>
              </a:buClr>
              <a:defRPr sz="2661">
                <a:solidFill>
                  <a:schemeClr val="accent4">
                    <a:lumMod val="75000"/>
                  </a:schemeClr>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0496335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8B9B92"/>
                </a:solidFill>
                <a:effectLst/>
                <a:latin typeface="Calibri" pitchFamily="34" charset="0"/>
              </a:defRPr>
            </a:lvl1pPr>
          </a:lstStyle>
          <a:p>
            <a:endParaRPr lang="en-US"/>
          </a:p>
        </p:txBody>
      </p:sp>
      <p:sp>
        <p:nvSpPr>
          <p:cNvPr id="3" name="Content Placeholder 2"/>
          <p:cNvSpPr>
            <a:spLocks noGrp="1"/>
          </p:cNvSpPr>
          <p:nvPr>
            <p:ph idx="1"/>
          </p:nvPr>
        </p:nvSpPr>
        <p:spPr>
          <a:xfrm>
            <a:off x="608094" y="1600201"/>
            <a:ext cx="5160095" cy="4191000"/>
          </a:xfrm>
          <a:prstGeom prst="rect">
            <a:avLst/>
          </a:prstGeom>
        </p:spPr>
        <p:txBody>
          <a:bodyPr/>
          <a:lstStyle>
            <a:lvl1pPr marL="456081" indent="-456081">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73" indent="-380067">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3" y="1600201"/>
            <a:ext cx="5160095" cy="4191000"/>
          </a:xfrm>
          <a:prstGeom prst="rect">
            <a:avLst/>
          </a:prstGeom>
        </p:spPr>
        <p:txBody>
          <a:bodyPr/>
          <a:lstStyle>
            <a:lvl1pPr marL="456081" indent="-456081">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73" indent="-380067">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114"/>
          <a:stretch/>
        </p:blipFill>
        <p:spPr>
          <a:xfrm>
            <a:off x="0" y="6684935"/>
            <a:ext cx="12161838" cy="183396"/>
          </a:xfrm>
          <a:prstGeom prst="rect">
            <a:avLst/>
          </a:prstGeom>
        </p:spPr>
      </p:pic>
    </p:spTree>
    <p:extLst>
      <p:ext uri="{BB962C8B-B14F-4D97-AF65-F5344CB8AC3E}">
        <p14:creationId xmlns:p14="http://schemas.microsoft.com/office/powerpoint/2010/main" val="317369269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lor_background">
    <p:spTree>
      <p:nvGrpSpPr>
        <p:cNvPr id="1" name=""/>
        <p:cNvGrpSpPr/>
        <p:nvPr/>
      </p:nvGrpSpPr>
      <p:grpSpPr>
        <a:xfrm>
          <a:off x="0" y="0"/>
          <a:ext cx="0" cy="0"/>
          <a:chOff x="0" y="0"/>
          <a:chExt cx="0" cy="0"/>
        </a:xfrm>
      </p:grpSpPr>
      <p:sp>
        <p:nvSpPr>
          <p:cNvPr id="2" name="Title 1"/>
          <p:cNvSpPr>
            <a:spLocks noGrp="1"/>
          </p:cNvSpPr>
          <p:nvPr>
            <p:ph type="title"/>
          </p:nvPr>
        </p:nvSpPr>
        <p:spPr>
          <a:xfrm>
            <a:off x="608095" y="4467098"/>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r>
              <a:rPr lang="en-US"/>
              <a:t>Click to edit Master title style</a:t>
            </a:r>
          </a:p>
        </p:txBody>
      </p:sp>
      <p:sp>
        <p:nvSpPr>
          <p:cNvPr id="5" name="Text Placeholder 2"/>
          <p:cNvSpPr>
            <a:spLocks noGrp="1"/>
          </p:cNvSpPr>
          <p:nvPr>
            <p:ph type="body" idx="1"/>
          </p:nvPr>
        </p:nvSpPr>
        <p:spPr>
          <a:xfrm>
            <a:off x="608093" y="5900929"/>
            <a:ext cx="10337562" cy="568325"/>
          </a:xfrm>
          <a:prstGeom prst="rect">
            <a:avLst/>
          </a:prstGeom>
        </p:spPr>
        <p:txBody>
          <a:bodyPr anchor="b"/>
          <a:lstStyle>
            <a:lvl1pPr marL="0" indent="0" algn="l">
              <a:lnSpc>
                <a:spcPts val="2926"/>
              </a:lnSpc>
              <a:buNone/>
              <a:defRPr sz="2661" baseline="0">
                <a:solidFill>
                  <a:schemeClr val="bg2"/>
                </a:solidFill>
                <a:latin typeface="Calibri" pitchFamily="34" charset="0"/>
              </a:defRPr>
            </a:lvl1pPr>
            <a:lvl2pPr marL="608107" indent="0">
              <a:buNone/>
              <a:defRPr sz="2394">
                <a:solidFill>
                  <a:schemeClr val="tx1">
                    <a:tint val="75000"/>
                  </a:schemeClr>
                </a:solidFill>
              </a:defRPr>
            </a:lvl2pPr>
            <a:lvl3pPr marL="1216214" indent="0">
              <a:buNone/>
              <a:defRPr sz="2128">
                <a:solidFill>
                  <a:schemeClr val="tx1">
                    <a:tint val="75000"/>
                  </a:schemeClr>
                </a:solidFill>
              </a:defRPr>
            </a:lvl3pPr>
            <a:lvl4pPr marL="1824320" indent="0">
              <a:buNone/>
              <a:defRPr sz="1863">
                <a:solidFill>
                  <a:schemeClr val="tx1">
                    <a:tint val="75000"/>
                  </a:schemeClr>
                </a:solidFill>
              </a:defRPr>
            </a:lvl4pPr>
            <a:lvl5pPr marL="2432426" indent="0">
              <a:buNone/>
              <a:defRPr sz="1863">
                <a:solidFill>
                  <a:schemeClr val="tx1">
                    <a:tint val="75000"/>
                  </a:schemeClr>
                </a:solidFill>
              </a:defRPr>
            </a:lvl5pPr>
            <a:lvl6pPr marL="3040533" indent="0">
              <a:buNone/>
              <a:defRPr sz="1863">
                <a:solidFill>
                  <a:schemeClr val="tx1">
                    <a:tint val="75000"/>
                  </a:schemeClr>
                </a:solidFill>
              </a:defRPr>
            </a:lvl6pPr>
            <a:lvl7pPr marL="3648640" indent="0">
              <a:buNone/>
              <a:defRPr sz="1863">
                <a:solidFill>
                  <a:schemeClr val="tx1">
                    <a:tint val="75000"/>
                  </a:schemeClr>
                </a:solidFill>
              </a:defRPr>
            </a:lvl7pPr>
            <a:lvl8pPr marL="4256746" indent="0">
              <a:buNone/>
              <a:defRPr sz="1863">
                <a:solidFill>
                  <a:schemeClr val="tx1">
                    <a:tint val="75000"/>
                  </a:schemeClr>
                </a:solidFill>
              </a:defRPr>
            </a:lvl8pPr>
            <a:lvl9pPr marL="4864853" indent="0">
              <a:buNone/>
              <a:defRPr sz="186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8409777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 y="5679810"/>
            <a:ext cx="12168393" cy="1178193"/>
          </a:xfrm>
          <a:prstGeom prst="rect">
            <a:avLst/>
          </a:prstGeom>
        </p:spPr>
      </p:pic>
      <p:sp>
        <p:nvSpPr>
          <p:cNvPr id="3" name="TextBox 2"/>
          <p:cNvSpPr txBox="1"/>
          <p:nvPr userDrawn="1"/>
        </p:nvSpPr>
        <p:spPr>
          <a:xfrm>
            <a:off x="169207" y="3662435"/>
            <a:ext cx="8830555" cy="1811393"/>
          </a:xfrm>
          <a:prstGeom prst="rect">
            <a:avLst/>
          </a:prstGeom>
          <a:noFill/>
        </p:spPr>
        <p:txBody>
          <a:bodyPr wrap="square" rtlCol="0">
            <a:spAutoFit/>
          </a:bodyPr>
          <a:lstStyle/>
          <a:p>
            <a:r>
              <a:rPr lang="en-US" sz="1596">
                <a:solidFill>
                  <a:srgbClr val="695E4A"/>
                </a:solidFill>
                <a:latin typeface="Calibri" panose="020F0502020204030204" pitchFamily="34" charset="0"/>
              </a:rPr>
              <a:t>For more information, contact CDC</a:t>
            </a:r>
            <a:br>
              <a:rPr lang="en-US" sz="1596">
                <a:solidFill>
                  <a:srgbClr val="695E4A"/>
                </a:solidFill>
                <a:latin typeface="Calibri" panose="020F0502020204030204" pitchFamily="34" charset="0"/>
              </a:rPr>
            </a:br>
            <a:r>
              <a:rPr lang="en-US" sz="1596">
                <a:solidFill>
                  <a:srgbClr val="695E4A"/>
                </a:solidFill>
                <a:latin typeface="Calibri" panose="020F0502020204030204" pitchFamily="34" charset="0"/>
              </a:rPr>
              <a:t>1-800-CDC-INFO (232-4636)</a:t>
            </a:r>
            <a:br>
              <a:rPr lang="en-US" sz="1596">
                <a:solidFill>
                  <a:srgbClr val="695E4A"/>
                </a:solidFill>
                <a:latin typeface="Calibri" panose="020F0502020204030204" pitchFamily="34" charset="0"/>
              </a:rPr>
            </a:br>
            <a:r>
              <a:rPr lang="en-US" sz="1596">
                <a:solidFill>
                  <a:srgbClr val="695E4A"/>
                </a:solidFill>
                <a:latin typeface="Calibri" panose="020F0502020204030204" pitchFamily="34" charset="0"/>
              </a:rPr>
              <a:t>TTY:  1-888-232-6348    www.cdc.gov</a:t>
            </a:r>
            <a:br>
              <a:rPr lang="en-US" sz="1596">
                <a:solidFill>
                  <a:srgbClr val="695E4A"/>
                </a:solidFill>
                <a:latin typeface="Calibri" panose="020F0502020204030204" pitchFamily="34" charset="0"/>
              </a:rPr>
            </a:br>
            <a:br>
              <a:rPr lang="en-US" sz="1596">
                <a:solidFill>
                  <a:srgbClr val="695E4A"/>
                </a:solidFill>
                <a:latin typeface="Calibri" panose="020F0502020204030204" pitchFamily="34" charset="0"/>
              </a:rPr>
            </a:br>
            <a:br>
              <a:rPr lang="en-US" sz="1596">
                <a:solidFill>
                  <a:srgbClr val="695E4A"/>
                </a:solidFill>
                <a:latin typeface="Calibri" panose="020F0502020204030204" pitchFamily="34" charset="0"/>
              </a:rPr>
            </a:br>
            <a:r>
              <a:rPr lang="en-US" sz="1596">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14307110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nSpc>
                <a:spcPts val="2993"/>
              </a:lnSpc>
              <a:defRPr sz="2793" b="1" baseline="0">
                <a:effectLst/>
              </a:defRPr>
            </a:lvl1pPr>
          </a:lstStyle>
          <a:p>
            <a:r>
              <a:rPr lang="en-US"/>
              <a:t>Click to edit Master title style</a:t>
            </a:r>
          </a:p>
        </p:txBody>
      </p:sp>
      <p:sp>
        <p:nvSpPr>
          <p:cNvPr id="3" name="Content Placeholder 2"/>
          <p:cNvSpPr>
            <a:spLocks noGrp="1"/>
          </p:cNvSpPr>
          <p:nvPr>
            <p:ph idx="1"/>
          </p:nvPr>
        </p:nvSpPr>
        <p:spPr>
          <a:xfrm>
            <a:off x="608092" y="1600201"/>
            <a:ext cx="10945654" cy="4191000"/>
          </a:xfrm>
          <a:prstGeom prst="rect">
            <a:avLst/>
          </a:prstGeom>
        </p:spPr>
        <p:txBody>
          <a:bodyPr/>
          <a:lstStyle>
            <a:lvl1pPr>
              <a:buClr>
                <a:schemeClr val="tx1"/>
              </a:buClr>
              <a:buSzPct val="70000"/>
              <a:buFont typeface="Wingdings" pitchFamily="2" charset="2"/>
              <a:buChar char="q"/>
              <a:defRPr sz="2394" b="1" baseline="0">
                <a:solidFill>
                  <a:schemeClr val="bg2"/>
                </a:solidFill>
              </a:defRPr>
            </a:lvl1pPr>
            <a:lvl2pPr>
              <a:buClr>
                <a:schemeClr val="tx1"/>
              </a:buClr>
              <a:buSzPct val="100000"/>
              <a:buFont typeface="Wingdings" pitchFamily="2" charset="2"/>
              <a:buChar char="§"/>
              <a:defRPr sz="1995">
                <a:solidFill>
                  <a:schemeClr val="bg2"/>
                </a:solidFill>
              </a:defRPr>
            </a:lvl2pPr>
            <a:lvl3pPr>
              <a:buClr>
                <a:schemeClr val="tx1"/>
              </a:buClr>
              <a:buSzPct val="100000"/>
              <a:buFont typeface="Arial" pitchFamily="34" charset="0"/>
              <a:buChar char="•"/>
              <a:defRPr sz="1796">
                <a:solidFill>
                  <a:schemeClr val="bg2"/>
                </a:solidFill>
              </a:defRPr>
            </a:lvl3pPr>
            <a:lvl4pPr>
              <a:buClr>
                <a:schemeClr val="tx1"/>
              </a:buClr>
              <a:buSzPct val="70000"/>
              <a:buFont typeface="Courier New" pitchFamily="49" charset="0"/>
              <a:buChar char="o"/>
              <a:defRPr sz="1796" baseline="0">
                <a:solidFill>
                  <a:schemeClr val="bg2"/>
                </a:solidFill>
              </a:defRPr>
            </a:lvl4pPr>
            <a:lvl5pPr>
              <a:buClr>
                <a:schemeClr val="tx1"/>
              </a:buClr>
              <a:buSzPct val="70000"/>
              <a:buFont typeface="Arial" pitchFamily="34" charset="0"/>
              <a:buChar char="•"/>
              <a:defRPr sz="1796">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p:nvPr>
        </p:nvSpPr>
        <p:spPr>
          <a:xfrm>
            <a:off x="608092" y="5791200"/>
            <a:ext cx="10945654" cy="609600"/>
          </a:xfrm>
          <a:prstGeom prst="rect">
            <a:avLst/>
          </a:prstGeom>
        </p:spPr>
        <p:txBody>
          <a:bodyPr anchor="b"/>
          <a:lstStyle>
            <a:lvl1pPr>
              <a:buNone/>
              <a:defRPr sz="1097">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09086882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9246885" y="5816009"/>
            <a:ext cx="2579088" cy="905466"/>
          </a:xfrm>
          <a:blipFill>
            <a:blip r:embed="rId2"/>
            <a:stretch>
              <a:fillRect/>
            </a:stretch>
          </a:blipFill>
        </p:spPr>
        <p:txBody>
          <a:bodyPr/>
          <a:lstStyle/>
          <a:p>
            <a:endParaRPr lang="en-US"/>
          </a:p>
        </p:txBody>
      </p:sp>
    </p:spTree>
    <p:extLst>
      <p:ext uri="{BB962C8B-B14F-4D97-AF65-F5344CB8AC3E}">
        <p14:creationId xmlns:p14="http://schemas.microsoft.com/office/powerpoint/2010/main" val="18809762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75946" y="2717800"/>
            <a:ext cx="10414701" cy="1397000"/>
          </a:xfrm>
        </p:spPr>
        <p:txBody>
          <a:bodyPr lIns="0" rIns="0" anchor="b" anchorCtr="0">
            <a:noAutofit/>
          </a:bodyPr>
          <a:lstStyle>
            <a:lvl1pPr algn="l">
              <a:defRPr sz="36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75799" y="4122821"/>
            <a:ext cx="10417113" cy="685800"/>
          </a:xfrm>
        </p:spPr>
        <p:txBody>
          <a:bodyPr lIns="0" tIns="228621" rIns="0">
            <a:noAutofit/>
          </a:bodyPr>
          <a:lstStyle>
            <a:lvl1pPr marL="0" indent="0" algn="l">
              <a:spcBef>
                <a:spcPts val="0"/>
              </a:spcBef>
              <a:buNone/>
              <a:defRPr sz="2200">
                <a:solidFill>
                  <a:schemeClr val="bg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sz="600"/>
            </a:lvl1pPr>
          </a:lstStyle>
          <a:p>
            <a:fld id="{1818E9A2-F130-4750-ACA2-9EAF8FAA7DF2}" type="datetimeFigureOut">
              <a:rPr lang="en-US" smtClean="0"/>
              <a:t>12/4/2021</a:t>
            </a:fld>
            <a:endParaRPr lang="en-US"/>
          </a:p>
        </p:txBody>
      </p:sp>
      <p:sp>
        <p:nvSpPr>
          <p:cNvPr id="5" name="Footer Placeholder 4"/>
          <p:cNvSpPr>
            <a:spLocks noGrp="1"/>
          </p:cNvSpPr>
          <p:nvPr>
            <p:ph type="ftr" sz="quarter" idx="11"/>
          </p:nvPr>
        </p:nvSpPr>
        <p:spPr>
          <a:xfrm>
            <a:off x="875291" y="5715000"/>
            <a:ext cx="10415360" cy="457200"/>
          </a:xfrm>
        </p:spPr>
        <p:txBody>
          <a:bodyPr/>
          <a:lstStyle>
            <a:lvl1pPr>
              <a:defRPr>
                <a:solidFill>
                  <a:schemeClr val="tx2">
                    <a:lumMod val="60000"/>
                    <a:lumOff val="40000"/>
                  </a:schemeClr>
                </a:solidFill>
              </a:defRPr>
            </a:lvl1pPr>
          </a:lstStyle>
          <a:p>
            <a:endParaRPr lang="en-US"/>
          </a:p>
        </p:txBody>
      </p:sp>
      <p:sp>
        <p:nvSpPr>
          <p:cNvPr id="6" name="Slide Number Placeholder 5"/>
          <p:cNvSpPr>
            <a:spLocks noGrp="1"/>
          </p:cNvSpPr>
          <p:nvPr>
            <p:ph type="sldNum" sz="quarter" idx="12"/>
          </p:nvPr>
        </p:nvSpPr>
        <p:spPr/>
        <p:txBody>
          <a:bodyPr/>
          <a:lstStyle/>
          <a:p>
            <a:fld id="{905231CB-999D-4305-9008-1878133665EA}" type="slidenum">
              <a:rPr lang="en-US" smtClean="0"/>
              <a:t>‹#›</a:t>
            </a:fld>
            <a:endParaRPr lang="en-US"/>
          </a:p>
        </p:txBody>
      </p:sp>
      <p:sp>
        <p:nvSpPr>
          <p:cNvPr id="10" name="TextBox 9"/>
          <p:cNvSpPr txBox="1"/>
          <p:nvPr/>
        </p:nvSpPr>
        <p:spPr>
          <a:xfrm>
            <a:off x="9324076" y="6657970"/>
            <a:ext cx="2837762" cy="200055"/>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r>
              <a:rPr lang="en-US" sz="600" dirty="0">
                <a:solidFill>
                  <a:srgbClr val="003DA5">
                    <a:lumMod val="60000"/>
                    <a:lumOff val="40000"/>
                  </a:srgbClr>
                </a:solidFill>
              </a:rPr>
              <a:t>©2018 MFMER  |  3793435-</a:t>
            </a:r>
            <a:fld id="{D445C29B-035B-48ED-941F-A66A11A8A322}" type="slidenum">
              <a:rPr lang="en-US" sz="600" smtClean="0">
                <a:solidFill>
                  <a:srgbClr val="003DA5">
                    <a:lumMod val="60000"/>
                    <a:lumOff val="40000"/>
                  </a:srgbClr>
                </a:solidFill>
              </a:rPr>
              <a:pPr/>
              <a:t>‹#›</a:t>
            </a:fld>
            <a:endParaRPr lang="en-US" sz="600" dirty="0">
              <a:solidFill>
                <a:srgbClr val="003DA5">
                  <a:lumMod val="60000"/>
                  <a:lumOff val="40000"/>
                </a:srgbClr>
              </a:solidFill>
            </a:endParaRPr>
          </a:p>
        </p:txBody>
      </p:sp>
      <p:grpSp>
        <p:nvGrpSpPr>
          <p:cNvPr id="9" name="Group 30"/>
          <p:cNvGrpSpPr>
            <a:grpSpLocks/>
          </p:cNvGrpSpPr>
          <p:nvPr/>
        </p:nvGrpSpPr>
        <p:grpSpPr bwMode="auto">
          <a:xfrm>
            <a:off x="963983" y="522255"/>
            <a:ext cx="1260524" cy="1380815"/>
            <a:chOff x="3293" y="737"/>
            <a:chExt cx="796" cy="867"/>
          </a:xfrm>
          <a:solidFill>
            <a:schemeClr val="bg1"/>
          </a:solidFill>
        </p:grpSpPr>
        <p:sp>
          <p:nvSpPr>
            <p:cNvPr id="11" name="Freeform 10"/>
            <p:cNvSpPr>
              <a:spLocks noEditPoints="1"/>
            </p:cNvSpPr>
            <p:nvPr/>
          </p:nvSpPr>
          <p:spPr bwMode="auto">
            <a:xfrm>
              <a:off x="3413" y="1159"/>
              <a:ext cx="556" cy="445"/>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a:solidFill>
                  <a:prstClr val="black"/>
                </a:solidFill>
              </a:endParaRPr>
            </a:p>
          </p:txBody>
        </p:sp>
        <p:sp>
          <p:nvSpPr>
            <p:cNvPr id="12" name="Freeform 11"/>
            <p:cNvSpPr>
              <a:spLocks/>
            </p:cNvSpPr>
            <p:nvPr/>
          </p:nvSpPr>
          <p:spPr bwMode="auto">
            <a:xfrm>
              <a:off x="3456" y="939"/>
              <a:ext cx="118" cy="149"/>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a:solidFill>
                  <a:prstClr val="black"/>
                </a:solidFill>
              </a:endParaRPr>
            </a:p>
          </p:txBody>
        </p:sp>
        <p:sp>
          <p:nvSpPr>
            <p:cNvPr id="13" name="Freeform 12"/>
            <p:cNvSpPr>
              <a:spLocks noEditPoints="1"/>
            </p:cNvSpPr>
            <p:nvPr/>
          </p:nvSpPr>
          <p:spPr bwMode="auto">
            <a:xfrm>
              <a:off x="3588" y="939"/>
              <a:ext cx="65" cy="149"/>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a:solidFill>
                  <a:prstClr val="black"/>
                </a:solidFill>
              </a:endParaRPr>
            </a:p>
          </p:txBody>
        </p:sp>
        <p:sp>
          <p:nvSpPr>
            <p:cNvPr id="14" name="Freeform 13"/>
            <p:cNvSpPr>
              <a:spLocks/>
            </p:cNvSpPr>
            <p:nvPr/>
          </p:nvSpPr>
          <p:spPr bwMode="auto">
            <a:xfrm>
              <a:off x="3677" y="939"/>
              <a:ext cx="172" cy="152"/>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a:solidFill>
                  <a:prstClr val="black"/>
                </a:solidFill>
              </a:endParaRPr>
            </a:p>
          </p:txBody>
        </p:sp>
        <p:sp>
          <p:nvSpPr>
            <p:cNvPr id="15" name="Freeform 14"/>
            <p:cNvSpPr>
              <a:spLocks/>
            </p:cNvSpPr>
            <p:nvPr/>
          </p:nvSpPr>
          <p:spPr bwMode="auto">
            <a:xfrm>
              <a:off x="3869" y="939"/>
              <a:ext cx="64" cy="149"/>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a:solidFill>
                  <a:prstClr val="black"/>
                </a:solidFill>
              </a:endParaRPr>
            </a:p>
          </p:txBody>
        </p:sp>
        <p:sp>
          <p:nvSpPr>
            <p:cNvPr id="16" name="Freeform 15"/>
            <p:cNvSpPr>
              <a:spLocks/>
            </p:cNvSpPr>
            <p:nvPr/>
          </p:nvSpPr>
          <p:spPr bwMode="auto">
            <a:xfrm>
              <a:off x="394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a:solidFill>
                  <a:prstClr val="black"/>
                </a:solidFill>
              </a:endParaRPr>
            </a:p>
          </p:txBody>
        </p:sp>
        <p:sp>
          <p:nvSpPr>
            <p:cNvPr id="17" name="Freeform 16"/>
            <p:cNvSpPr>
              <a:spLocks/>
            </p:cNvSpPr>
            <p:nvPr/>
          </p:nvSpPr>
          <p:spPr bwMode="auto">
            <a:xfrm>
              <a:off x="3293" y="935"/>
              <a:ext cx="146" cy="156"/>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a:solidFill>
                  <a:prstClr val="black"/>
                </a:solidFill>
              </a:endParaRPr>
            </a:p>
          </p:txBody>
        </p:sp>
        <p:sp>
          <p:nvSpPr>
            <p:cNvPr id="18" name="Freeform 17"/>
            <p:cNvSpPr>
              <a:spLocks/>
            </p:cNvSpPr>
            <p:nvPr/>
          </p:nvSpPr>
          <p:spPr bwMode="auto">
            <a:xfrm>
              <a:off x="3357" y="740"/>
              <a:ext cx="201" cy="151"/>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a:solidFill>
                  <a:prstClr val="black"/>
                </a:solidFill>
              </a:endParaRPr>
            </a:p>
          </p:txBody>
        </p:sp>
        <p:sp>
          <p:nvSpPr>
            <p:cNvPr id="19" name="Freeform 18"/>
            <p:cNvSpPr>
              <a:spLocks noEditPoints="1"/>
            </p:cNvSpPr>
            <p:nvPr/>
          </p:nvSpPr>
          <p:spPr bwMode="auto">
            <a:xfrm>
              <a:off x="3566" y="738"/>
              <a:ext cx="166" cy="149"/>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a:solidFill>
                  <a:prstClr val="black"/>
                </a:solidFill>
              </a:endParaRPr>
            </a:p>
          </p:txBody>
        </p:sp>
        <p:sp>
          <p:nvSpPr>
            <p:cNvPr id="20" name="Freeform 19"/>
            <p:cNvSpPr>
              <a:spLocks/>
            </p:cNvSpPr>
            <p:nvPr/>
          </p:nvSpPr>
          <p:spPr bwMode="auto">
            <a:xfrm>
              <a:off x="3703" y="740"/>
              <a:ext cx="163" cy="147"/>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a:solidFill>
                  <a:prstClr val="black"/>
                </a:solidFill>
              </a:endParaRPr>
            </a:p>
          </p:txBody>
        </p:sp>
        <p:sp>
          <p:nvSpPr>
            <p:cNvPr id="21" name="Freeform 20"/>
            <p:cNvSpPr>
              <a:spLocks noEditPoints="1"/>
            </p:cNvSpPr>
            <p:nvPr/>
          </p:nvSpPr>
          <p:spPr bwMode="auto">
            <a:xfrm>
              <a:off x="3860" y="737"/>
              <a:ext cx="164" cy="154"/>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a:extLst>
              <a:ext uri="{91240B29-F687-4F45-9708-019B960494DF}">
                <a14:hiddenLine xmlns:a14="http://schemas.microsoft.com/office/drawing/2010/main" w="9525">
                  <a:solidFill>
                    <a:schemeClr val="bg2"/>
                  </a:solidFill>
                  <a:round/>
                  <a:headEnd/>
                  <a:tailEnd/>
                </a14:hiddenLine>
              </a:ext>
            </a:extLst>
          </p:spPr>
          <p:txBody>
            <a:bodyPr/>
            <a:lstStyle/>
            <a:p>
              <a:endParaRPr lang="en-US">
                <a:solidFill>
                  <a:prstClr val="black"/>
                </a:solidFill>
              </a:endParaRPr>
            </a:p>
          </p:txBody>
        </p:sp>
      </p:grpSp>
      <p:sp>
        <p:nvSpPr>
          <p:cNvPr id="7" name="TextBox 6"/>
          <p:cNvSpPr txBox="1"/>
          <p:nvPr/>
        </p:nvSpPr>
        <p:spPr>
          <a:xfrm>
            <a:off x="6032220" y="936699"/>
            <a:ext cx="5258427" cy="215444"/>
          </a:xfrm>
          <a:prstGeom prst="rect">
            <a:avLst/>
          </a:prstGeom>
          <a:noFill/>
        </p:spPr>
        <p:txBody>
          <a:bodyPr wrap="none" lIns="0" tIns="0" rIns="0" bIns="0" rtlCol="0">
            <a:spAutoFit/>
          </a:bodyPr>
          <a:lstStyle/>
          <a:p>
            <a:pPr algn="r"/>
            <a:r>
              <a:rPr lang="en-US" sz="1400" cap="all" dirty="0">
                <a:solidFill>
                  <a:prstClr val="white"/>
                </a:solidFill>
              </a:rPr>
              <a:t>Department of Laboratory Medicine and Pathology</a:t>
            </a:r>
          </a:p>
        </p:txBody>
      </p:sp>
    </p:spTree>
    <p:extLst>
      <p:ext uri="{BB962C8B-B14F-4D97-AF65-F5344CB8AC3E}">
        <p14:creationId xmlns:p14="http://schemas.microsoft.com/office/powerpoint/2010/main" val="26439795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75946" y="2717800"/>
            <a:ext cx="10414701" cy="1397000"/>
          </a:xfrm>
        </p:spPr>
        <p:txBody>
          <a:bodyPr lIns="0" rIns="0" anchor="b" anchorCtr="0">
            <a:noAutofit/>
          </a:bodyPr>
          <a:lstStyle>
            <a:lvl1pPr algn="l">
              <a:defRPr sz="36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75799" y="4122821"/>
            <a:ext cx="10417113" cy="685800"/>
          </a:xfrm>
        </p:spPr>
        <p:txBody>
          <a:bodyPr lIns="0" tIns="228621" rIns="0">
            <a:noAutofit/>
          </a:bodyPr>
          <a:lstStyle>
            <a:lvl1pPr marL="0" indent="0" algn="l">
              <a:spcBef>
                <a:spcPts val="0"/>
              </a:spcBef>
              <a:buNone/>
              <a:defRPr sz="2200">
                <a:solidFill>
                  <a:schemeClr val="bg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sz="600"/>
            </a:lvl1pPr>
          </a:lstStyle>
          <a:p>
            <a:fld id="{1818E9A2-F130-4750-ACA2-9EAF8FAA7DF2}" type="datetimeFigureOut">
              <a:rPr lang="en-US" smtClean="0"/>
              <a:t>12/4/2021</a:t>
            </a:fld>
            <a:endParaRPr lang="en-US"/>
          </a:p>
        </p:txBody>
      </p:sp>
      <p:sp>
        <p:nvSpPr>
          <p:cNvPr id="5" name="Footer Placeholder 4"/>
          <p:cNvSpPr>
            <a:spLocks noGrp="1"/>
          </p:cNvSpPr>
          <p:nvPr>
            <p:ph type="ftr" sz="quarter" idx="11"/>
          </p:nvPr>
        </p:nvSpPr>
        <p:spPr>
          <a:xfrm>
            <a:off x="875291" y="5715000"/>
            <a:ext cx="10415360" cy="457200"/>
          </a:xfrm>
        </p:spPr>
        <p:txBody>
          <a:bodyPr/>
          <a:lstStyle>
            <a:lvl1pPr>
              <a:defRPr>
                <a:solidFill>
                  <a:schemeClr val="tx2">
                    <a:lumMod val="60000"/>
                    <a:lumOff val="40000"/>
                  </a:schemeClr>
                </a:solidFill>
              </a:defRPr>
            </a:lvl1pPr>
          </a:lstStyle>
          <a:p>
            <a:endParaRPr lang="en-US"/>
          </a:p>
        </p:txBody>
      </p:sp>
      <p:sp>
        <p:nvSpPr>
          <p:cNvPr id="6" name="Slide Number Placeholder 5"/>
          <p:cNvSpPr>
            <a:spLocks noGrp="1"/>
          </p:cNvSpPr>
          <p:nvPr>
            <p:ph type="sldNum" sz="quarter" idx="12"/>
          </p:nvPr>
        </p:nvSpPr>
        <p:spPr/>
        <p:txBody>
          <a:bodyPr/>
          <a:lstStyle/>
          <a:p>
            <a:fld id="{905231CB-999D-4305-9008-1878133665EA}" type="slidenum">
              <a:rPr lang="en-US" smtClean="0"/>
              <a:t>‹#›</a:t>
            </a:fld>
            <a:endParaRPr lang="en-US"/>
          </a:p>
        </p:txBody>
      </p:sp>
      <p:sp>
        <p:nvSpPr>
          <p:cNvPr id="10" name="TextBox 9"/>
          <p:cNvSpPr txBox="1"/>
          <p:nvPr/>
        </p:nvSpPr>
        <p:spPr>
          <a:xfrm>
            <a:off x="9324076" y="6657970"/>
            <a:ext cx="2837762" cy="200055"/>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r>
              <a:rPr lang="en-US" sz="600" dirty="0">
                <a:solidFill>
                  <a:srgbClr val="003DA5">
                    <a:lumMod val="60000"/>
                    <a:lumOff val="40000"/>
                  </a:srgbClr>
                </a:solidFill>
              </a:rPr>
              <a:t>©2018 MFMER  |  3793435-</a:t>
            </a:r>
            <a:fld id="{D445C29B-035B-48ED-941F-A66A11A8A322}" type="slidenum">
              <a:rPr lang="en-US" sz="600" smtClean="0">
                <a:solidFill>
                  <a:srgbClr val="003DA5">
                    <a:lumMod val="60000"/>
                    <a:lumOff val="40000"/>
                  </a:srgbClr>
                </a:solidFill>
              </a:rPr>
              <a:pPr/>
              <a:t>‹#›</a:t>
            </a:fld>
            <a:endParaRPr lang="en-US" sz="600" dirty="0">
              <a:solidFill>
                <a:srgbClr val="003DA5">
                  <a:lumMod val="60000"/>
                  <a:lumOff val="40000"/>
                </a:srgbClr>
              </a:solidFill>
            </a:endParaRPr>
          </a:p>
        </p:txBody>
      </p:sp>
      <p:grpSp>
        <p:nvGrpSpPr>
          <p:cNvPr id="11" name="Group 10"/>
          <p:cNvGrpSpPr>
            <a:grpSpLocks noChangeAspect="1"/>
          </p:cNvGrpSpPr>
          <p:nvPr/>
        </p:nvGrpSpPr>
        <p:grpSpPr>
          <a:xfrm>
            <a:off x="206033" y="6286499"/>
            <a:ext cx="419647" cy="458788"/>
            <a:chOff x="120650" y="6299200"/>
            <a:chExt cx="420688" cy="458788"/>
          </a:xfrm>
          <a:solidFill>
            <a:srgbClr val="FFFFFF"/>
          </a:solidFill>
        </p:grpSpPr>
        <p:sp>
          <p:nvSpPr>
            <p:cNvPr id="12" name="Freeform 11"/>
            <p:cNvSpPr>
              <a:spLocks noChangeAspect="1" noEditPoints="1"/>
            </p:cNvSpPr>
            <p:nvPr userDrawn="1"/>
          </p:nvSpPr>
          <p:spPr bwMode="auto">
            <a:xfrm>
              <a:off x="184150" y="6523038"/>
              <a:ext cx="293688" cy="234950"/>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prstClr val="black"/>
                </a:solidFill>
              </a:endParaRPr>
            </a:p>
          </p:txBody>
        </p:sp>
        <p:grpSp>
          <p:nvGrpSpPr>
            <p:cNvPr id="13" name="Group 12"/>
            <p:cNvGrpSpPr/>
            <p:nvPr userDrawn="1"/>
          </p:nvGrpSpPr>
          <p:grpSpPr>
            <a:xfrm>
              <a:off x="120650" y="6299200"/>
              <a:ext cx="420688" cy="187326"/>
              <a:chOff x="120650" y="6299200"/>
              <a:chExt cx="420688" cy="187326"/>
            </a:xfrm>
            <a:grpFill/>
          </p:grpSpPr>
          <p:sp>
            <p:nvSpPr>
              <p:cNvPr id="14" name="Freeform 10"/>
              <p:cNvSpPr>
                <a:spLocks noChangeAspect="1"/>
              </p:cNvSpPr>
              <p:nvPr userDrawn="1"/>
            </p:nvSpPr>
            <p:spPr bwMode="auto">
              <a:xfrm>
                <a:off x="206375" y="6405563"/>
                <a:ext cx="63500" cy="79375"/>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endParaRPr lang="en-US" dirty="0">
                  <a:solidFill>
                    <a:prstClr val="black"/>
                  </a:solidFill>
                </a:endParaRPr>
              </a:p>
            </p:txBody>
          </p:sp>
          <p:sp>
            <p:nvSpPr>
              <p:cNvPr id="15" name="Freeform 11"/>
              <p:cNvSpPr>
                <a:spLocks noChangeAspect="1" noEditPoints="1"/>
              </p:cNvSpPr>
              <p:nvPr userDrawn="1"/>
            </p:nvSpPr>
            <p:spPr bwMode="auto">
              <a:xfrm>
                <a:off x="276225" y="6405563"/>
                <a:ext cx="34925" cy="79375"/>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endParaRPr lang="en-US" dirty="0">
                  <a:solidFill>
                    <a:prstClr val="black"/>
                  </a:solidFill>
                </a:endParaRPr>
              </a:p>
            </p:txBody>
          </p:sp>
          <p:sp>
            <p:nvSpPr>
              <p:cNvPr id="16" name="Freeform 12"/>
              <p:cNvSpPr>
                <a:spLocks noChangeAspect="1"/>
              </p:cNvSpPr>
              <p:nvPr userDrawn="1"/>
            </p:nvSpPr>
            <p:spPr bwMode="auto">
              <a:xfrm>
                <a:off x="323850" y="6405563"/>
                <a:ext cx="90488" cy="80963"/>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endParaRPr lang="en-US" dirty="0">
                  <a:solidFill>
                    <a:prstClr val="black"/>
                  </a:solidFill>
                </a:endParaRPr>
              </a:p>
            </p:txBody>
          </p:sp>
          <p:sp>
            <p:nvSpPr>
              <p:cNvPr id="17" name="Freeform 13"/>
              <p:cNvSpPr>
                <a:spLocks noChangeAspect="1"/>
              </p:cNvSpPr>
              <p:nvPr userDrawn="1"/>
            </p:nvSpPr>
            <p:spPr bwMode="auto">
              <a:xfrm>
                <a:off x="425450" y="6405563"/>
                <a:ext cx="33338" cy="79375"/>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endParaRPr lang="en-US" dirty="0">
                  <a:solidFill>
                    <a:prstClr val="black"/>
                  </a:solidFill>
                </a:endParaRPr>
              </a:p>
            </p:txBody>
          </p:sp>
          <p:sp>
            <p:nvSpPr>
              <p:cNvPr id="18" name="Freeform 14"/>
              <p:cNvSpPr>
                <a:spLocks noChangeAspect="1"/>
              </p:cNvSpPr>
              <p:nvPr userDrawn="1"/>
            </p:nvSpPr>
            <p:spPr bwMode="auto">
              <a:xfrm>
                <a:off x="4635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endParaRPr lang="en-US" dirty="0">
                  <a:solidFill>
                    <a:prstClr val="black"/>
                  </a:solidFill>
                </a:endParaRPr>
              </a:p>
            </p:txBody>
          </p:sp>
          <p:sp>
            <p:nvSpPr>
              <p:cNvPr id="19" name="Freeform 15"/>
              <p:cNvSpPr>
                <a:spLocks noChangeAspect="1"/>
              </p:cNvSpPr>
              <p:nvPr userDrawn="1"/>
            </p:nvSpPr>
            <p:spPr bwMode="auto">
              <a:xfrm>
                <a:off x="1206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endParaRPr lang="en-US" dirty="0">
                  <a:solidFill>
                    <a:prstClr val="black"/>
                  </a:solidFill>
                </a:endParaRPr>
              </a:p>
            </p:txBody>
          </p:sp>
          <p:sp>
            <p:nvSpPr>
              <p:cNvPr id="20" name="Freeform 16"/>
              <p:cNvSpPr>
                <a:spLocks noChangeAspect="1"/>
              </p:cNvSpPr>
              <p:nvPr userDrawn="1"/>
            </p:nvSpPr>
            <p:spPr bwMode="auto">
              <a:xfrm>
                <a:off x="153988" y="6300788"/>
                <a:ext cx="106363" cy="79375"/>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endParaRPr lang="en-US" dirty="0">
                  <a:solidFill>
                    <a:prstClr val="black"/>
                  </a:solidFill>
                </a:endParaRPr>
              </a:p>
            </p:txBody>
          </p:sp>
          <p:sp>
            <p:nvSpPr>
              <p:cNvPr id="21" name="Freeform 17"/>
              <p:cNvSpPr>
                <a:spLocks noChangeAspect="1" noEditPoints="1"/>
              </p:cNvSpPr>
              <p:nvPr userDrawn="1"/>
            </p:nvSpPr>
            <p:spPr bwMode="auto">
              <a:xfrm>
                <a:off x="265113" y="6299200"/>
                <a:ext cx="87313" cy="79375"/>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endParaRPr lang="en-US" dirty="0">
                  <a:solidFill>
                    <a:prstClr val="black"/>
                  </a:solidFill>
                </a:endParaRPr>
              </a:p>
            </p:txBody>
          </p:sp>
          <p:sp>
            <p:nvSpPr>
              <p:cNvPr id="22" name="Freeform 18"/>
              <p:cNvSpPr>
                <a:spLocks noChangeAspect="1"/>
              </p:cNvSpPr>
              <p:nvPr userDrawn="1"/>
            </p:nvSpPr>
            <p:spPr bwMode="auto">
              <a:xfrm>
                <a:off x="336550" y="6300788"/>
                <a:ext cx="77788" cy="69850"/>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endParaRPr lang="en-US" dirty="0">
                  <a:solidFill>
                    <a:prstClr val="black"/>
                  </a:solidFill>
                </a:endParaRPr>
              </a:p>
            </p:txBody>
          </p:sp>
          <p:sp>
            <p:nvSpPr>
              <p:cNvPr id="23" name="Freeform 19"/>
              <p:cNvSpPr>
                <a:spLocks noChangeAspect="1" noEditPoints="1"/>
              </p:cNvSpPr>
              <p:nvPr userDrawn="1"/>
            </p:nvSpPr>
            <p:spPr bwMode="auto">
              <a:xfrm>
                <a:off x="420688" y="6299200"/>
                <a:ext cx="85725" cy="80963"/>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endParaRPr lang="en-US" dirty="0">
                  <a:solidFill>
                    <a:prstClr val="black"/>
                  </a:solidFill>
                </a:endParaRPr>
              </a:p>
            </p:txBody>
          </p:sp>
        </p:grpSp>
      </p:grpSp>
      <p:sp>
        <p:nvSpPr>
          <p:cNvPr id="27" name="TextBox 26"/>
          <p:cNvSpPr txBox="1"/>
          <p:nvPr/>
        </p:nvSpPr>
        <p:spPr>
          <a:xfrm>
            <a:off x="7105620" y="6348777"/>
            <a:ext cx="4199868" cy="169277"/>
          </a:xfrm>
          <a:prstGeom prst="rect">
            <a:avLst/>
          </a:prstGeom>
          <a:noFill/>
        </p:spPr>
        <p:txBody>
          <a:bodyPr wrap="none" lIns="0" tIns="0" rIns="0" bIns="0" rtlCol="0">
            <a:spAutoFit/>
          </a:bodyPr>
          <a:lstStyle/>
          <a:p>
            <a:pPr algn="r"/>
            <a:r>
              <a:rPr lang="en-US" sz="1100" cap="all" dirty="0">
                <a:solidFill>
                  <a:prstClr val="white"/>
                </a:solidFill>
              </a:rPr>
              <a:t>Department of Laboratory Medicine and Pathology</a:t>
            </a:r>
          </a:p>
        </p:txBody>
      </p:sp>
    </p:spTree>
    <p:extLst>
      <p:ext uri="{BB962C8B-B14F-4D97-AF65-F5344CB8AC3E}">
        <p14:creationId xmlns:p14="http://schemas.microsoft.com/office/powerpoint/2010/main" val="10313969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5945" y="1"/>
            <a:ext cx="10414701" cy="1371600"/>
          </a:xfrm>
        </p:spPr>
        <p:txBody>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875945" y="1371600"/>
            <a:ext cx="10414701" cy="4330390"/>
          </a:xfrm>
        </p:spPr>
        <p:txBody>
          <a:bodyPr/>
          <a:lstStyle>
            <a:lvl1pPr>
              <a:lnSpc>
                <a:spcPts val="2800"/>
              </a:lnSpc>
              <a:defRPr/>
            </a:lvl1pPr>
            <a:lvl2pPr>
              <a:lnSpc>
                <a:spcPts val="2800"/>
              </a:lnSpc>
              <a:defRPr/>
            </a:lvl2pPr>
            <a:lvl3pPr>
              <a:lnSpc>
                <a:spcPts val="2800"/>
              </a:lnSpc>
              <a:defRPr/>
            </a:lvl3pPr>
            <a:lvl4pPr>
              <a:lnSpc>
                <a:spcPts val="2800"/>
              </a:lnSpc>
              <a:defRPr/>
            </a:lvl4pPr>
            <a:lvl5pPr>
              <a:lnSpc>
                <a:spcPts val="28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18E9A2-F130-4750-ACA2-9EAF8FAA7DF2}"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5231CB-999D-4305-9008-1878133665EA}" type="slidenum">
              <a:rPr lang="en-US" smtClean="0"/>
              <a:t>‹#›</a:t>
            </a:fld>
            <a:endParaRPr lang="en-US"/>
          </a:p>
        </p:txBody>
      </p:sp>
    </p:spTree>
    <p:extLst>
      <p:ext uri="{BB962C8B-B14F-4D97-AF65-F5344CB8AC3E}">
        <p14:creationId xmlns:p14="http://schemas.microsoft.com/office/powerpoint/2010/main" val="7040069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5945" y="1885176"/>
            <a:ext cx="10414701" cy="1397000"/>
          </a:xfrm>
        </p:spPr>
        <p:txBody>
          <a:bodyPr anchor="b" anchorCtr="0"/>
          <a:lstStyle>
            <a:lvl1pPr algn="l">
              <a:defRPr sz="3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875945" y="3282176"/>
            <a:ext cx="10414701" cy="685800"/>
          </a:xfrm>
        </p:spPr>
        <p:txBody>
          <a:bodyPr anchor="t" anchorCtr="0"/>
          <a:lstStyle>
            <a:lvl1pPr marL="0" indent="0">
              <a:buNone/>
              <a:defRPr sz="2300">
                <a:solidFill>
                  <a:schemeClr val="tx1">
                    <a:tint val="75000"/>
                  </a:schemeClr>
                </a:solidFill>
              </a:defRPr>
            </a:lvl1pPr>
            <a:lvl2pPr marL="457241" indent="0">
              <a:buNone/>
              <a:defRPr sz="1900">
                <a:solidFill>
                  <a:schemeClr val="tx1">
                    <a:tint val="75000"/>
                  </a:schemeClr>
                </a:solidFill>
              </a:defRPr>
            </a:lvl2pPr>
            <a:lvl3pPr marL="914484" indent="0">
              <a:buNone/>
              <a:defRPr sz="1600">
                <a:solidFill>
                  <a:schemeClr val="tx1">
                    <a:tint val="75000"/>
                  </a:schemeClr>
                </a:solidFill>
              </a:defRPr>
            </a:lvl3pPr>
            <a:lvl4pPr marL="1371725" indent="0">
              <a:buNone/>
              <a:defRPr sz="1500">
                <a:solidFill>
                  <a:schemeClr val="tx1">
                    <a:tint val="75000"/>
                  </a:schemeClr>
                </a:solidFill>
              </a:defRPr>
            </a:lvl4pPr>
            <a:lvl5pPr marL="1828968" indent="0">
              <a:buNone/>
              <a:defRPr sz="1500">
                <a:solidFill>
                  <a:schemeClr val="tx1">
                    <a:tint val="75000"/>
                  </a:schemeClr>
                </a:solidFill>
              </a:defRPr>
            </a:lvl5pPr>
            <a:lvl6pPr marL="2286209" indent="0">
              <a:buNone/>
              <a:defRPr sz="1500">
                <a:solidFill>
                  <a:schemeClr val="tx1">
                    <a:tint val="75000"/>
                  </a:schemeClr>
                </a:solidFill>
              </a:defRPr>
            </a:lvl6pPr>
            <a:lvl7pPr marL="2743452" indent="0">
              <a:buNone/>
              <a:defRPr sz="1500">
                <a:solidFill>
                  <a:schemeClr val="tx1">
                    <a:tint val="75000"/>
                  </a:schemeClr>
                </a:solidFill>
              </a:defRPr>
            </a:lvl7pPr>
            <a:lvl8pPr marL="3200693" indent="0">
              <a:buNone/>
              <a:defRPr sz="1500">
                <a:solidFill>
                  <a:schemeClr val="tx1">
                    <a:tint val="75000"/>
                  </a:schemeClr>
                </a:solidFill>
              </a:defRPr>
            </a:lvl8pPr>
            <a:lvl9pPr marL="3657936"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18E9A2-F130-4750-ACA2-9EAF8FAA7DF2}"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5231CB-999D-4305-9008-1878133665EA}" type="slidenum">
              <a:rPr lang="en-US" smtClean="0"/>
              <a:t>‹#›</a:t>
            </a:fld>
            <a:endParaRPr lang="en-US"/>
          </a:p>
        </p:txBody>
      </p:sp>
    </p:spTree>
    <p:extLst>
      <p:ext uri="{BB962C8B-B14F-4D97-AF65-F5344CB8AC3E}">
        <p14:creationId xmlns:p14="http://schemas.microsoft.com/office/powerpoint/2010/main" val="3008202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9"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9" name="Rectangle 8"/>
          <p:cNvSpPr>
            <a:spLocks noChangeArrowheads="1"/>
          </p:cNvSpPr>
          <p:nvPr userDrawn="1"/>
        </p:nvSpPr>
        <p:spPr bwMode="auto">
          <a:xfrm>
            <a:off x="8881820"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0" name="Rectangle 9"/>
          <p:cNvSpPr>
            <a:spLocks noChangeArrowheads="1"/>
          </p:cNvSpPr>
          <p:nvPr userDrawn="1"/>
        </p:nvSpPr>
        <p:spPr bwMode="auto">
          <a:xfrm>
            <a:off x="9683940"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1" name="Rectangle 10"/>
          <p:cNvSpPr>
            <a:spLocks noChangeArrowheads="1"/>
          </p:cNvSpPr>
          <p:nvPr userDrawn="1"/>
        </p:nvSpPr>
        <p:spPr bwMode="auto">
          <a:xfrm>
            <a:off x="10468304"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2" name="Rectangle 20"/>
          <p:cNvSpPr>
            <a:spLocks noChangeArrowheads="1"/>
          </p:cNvSpPr>
          <p:nvPr userDrawn="1"/>
        </p:nvSpPr>
        <p:spPr bwMode="auto">
          <a:xfrm>
            <a:off x="2"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3" name="Rectangle 12"/>
          <p:cNvSpPr>
            <a:spLocks noChangeArrowheads="1"/>
          </p:cNvSpPr>
          <p:nvPr userDrawn="1"/>
        </p:nvSpPr>
        <p:spPr bwMode="auto">
          <a:xfrm>
            <a:off x="7290000"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2" name="Title 1"/>
          <p:cNvSpPr>
            <a:spLocks noGrp="1"/>
          </p:cNvSpPr>
          <p:nvPr userDrawn="1">
            <p:ph type="title" hasCustomPrompt="1"/>
          </p:nvPr>
        </p:nvSpPr>
        <p:spPr>
          <a:xfrm>
            <a:off x="608092" y="274642"/>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66" indent="-306166">
              <a:buClr>
                <a:srgbClr val="005DAA"/>
              </a:buClr>
              <a:buFont typeface="Wingdings" panose="05000000000000000000" pitchFamily="2" charset="2"/>
              <a:buChar char="§"/>
              <a:defRPr sz="2661">
                <a:solidFill>
                  <a:srgbClr val="2D2D2D"/>
                </a:solidFill>
              </a:defRPr>
            </a:lvl1pPr>
            <a:lvl2pPr>
              <a:buClr>
                <a:srgbClr val="532E63"/>
              </a:buClr>
              <a:defRPr sz="2661">
                <a:solidFill>
                  <a:srgbClr val="2D2D2D"/>
                </a:solidFill>
              </a:defRPr>
            </a:lvl2pPr>
            <a:lvl3pPr>
              <a:buClr>
                <a:srgbClr val="9A3B26"/>
              </a:buClr>
              <a:defRPr sz="2661">
                <a:solidFill>
                  <a:srgbClr val="2D2D2D"/>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1" y="6001465"/>
            <a:ext cx="1155952"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2" y="4"/>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357624294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6193" y="1371600"/>
            <a:ext cx="4767440" cy="4315522"/>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2274" y="1371600"/>
            <a:ext cx="4763387" cy="4315522"/>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18E9A2-F130-4750-ACA2-9EAF8FAA7DF2}" type="datetimeFigureOut">
              <a:rPr lang="en-US" smtClean="0"/>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5231CB-999D-4305-9008-1878133665EA}" type="slidenum">
              <a:rPr lang="en-US" smtClean="0"/>
              <a:t>‹#›</a:t>
            </a:fld>
            <a:endParaRPr lang="en-US"/>
          </a:p>
        </p:txBody>
      </p:sp>
    </p:spTree>
    <p:extLst>
      <p:ext uri="{BB962C8B-B14F-4D97-AF65-F5344CB8AC3E}">
        <p14:creationId xmlns:p14="http://schemas.microsoft.com/office/powerpoint/2010/main" val="7849988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6193" y="1371601"/>
            <a:ext cx="4767440" cy="804672"/>
          </a:xfrm>
        </p:spPr>
        <p:txBody>
          <a:bodyPr anchor="b"/>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4" name="Content Placeholder 3"/>
          <p:cNvSpPr>
            <a:spLocks noGrp="1"/>
          </p:cNvSpPr>
          <p:nvPr>
            <p:ph sz="half" idx="2"/>
          </p:nvPr>
        </p:nvSpPr>
        <p:spPr>
          <a:xfrm>
            <a:off x="1216193" y="2174876"/>
            <a:ext cx="4767440" cy="3527114"/>
          </a:xfrm>
        </p:spPr>
        <p:txBody>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8057" y="1371601"/>
            <a:ext cx="4767609" cy="804672"/>
          </a:xfrm>
        </p:spPr>
        <p:txBody>
          <a:bodyPr anchor="b"/>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57" y="2174876"/>
            <a:ext cx="4767609" cy="3527114"/>
          </a:xfrm>
        </p:spPr>
        <p:txBody>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18E9A2-F130-4750-ACA2-9EAF8FAA7DF2}" type="datetimeFigureOut">
              <a:rPr lang="en-US" smtClean="0"/>
              <a:t>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5231CB-999D-4305-9008-1878133665EA}" type="slidenum">
              <a:rPr lang="en-US" smtClean="0"/>
              <a:t>‹#›</a:t>
            </a:fld>
            <a:endParaRPr lang="en-US"/>
          </a:p>
        </p:txBody>
      </p:sp>
    </p:spTree>
    <p:extLst>
      <p:ext uri="{BB962C8B-B14F-4D97-AF65-F5344CB8AC3E}">
        <p14:creationId xmlns:p14="http://schemas.microsoft.com/office/powerpoint/2010/main" val="1795164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18E9A2-F130-4750-ACA2-9EAF8FAA7DF2}" type="datetimeFigureOut">
              <a:rPr lang="en-US" smtClean="0"/>
              <a:t>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5231CB-999D-4305-9008-1878133665EA}" type="slidenum">
              <a:rPr lang="en-US" smtClean="0"/>
              <a:t>‹#›</a:t>
            </a:fld>
            <a:endParaRPr lang="en-US"/>
          </a:p>
        </p:txBody>
      </p:sp>
    </p:spTree>
    <p:extLst>
      <p:ext uri="{BB962C8B-B14F-4D97-AF65-F5344CB8AC3E}">
        <p14:creationId xmlns:p14="http://schemas.microsoft.com/office/powerpoint/2010/main" val="2362372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18E9A2-F130-4750-ACA2-9EAF8FAA7DF2}" type="datetimeFigureOut">
              <a:rPr lang="en-US" smtClean="0"/>
              <a:t>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5231CB-999D-4305-9008-1878133665EA}" type="slidenum">
              <a:rPr lang="en-US" smtClean="0"/>
              <a:t>‹#›</a:t>
            </a:fld>
            <a:endParaRPr lang="en-US"/>
          </a:p>
        </p:txBody>
      </p:sp>
    </p:spTree>
    <p:extLst>
      <p:ext uri="{BB962C8B-B14F-4D97-AF65-F5344CB8AC3E}">
        <p14:creationId xmlns:p14="http://schemas.microsoft.com/office/powerpoint/2010/main" val="24729170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16" y="4868356"/>
            <a:ext cx="7297103"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3816" y="680508"/>
            <a:ext cx="7297103"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p>
        </p:txBody>
      </p:sp>
      <p:sp>
        <p:nvSpPr>
          <p:cNvPr id="4" name="Text Placeholder 3"/>
          <p:cNvSpPr>
            <a:spLocks noGrp="1"/>
          </p:cNvSpPr>
          <p:nvPr>
            <p:ph type="body" sz="half" idx="2"/>
          </p:nvPr>
        </p:nvSpPr>
        <p:spPr>
          <a:xfrm>
            <a:off x="2383816" y="5511294"/>
            <a:ext cx="7297103" cy="532871"/>
          </a:xfrm>
        </p:spPr>
        <p:txBody>
          <a:bodyPr lIns="0"/>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Tree>
    <p:extLst>
      <p:ext uri="{BB962C8B-B14F-4D97-AF65-F5344CB8AC3E}">
        <p14:creationId xmlns:p14="http://schemas.microsoft.com/office/powerpoint/2010/main" val="11957223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6186" y="1"/>
            <a:ext cx="3393152" cy="13716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54944" y="457206"/>
            <a:ext cx="6190712" cy="523735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16186" y="1371600"/>
            <a:ext cx="3393152" cy="4322956"/>
          </a:xfrm>
        </p:spPr>
        <p:txBody>
          <a:bodyPr/>
          <a:lstStyle>
            <a:lvl1pPr marL="0" indent="0">
              <a:buNone/>
              <a:defRPr sz="1900"/>
            </a:lvl1pPr>
            <a:lvl2pPr marL="457241" indent="0">
              <a:buNone/>
              <a:defRPr sz="1200"/>
            </a:lvl2pPr>
            <a:lvl3pPr marL="914484" indent="0">
              <a:buNone/>
              <a:defRPr sz="1100"/>
            </a:lvl3pPr>
            <a:lvl4pPr marL="1371725" indent="0">
              <a:buNone/>
              <a:defRPr sz="900"/>
            </a:lvl4pPr>
            <a:lvl5pPr marL="1828968" indent="0">
              <a:buNone/>
              <a:defRPr sz="900"/>
            </a:lvl5pPr>
            <a:lvl6pPr marL="2286209" indent="0">
              <a:buNone/>
              <a:defRPr sz="900"/>
            </a:lvl6pPr>
            <a:lvl7pPr marL="2743452" indent="0">
              <a:buNone/>
              <a:defRPr sz="900"/>
            </a:lvl7pPr>
            <a:lvl8pPr marL="3200693" indent="0">
              <a:buNone/>
              <a:defRPr sz="900"/>
            </a:lvl8pPr>
            <a:lvl9pPr marL="365793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18E9A2-F130-4750-ACA2-9EAF8FAA7DF2}" type="datetimeFigureOut">
              <a:rPr lang="en-US" smtClean="0"/>
              <a:t>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5231CB-999D-4305-9008-1878133665EA}" type="slidenum">
              <a:rPr lang="en-US" smtClean="0"/>
              <a:t>‹#›</a:t>
            </a:fld>
            <a:endParaRPr lang="en-US"/>
          </a:p>
        </p:txBody>
      </p:sp>
    </p:spTree>
    <p:extLst>
      <p:ext uri="{BB962C8B-B14F-4D97-AF65-F5344CB8AC3E}">
        <p14:creationId xmlns:p14="http://schemas.microsoft.com/office/powerpoint/2010/main" val="26162940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5945" y="1"/>
            <a:ext cx="10414701" cy="1371600"/>
          </a:xfrm>
        </p:spPr>
        <p:txBody>
          <a:bodyPr anchor="b"/>
          <a:lstStyle>
            <a:lvl1pPr algn="l">
              <a:defRPr sz="3200" b="0"/>
            </a:lvl1pPr>
          </a:lstStyle>
          <a:p>
            <a:r>
              <a:rPr lang="en-US"/>
              <a:t>Click to edit Master title style</a:t>
            </a:r>
            <a:endParaRPr lang="en-US" dirty="0"/>
          </a:p>
        </p:txBody>
      </p:sp>
      <p:sp>
        <p:nvSpPr>
          <p:cNvPr id="3" name="Picture Placeholder 2"/>
          <p:cNvSpPr>
            <a:spLocks noGrp="1"/>
          </p:cNvSpPr>
          <p:nvPr>
            <p:ph type="pic" idx="1"/>
          </p:nvPr>
        </p:nvSpPr>
        <p:spPr>
          <a:xfrm>
            <a:off x="875945" y="1444752"/>
            <a:ext cx="10414701" cy="3826058"/>
          </a:xfrm>
        </p:spPr>
        <p:txBody>
          <a:bodyPr/>
          <a:lstStyle>
            <a:lvl1pPr marL="0" indent="0">
              <a:buNone/>
              <a:defRPr sz="3200"/>
            </a:lvl1pPr>
            <a:lvl2pPr marL="457241" indent="0">
              <a:buNone/>
              <a:defRPr sz="2800"/>
            </a:lvl2pPr>
            <a:lvl3pPr marL="914484" indent="0">
              <a:buNone/>
              <a:defRPr sz="2400"/>
            </a:lvl3pPr>
            <a:lvl4pPr marL="1371725" indent="0">
              <a:buNone/>
              <a:defRPr sz="2000"/>
            </a:lvl4pPr>
            <a:lvl5pPr marL="1828968" indent="0">
              <a:buNone/>
              <a:defRPr sz="2000"/>
            </a:lvl5pPr>
            <a:lvl6pPr marL="2286209" indent="0">
              <a:buNone/>
              <a:defRPr sz="2000"/>
            </a:lvl6pPr>
            <a:lvl7pPr marL="2743452" indent="0">
              <a:buNone/>
              <a:defRPr sz="2000"/>
            </a:lvl7pPr>
            <a:lvl8pPr marL="3200693" indent="0">
              <a:buNone/>
              <a:defRPr sz="2000"/>
            </a:lvl8pPr>
            <a:lvl9pPr marL="3657936"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5950" y="5788153"/>
            <a:ext cx="10069710" cy="384048"/>
          </a:xfrm>
        </p:spPr>
        <p:txBody>
          <a:bodyPr tIns="45724" anchor="ctr" anchorCtr="0"/>
          <a:lstStyle>
            <a:lvl1pPr marL="0" indent="0">
              <a:spcBef>
                <a:spcPts val="0"/>
              </a:spcBef>
              <a:buNone/>
              <a:defRPr sz="1500"/>
            </a:lvl1pPr>
            <a:lvl2pPr marL="457241" indent="0">
              <a:buNone/>
              <a:defRPr sz="1200"/>
            </a:lvl2pPr>
            <a:lvl3pPr marL="914484" indent="0">
              <a:buNone/>
              <a:defRPr sz="1100"/>
            </a:lvl3pPr>
            <a:lvl4pPr marL="1371725" indent="0">
              <a:buNone/>
              <a:defRPr sz="900"/>
            </a:lvl4pPr>
            <a:lvl5pPr marL="1828968" indent="0">
              <a:buNone/>
              <a:defRPr sz="900"/>
            </a:lvl5pPr>
            <a:lvl6pPr marL="2286209" indent="0">
              <a:buNone/>
              <a:defRPr sz="900"/>
            </a:lvl6pPr>
            <a:lvl7pPr marL="2743452" indent="0">
              <a:buNone/>
              <a:defRPr sz="900"/>
            </a:lvl7pPr>
            <a:lvl8pPr marL="3200693" indent="0">
              <a:buNone/>
              <a:defRPr sz="900"/>
            </a:lvl8pPr>
            <a:lvl9pPr marL="365793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18E9A2-F130-4750-ACA2-9EAF8FAA7DF2}" type="datetimeFigureOut">
              <a:rPr lang="en-US" smtClean="0"/>
              <a:t>12/4/2021</a:t>
            </a:fld>
            <a:endParaRPr lang="en-US"/>
          </a:p>
        </p:txBody>
      </p:sp>
      <p:sp>
        <p:nvSpPr>
          <p:cNvPr id="6" name="Footer Placeholder 5"/>
          <p:cNvSpPr>
            <a:spLocks noGrp="1"/>
          </p:cNvSpPr>
          <p:nvPr>
            <p:ph type="ftr" sz="quarter" idx="11"/>
          </p:nvPr>
        </p:nvSpPr>
        <p:spPr>
          <a:xfrm>
            <a:off x="860462" y="5306122"/>
            <a:ext cx="10430195" cy="457200"/>
          </a:xfrm>
        </p:spPr>
        <p:txBody>
          <a:bodyPr/>
          <a:lstStyle/>
          <a:p>
            <a:endParaRPr lang="en-US"/>
          </a:p>
        </p:txBody>
      </p:sp>
      <p:sp>
        <p:nvSpPr>
          <p:cNvPr id="7" name="Slide Number Placeholder 6"/>
          <p:cNvSpPr>
            <a:spLocks noGrp="1"/>
          </p:cNvSpPr>
          <p:nvPr>
            <p:ph type="sldNum" sz="quarter" idx="12"/>
          </p:nvPr>
        </p:nvSpPr>
        <p:spPr/>
        <p:txBody>
          <a:bodyPr/>
          <a:lstStyle/>
          <a:p>
            <a:fld id="{905231CB-999D-4305-9008-1878133665EA}" type="slidenum">
              <a:rPr lang="en-US" smtClean="0"/>
              <a:t>‹#›</a:t>
            </a:fld>
            <a:endParaRPr lang="en-US"/>
          </a:p>
        </p:txBody>
      </p:sp>
    </p:spTree>
    <p:extLst>
      <p:ext uri="{BB962C8B-B14F-4D97-AF65-F5344CB8AC3E}">
        <p14:creationId xmlns:p14="http://schemas.microsoft.com/office/powerpoint/2010/main" val="17670882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sp>
        <p:nvSpPr>
          <p:cNvPr id="2" name="Title 1"/>
          <p:cNvSpPr>
            <a:spLocks noGrp="1"/>
          </p:cNvSpPr>
          <p:nvPr>
            <p:ph type="title"/>
          </p:nvPr>
        </p:nvSpPr>
        <p:spPr>
          <a:xfrm>
            <a:off x="860453" y="1767237"/>
            <a:ext cx="10436684" cy="1371600"/>
          </a:xfrm>
        </p:spPr>
        <p:txBody>
          <a:bodyPr anchor="ctr" anchorCtr="0"/>
          <a:lstStyle>
            <a:lvl1pPr algn="ctr">
              <a:defRPr sz="3600" cap="all" baseline="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18E9A2-F130-4750-ACA2-9EAF8FAA7DF2}" type="datetimeFigureOut">
              <a:rPr lang="en-US" smtClean="0"/>
              <a:t>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5231CB-999D-4305-9008-1878133665EA}" type="slidenum">
              <a:rPr lang="en-US" smtClean="0"/>
              <a:t>‹#›</a:t>
            </a:fld>
            <a:endParaRPr lang="en-US"/>
          </a:p>
        </p:txBody>
      </p:sp>
    </p:spTree>
    <p:extLst>
      <p:ext uri="{BB962C8B-B14F-4D97-AF65-F5344CB8AC3E}">
        <p14:creationId xmlns:p14="http://schemas.microsoft.com/office/powerpoint/2010/main" val="35304260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18E9A2-F130-4750-ACA2-9EAF8FAA7DF2}"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5231CB-999D-4305-9008-1878133665EA}" type="slidenum">
              <a:rPr lang="en-US" smtClean="0"/>
              <a:t>‹#›</a:t>
            </a:fld>
            <a:endParaRPr lang="en-US"/>
          </a:p>
        </p:txBody>
      </p:sp>
    </p:spTree>
    <p:extLst>
      <p:ext uri="{BB962C8B-B14F-4D97-AF65-F5344CB8AC3E}">
        <p14:creationId xmlns:p14="http://schemas.microsoft.com/office/powerpoint/2010/main" val="1783507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44"/>
            <a:ext cx="2736414" cy="54347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100" y="274647"/>
            <a:ext cx="8006543" cy="54273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18E9A2-F130-4750-ACA2-9EAF8FAA7DF2}" type="datetimeFigureOut">
              <a:rPr lang="en-US" smtClean="0"/>
              <a:t>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5231CB-999D-4305-9008-1878133665EA}" type="slidenum">
              <a:rPr lang="en-US" smtClean="0"/>
              <a:t>‹#›</a:t>
            </a:fld>
            <a:endParaRPr lang="en-US"/>
          </a:p>
        </p:txBody>
      </p:sp>
    </p:spTree>
    <p:extLst>
      <p:ext uri="{BB962C8B-B14F-4D97-AF65-F5344CB8AC3E}">
        <p14:creationId xmlns:p14="http://schemas.microsoft.com/office/powerpoint/2010/main" val="878596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9"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9" name="Rectangle 8"/>
          <p:cNvSpPr>
            <a:spLocks noChangeArrowheads="1"/>
          </p:cNvSpPr>
          <p:nvPr userDrawn="1"/>
        </p:nvSpPr>
        <p:spPr bwMode="auto">
          <a:xfrm>
            <a:off x="8881820"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0" name="Rectangle 9"/>
          <p:cNvSpPr>
            <a:spLocks noChangeArrowheads="1"/>
          </p:cNvSpPr>
          <p:nvPr userDrawn="1"/>
        </p:nvSpPr>
        <p:spPr bwMode="auto">
          <a:xfrm>
            <a:off x="9683940"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1" name="Rectangle 10"/>
          <p:cNvSpPr>
            <a:spLocks noChangeArrowheads="1"/>
          </p:cNvSpPr>
          <p:nvPr userDrawn="1"/>
        </p:nvSpPr>
        <p:spPr bwMode="auto">
          <a:xfrm>
            <a:off x="10468304"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2" name="Rectangle 20"/>
          <p:cNvSpPr>
            <a:spLocks noChangeArrowheads="1"/>
          </p:cNvSpPr>
          <p:nvPr userDrawn="1"/>
        </p:nvSpPr>
        <p:spPr bwMode="auto">
          <a:xfrm>
            <a:off x="2"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3" name="Rectangle 12"/>
          <p:cNvSpPr>
            <a:spLocks noChangeArrowheads="1"/>
          </p:cNvSpPr>
          <p:nvPr userDrawn="1"/>
        </p:nvSpPr>
        <p:spPr bwMode="auto">
          <a:xfrm>
            <a:off x="7290000"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2" name="Title 1"/>
          <p:cNvSpPr>
            <a:spLocks noGrp="1"/>
          </p:cNvSpPr>
          <p:nvPr userDrawn="1">
            <p:ph type="title" hasCustomPrompt="1"/>
          </p:nvPr>
        </p:nvSpPr>
        <p:spPr>
          <a:xfrm>
            <a:off x="608092" y="274642"/>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66" indent="-306166">
              <a:buClr>
                <a:srgbClr val="005DAA"/>
              </a:buClr>
              <a:buFont typeface="Wingdings" panose="05000000000000000000" pitchFamily="2" charset="2"/>
              <a:buChar char="§"/>
              <a:defRPr sz="2661">
                <a:solidFill>
                  <a:srgbClr val="2D2D2D"/>
                </a:solidFill>
              </a:defRPr>
            </a:lvl1pPr>
            <a:lvl2pPr>
              <a:buClr>
                <a:srgbClr val="532E63"/>
              </a:buClr>
              <a:defRPr sz="2661">
                <a:solidFill>
                  <a:srgbClr val="2D2D2D"/>
                </a:solidFill>
              </a:defRPr>
            </a:lvl2pPr>
            <a:lvl3pPr>
              <a:buClr>
                <a:srgbClr val="9A3B26"/>
              </a:buClr>
              <a:defRPr sz="2661">
                <a:solidFill>
                  <a:srgbClr val="2D2D2D"/>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2" y="4"/>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3729600209"/>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930356" y="1288496"/>
            <a:ext cx="4900878"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8063" y="0"/>
            <a:ext cx="11743776"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1" name="Title 1"/>
          <p:cNvSpPr>
            <a:spLocks noGrp="1"/>
          </p:cNvSpPr>
          <p:nvPr userDrawn="1">
            <p:ph type="title"/>
          </p:nvPr>
        </p:nvSpPr>
        <p:spPr>
          <a:xfrm>
            <a:off x="694963" y="12129"/>
            <a:ext cx="11466876"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4963" y="1368341"/>
            <a:ext cx="10131066" cy="457200"/>
          </a:xfrm>
          <a:prstGeom prst="rect">
            <a:avLst/>
          </a:prstGeom>
        </p:spPr>
        <p:txBody>
          <a:bodyPr/>
          <a:lstStyle>
            <a:lvl1pPr marL="0" indent="0" algn="l">
              <a:buNone/>
              <a:defRPr sz="2660" b="1" baseline="0">
                <a:solidFill>
                  <a:srgbClr val="2D2D2D"/>
                </a:solidFill>
                <a:effectLst/>
                <a:latin typeface="Calibri" pitchFamily="34" charset="0"/>
              </a:defRPr>
            </a:lvl1pPr>
            <a:lvl2pPr marL="608076" indent="0" algn="ctr">
              <a:buNone/>
              <a:defRPr>
                <a:solidFill>
                  <a:schemeClr val="tx1">
                    <a:tint val="75000"/>
                  </a:schemeClr>
                </a:solidFill>
              </a:defRPr>
            </a:lvl2pPr>
            <a:lvl3pPr marL="1216152" indent="0" algn="ctr">
              <a:buNone/>
              <a:defRPr>
                <a:solidFill>
                  <a:schemeClr val="tx1">
                    <a:tint val="75000"/>
                  </a:schemeClr>
                </a:solidFill>
              </a:defRPr>
            </a:lvl3pPr>
            <a:lvl4pPr marL="1824228" indent="0" algn="ctr">
              <a:buNone/>
              <a:defRPr>
                <a:solidFill>
                  <a:schemeClr val="tx1">
                    <a:tint val="75000"/>
                  </a:schemeClr>
                </a:solidFill>
              </a:defRPr>
            </a:lvl4pPr>
            <a:lvl5pPr marL="2432304" indent="0" algn="ctr">
              <a:buNone/>
              <a:defRPr>
                <a:solidFill>
                  <a:schemeClr val="tx1">
                    <a:tint val="75000"/>
                  </a:schemeClr>
                </a:solidFill>
              </a:defRPr>
            </a:lvl5pPr>
            <a:lvl6pPr marL="3040380" indent="0" algn="ctr">
              <a:buNone/>
              <a:defRPr>
                <a:solidFill>
                  <a:schemeClr val="tx1">
                    <a:tint val="75000"/>
                  </a:schemeClr>
                </a:solidFill>
              </a:defRPr>
            </a:lvl6pPr>
            <a:lvl7pPr marL="3648456" indent="0" algn="ctr">
              <a:buNone/>
              <a:defRPr>
                <a:solidFill>
                  <a:schemeClr val="tx1">
                    <a:tint val="75000"/>
                  </a:schemeClr>
                </a:solidFill>
              </a:defRPr>
            </a:lvl7pPr>
            <a:lvl8pPr marL="4256532" indent="0" algn="ctr">
              <a:buNone/>
              <a:defRPr>
                <a:solidFill>
                  <a:schemeClr val="tx1">
                    <a:tint val="75000"/>
                  </a:schemeClr>
                </a:solidFill>
              </a:defRPr>
            </a:lvl8pPr>
            <a:lvl9pPr marL="486460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5214" y="2520846"/>
            <a:ext cx="10131066" cy="1039317"/>
          </a:xfrm>
          <a:prstGeom prst="rect">
            <a:avLst/>
          </a:prstGeom>
        </p:spPr>
        <p:txBody>
          <a:bodyPr/>
          <a:lstStyle>
            <a:lvl1pPr marL="0" indent="0" algn="l">
              <a:lnSpc>
                <a:spcPts val="2660"/>
              </a:lnSpc>
              <a:buNone/>
              <a:defRPr sz="2394"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7380" y="5706813"/>
            <a:ext cx="1668640"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599751" y="6014056"/>
            <a:ext cx="5562088" cy="501676"/>
          </a:xfrm>
          <a:prstGeom prst="rect">
            <a:avLst/>
          </a:prstGeom>
          <a:solidFill>
            <a:srgbClr val="FBAB18"/>
          </a:solidFill>
        </p:spPr>
        <p:txBody>
          <a:bodyPr wrap="square" rtlCol="0">
            <a:spAutoFit/>
          </a:bodyPr>
          <a:lstStyle/>
          <a:p>
            <a:pPr marL="380048" marR="0" lvl="0" indent="0" algn="l" defTabSz="1216152" rtl="0" eaLnBrk="0" fontAlgn="base" latinLnBrk="0" hangingPunct="0">
              <a:lnSpc>
                <a:spcPct val="100000"/>
              </a:lnSpc>
              <a:spcBef>
                <a:spcPct val="0"/>
              </a:spcBef>
              <a:spcAft>
                <a:spcPct val="0"/>
              </a:spcAft>
              <a:buClrTx/>
              <a:buSzTx/>
              <a:buFontTx/>
              <a:buNone/>
              <a:tabLst/>
              <a:defRPr/>
            </a:pPr>
            <a:r>
              <a:rPr lang="en-US" sz="2660" b="1">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1" y="2"/>
            <a:ext cx="355328"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718725061"/>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61838"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1" name="Title 1"/>
          <p:cNvSpPr>
            <a:spLocks noGrp="1"/>
          </p:cNvSpPr>
          <p:nvPr userDrawn="1">
            <p:ph type="title"/>
          </p:nvPr>
        </p:nvSpPr>
        <p:spPr>
          <a:xfrm>
            <a:off x="912139" y="12129"/>
            <a:ext cx="11249700"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2139" y="1415968"/>
            <a:ext cx="9913890" cy="457200"/>
          </a:xfrm>
          <a:prstGeom prst="rect">
            <a:avLst/>
          </a:prstGeom>
        </p:spPr>
        <p:txBody>
          <a:bodyPr/>
          <a:lstStyle>
            <a:lvl1pPr marL="0" indent="0" algn="l">
              <a:buNone/>
              <a:defRPr sz="2660" b="1" baseline="0">
                <a:solidFill>
                  <a:schemeClr val="tx2"/>
                </a:solidFill>
                <a:effectLst/>
                <a:latin typeface="Calibri" pitchFamily="34" charset="0"/>
              </a:defRPr>
            </a:lvl1pPr>
            <a:lvl2pPr marL="608076" indent="0" algn="ctr">
              <a:buNone/>
              <a:defRPr>
                <a:solidFill>
                  <a:schemeClr val="tx1">
                    <a:tint val="75000"/>
                  </a:schemeClr>
                </a:solidFill>
              </a:defRPr>
            </a:lvl2pPr>
            <a:lvl3pPr marL="1216152" indent="0" algn="ctr">
              <a:buNone/>
              <a:defRPr>
                <a:solidFill>
                  <a:schemeClr val="tx1">
                    <a:tint val="75000"/>
                  </a:schemeClr>
                </a:solidFill>
              </a:defRPr>
            </a:lvl3pPr>
            <a:lvl4pPr marL="1824228" indent="0" algn="ctr">
              <a:buNone/>
              <a:defRPr>
                <a:solidFill>
                  <a:schemeClr val="tx1">
                    <a:tint val="75000"/>
                  </a:schemeClr>
                </a:solidFill>
              </a:defRPr>
            </a:lvl4pPr>
            <a:lvl5pPr marL="2432304" indent="0" algn="ctr">
              <a:buNone/>
              <a:defRPr>
                <a:solidFill>
                  <a:schemeClr val="tx1">
                    <a:tint val="75000"/>
                  </a:schemeClr>
                </a:solidFill>
              </a:defRPr>
            </a:lvl5pPr>
            <a:lvl6pPr marL="3040380" indent="0" algn="ctr">
              <a:buNone/>
              <a:defRPr>
                <a:solidFill>
                  <a:schemeClr val="tx1">
                    <a:tint val="75000"/>
                  </a:schemeClr>
                </a:solidFill>
              </a:defRPr>
            </a:lvl6pPr>
            <a:lvl7pPr marL="3648456" indent="0" algn="ctr">
              <a:buNone/>
              <a:defRPr>
                <a:solidFill>
                  <a:schemeClr val="tx1">
                    <a:tint val="75000"/>
                  </a:schemeClr>
                </a:solidFill>
              </a:defRPr>
            </a:lvl7pPr>
            <a:lvl8pPr marL="4256532" indent="0" algn="ctr">
              <a:buNone/>
              <a:defRPr>
                <a:solidFill>
                  <a:schemeClr val="tx1">
                    <a:tint val="75000"/>
                  </a:schemeClr>
                </a:solidFill>
              </a:defRPr>
            </a:lvl8pPr>
            <a:lvl9pPr marL="486460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2139" y="2520846"/>
            <a:ext cx="9834141" cy="1039317"/>
          </a:xfrm>
          <a:prstGeom prst="rect">
            <a:avLst/>
          </a:prstGeom>
        </p:spPr>
        <p:txBody>
          <a:bodyPr/>
          <a:lstStyle>
            <a:lvl1pPr marL="0" indent="0" algn="l">
              <a:lnSpc>
                <a:spcPts val="2660"/>
              </a:lnSpc>
              <a:buNone/>
              <a:defRPr sz="2394"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380" y="5706813"/>
            <a:ext cx="1668640"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2"/>
            <a:ext cx="355328"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263459417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1"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9" name="Rectangle 8"/>
          <p:cNvSpPr>
            <a:spLocks noChangeArrowheads="1"/>
          </p:cNvSpPr>
          <p:nvPr userDrawn="1"/>
        </p:nvSpPr>
        <p:spPr bwMode="auto">
          <a:xfrm>
            <a:off x="8881819" y="6727353"/>
            <a:ext cx="802121"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0" name="Rectangle 9"/>
          <p:cNvSpPr>
            <a:spLocks noChangeArrowheads="1"/>
          </p:cNvSpPr>
          <p:nvPr userDrawn="1"/>
        </p:nvSpPr>
        <p:spPr bwMode="auto">
          <a:xfrm>
            <a:off x="9683938"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1" name="Rectangle 10"/>
          <p:cNvSpPr>
            <a:spLocks noChangeArrowheads="1"/>
          </p:cNvSpPr>
          <p:nvPr userDrawn="1"/>
        </p:nvSpPr>
        <p:spPr bwMode="auto">
          <a:xfrm>
            <a:off x="10468302"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3" name="Rectangle 12"/>
          <p:cNvSpPr>
            <a:spLocks noChangeArrowheads="1"/>
          </p:cNvSpPr>
          <p:nvPr userDrawn="1"/>
        </p:nvSpPr>
        <p:spPr bwMode="auto">
          <a:xfrm>
            <a:off x="7289999" y="6727353"/>
            <a:ext cx="802121"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 name="Title 1"/>
          <p:cNvSpPr>
            <a:spLocks noGrp="1"/>
          </p:cNvSpPr>
          <p:nvPr userDrawn="1">
            <p:ph type="title" hasCustomPrompt="1"/>
          </p:nvPr>
        </p:nvSpPr>
        <p:spPr>
          <a:xfrm>
            <a:off x="608092" y="274639"/>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50" indent="-306150">
              <a:buClr>
                <a:srgbClr val="005DAA"/>
              </a:buClr>
              <a:buFont typeface="Wingdings" panose="05000000000000000000" pitchFamily="2" charset="2"/>
              <a:buChar char="§"/>
              <a:defRPr sz="2660">
                <a:solidFill>
                  <a:srgbClr val="2D2D2D"/>
                </a:solidFill>
              </a:defRPr>
            </a:lvl1pPr>
            <a:lvl2pPr>
              <a:buClr>
                <a:srgbClr val="532E63"/>
              </a:buClr>
              <a:defRPr sz="2660">
                <a:solidFill>
                  <a:srgbClr val="2D2D2D"/>
                </a:solidFill>
              </a:defRPr>
            </a:lvl2pPr>
            <a:lvl3pPr>
              <a:buClr>
                <a:srgbClr val="9A3B26"/>
              </a:buClr>
              <a:defRPr sz="2660">
                <a:solidFill>
                  <a:srgbClr val="2D2D2D"/>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379" y="6001464"/>
            <a:ext cx="1155952"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
        <p:nvSpPr>
          <p:cNvPr id="14" name="TextBox 13">
            <a:extLst>
              <a:ext uri="{FF2B5EF4-FFF2-40B4-BE49-F238E27FC236}">
                <a16:creationId xmlns:a16="http://schemas.microsoft.com/office/drawing/2014/main" id="{04C56880-12C2-47AF-A1CD-C59B84CC16D5}"/>
              </a:ext>
            </a:extLst>
          </p:cNvPr>
          <p:cNvSpPr txBox="1"/>
          <p:nvPr userDrawn="1"/>
        </p:nvSpPr>
        <p:spPr>
          <a:xfrm>
            <a:off x="11698250" y="6326494"/>
            <a:ext cx="463588" cy="378886"/>
          </a:xfrm>
          <a:prstGeom prst="rect">
            <a:avLst/>
          </a:prstGeom>
          <a:noFill/>
        </p:spPr>
        <p:txBody>
          <a:bodyPr wrap="none" rtlCol="0">
            <a:spAutoFit/>
          </a:bodyPr>
          <a:lstStyle/>
          <a:p>
            <a:pPr algn="r"/>
            <a:fld id="{16C56A00-B67A-4726-B07D-3A7D659B2E50}" type="slidenum">
              <a:rPr lang="en-US" sz="1862" smtClean="0">
                <a:solidFill>
                  <a:srgbClr val="000000"/>
                </a:solidFill>
                <a:latin typeface="Calibri" panose="020F0502020204030204" pitchFamily="34" charset="0"/>
              </a:rPr>
              <a:pPr algn="r"/>
              <a:t>‹#›</a:t>
            </a:fld>
            <a:endParaRPr lang="en-US" sz="1862"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07657142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1"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9" name="Rectangle 8"/>
          <p:cNvSpPr>
            <a:spLocks noChangeArrowheads="1"/>
          </p:cNvSpPr>
          <p:nvPr userDrawn="1"/>
        </p:nvSpPr>
        <p:spPr bwMode="auto">
          <a:xfrm>
            <a:off x="8881819" y="6727353"/>
            <a:ext cx="802121"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0" name="Rectangle 9"/>
          <p:cNvSpPr>
            <a:spLocks noChangeArrowheads="1"/>
          </p:cNvSpPr>
          <p:nvPr userDrawn="1"/>
        </p:nvSpPr>
        <p:spPr bwMode="auto">
          <a:xfrm>
            <a:off x="9683938"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1" name="Rectangle 10"/>
          <p:cNvSpPr>
            <a:spLocks noChangeArrowheads="1"/>
          </p:cNvSpPr>
          <p:nvPr userDrawn="1"/>
        </p:nvSpPr>
        <p:spPr bwMode="auto">
          <a:xfrm>
            <a:off x="10468302"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3" name="Rectangle 12"/>
          <p:cNvSpPr>
            <a:spLocks noChangeArrowheads="1"/>
          </p:cNvSpPr>
          <p:nvPr userDrawn="1"/>
        </p:nvSpPr>
        <p:spPr bwMode="auto">
          <a:xfrm>
            <a:off x="7289999" y="6727353"/>
            <a:ext cx="802121"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 name="Title 1"/>
          <p:cNvSpPr>
            <a:spLocks noGrp="1"/>
          </p:cNvSpPr>
          <p:nvPr userDrawn="1">
            <p:ph type="title" hasCustomPrompt="1"/>
          </p:nvPr>
        </p:nvSpPr>
        <p:spPr>
          <a:xfrm>
            <a:off x="608092" y="274639"/>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50" indent="-306150">
              <a:buClr>
                <a:srgbClr val="005DAA"/>
              </a:buClr>
              <a:buFont typeface="Wingdings" panose="05000000000000000000" pitchFamily="2" charset="2"/>
              <a:buChar char="§"/>
              <a:defRPr sz="2660">
                <a:solidFill>
                  <a:srgbClr val="2D2D2D"/>
                </a:solidFill>
              </a:defRPr>
            </a:lvl1pPr>
            <a:lvl2pPr>
              <a:buClr>
                <a:srgbClr val="532E63"/>
              </a:buClr>
              <a:defRPr sz="2660">
                <a:solidFill>
                  <a:srgbClr val="2D2D2D"/>
                </a:solidFill>
              </a:defRPr>
            </a:lvl2pPr>
            <a:lvl3pPr>
              <a:buClr>
                <a:srgbClr val="9A3B26"/>
              </a:buClr>
              <a:defRPr sz="2660">
                <a:solidFill>
                  <a:srgbClr val="2D2D2D"/>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592848263"/>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2" y="1600201"/>
            <a:ext cx="5160095" cy="4191000"/>
          </a:xfrm>
          <a:prstGeom prst="rect">
            <a:avLst/>
          </a:prstGeom>
        </p:spPr>
        <p:txBody>
          <a:bodyPr/>
          <a:lstStyle>
            <a:lvl1pPr marL="456057" indent="-456057">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24" indent="-38004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57" indent="-456057">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24" indent="-38004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1"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1"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8"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2"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1"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380" y="5706813"/>
            <a:ext cx="1668640" cy="95900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222883806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2" y="1600201"/>
            <a:ext cx="5160095" cy="4191000"/>
          </a:xfrm>
          <a:prstGeom prst="rect">
            <a:avLst/>
          </a:prstGeom>
        </p:spPr>
        <p:txBody>
          <a:bodyPr/>
          <a:lstStyle>
            <a:lvl1pPr marL="456057" indent="-456057">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24" indent="-38004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57" indent="-456057">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24" indent="-38004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1"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1"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8"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2"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1"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10378453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892" y="3255151"/>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2"/>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76" indent="0">
              <a:buNone/>
              <a:defRPr sz="2394">
                <a:solidFill>
                  <a:schemeClr val="tx1">
                    <a:tint val="75000"/>
                  </a:schemeClr>
                </a:solidFill>
              </a:defRPr>
            </a:lvl2pPr>
            <a:lvl3pPr marL="1216152" indent="0">
              <a:buNone/>
              <a:defRPr sz="2128">
                <a:solidFill>
                  <a:schemeClr val="tx1">
                    <a:tint val="75000"/>
                  </a:schemeClr>
                </a:solidFill>
              </a:defRPr>
            </a:lvl3pPr>
            <a:lvl4pPr marL="1824228" indent="0">
              <a:buNone/>
              <a:defRPr sz="1862">
                <a:solidFill>
                  <a:schemeClr val="tx1">
                    <a:tint val="75000"/>
                  </a:schemeClr>
                </a:solidFill>
              </a:defRPr>
            </a:lvl4pPr>
            <a:lvl5pPr marL="2432304" indent="0">
              <a:buNone/>
              <a:defRPr sz="1862">
                <a:solidFill>
                  <a:schemeClr val="tx1">
                    <a:tint val="75000"/>
                  </a:schemeClr>
                </a:solidFill>
              </a:defRPr>
            </a:lvl5pPr>
            <a:lvl6pPr marL="3040380" indent="0">
              <a:buNone/>
              <a:defRPr sz="1862">
                <a:solidFill>
                  <a:schemeClr val="tx1">
                    <a:tint val="75000"/>
                  </a:schemeClr>
                </a:solidFill>
              </a:defRPr>
            </a:lvl6pPr>
            <a:lvl7pPr marL="3648456" indent="0">
              <a:buNone/>
              <a:defRPr sz="1862">
                <a:solidFill>
                  <a:schemeClr val="tx1">
                    <a:tint val="75000"/>
                  </a:schemeClr>
                </a:solidFill>
              </a:defRPr>
            </a:lvl7pPr>
            <a:lvl8pPr marL="4256532" indent="0">
              <a:buNone/>
              <a:defRPr sz="1862">
                <a:solidFill>
                  <a:schemeClr val="tx1">
                    <a:tint val="75000"/>
                  </a:schemeClr>
                </a:solidFill>
              </a:defRPr>
            </a:lvl8pPr>
            <a:lvl9pPr marL="4864608" indent="0">
              <a:buNone/>
              <a:defRPr sz="1862">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88922" y="5706813"/>
            <a:ext cx="1668640" cy="959001"/>
          </a:xfrm>
          <a:prstGeom prst="rect">
            <a:avLst/>
          </a:prstGeom>
        </p:spPr>
      </p:pic>
    </p:spTree>
    <p:extLst>
      <p:ext uri="{BB962C8B-B14F-4D97-AF65-F5344CB8AC3E}">
        <p14:creationId xmlns:p14="http://schemas.microsoft.com/office/powerpoint/2010/main" val="25490937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5152" y="674915"/>
            <a:ext cx="5964344" cy="5795163"/>
          </a:xfrm>
          <a:prstGeom prst="rect">
            <a:avLst/>
          </a:prstGeom>
        </p:spPr>
      </p:pic>
      <p:sp>
        <p:nvSpPr>
          <p:cNvPr id="2" name="Title 1"/>
          <p:cNvSpPr>
            <a:spLocks noGrp="1"/>
          </p:cNvSpPr>
          <p:nvPr>
            <p:ph type="title"/>
          </p:nvPr>
        </p:nvSpPr>
        <p:spPr>
          <a:xfrm>
            <a:off x="238892" y="3255151"/>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2"/>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76" indent="0">
              <a:buNone/>
              <a:defRPr sz="2394">
                <a:solidFill>
                  <a:schemeClr val="tx1">
                    <a:tint val="75000"/>
                  </a:schemeClr>
                </a:solidFill>
              </a:defRPr>
            </a:lvl2pPr>
            <a:lvl3pPr marL="1216152" indent="0">
              <a:buNone/>
              <a:defRPr sz="2128">
                <a:solidFill>
                  <a:schemeClr val="tx1">
                    <a:tint val="75000"/>
                  </a:schemeClr>
                </a:solidFill>
              </a:defRPr>
            </a:lvl3pPr>
            <a:lvl4pPr marL="1824228" indent="0">
              <a:buNone/>
              <a:defRPr sz="1862">
                <a:solidFill>
                  <a:schemeClr val="tx1">
                    <a:tint val="75000"/>
                  </a:schemeClr>
                </a:solidFill>
              </a:defRPr>
            </a:lvl4pPr>
            <a:lvl5pPr marL="2432304" indent="0">
              <a:buNone/>
              <a:defRPr sz="1862">
                <a:solidFill>
                  <a:schemeClr val="tx1">
                    <a:tint val="75000"/>
                  </a:schemeClr>
                </a:solidFill>
              </a:defRPr>
            </a:lvl5pPr>
            <a:lvl6pPr marL="3040380" indent="0">
              <a:buNone/>
              <a:defRPr sz="1862">
                <a:solidFill>
                  <a:schemeClr val="tx1">
                    <a:tint val="75000"/>
                  </a:schemeClr>
                </a:solidFill>
              </a:defRPr>
            </a:lvl6pPr>
            <a:lvl7pPr marL="3648456" indent="0">
              <a:buNone/>
              <a:defRPr sz="1862">
                <a:solidFill>
                  <a:schemeClr val="tx1">
                    <a:tint val="75000"/>
                  </a:schemeClr>
                </a:solidFill>
              </a:defRPr>
            </a:lvl7pPr>
            <a:lvl8pPr marL="4256532" indent="0">
              <a:buNone/>
              <a:defRPr sz="1862">
                <a:solidFill>
                  <a:schemeClr val="tx1">
                    <a:tint val="75000"/>
                  </a:schemeClr>
                </a:solidFill>
              </a:defRPr>
            </a:lvl8pPr>
            <a:lvl9pPr marL="4864608" indent="0">
              <a:buNone/>
              <a:defRPr sz="1862">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88922" y="5706813"/>
            <a:ext cx="1668640" cy="959001"/>
          </a:xfrm>
          <a:prstGeom prst="rect">
            <a:avLst/>
          </a:prstGeom>
        </p:spPr>
      </p:pic>
    </p:spTree>
    <p:extLst>
      <p:ext uri="{BB962C8B-B14F-4D97-AF65-F5344CB8AC3E}">
        <p14:creationId xmlns:p14="http://schemas.microsoft.com/office/powerpoint/2010/main" val="358568174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b="18140"/>
          <a:stretch/>
        </p:blipFill>
        <p:spPr>
          <a:xfrm>
            <a:off x="2602" y="5668739"/>
            <a:ext cx="12161838" cy="1177559"/>
          </a:xfrm>
          <a:prstGeom prst="rect">
            <a:avLst/>
          </a:prstGeom>
        </p:spPr>
      </p:pic>
      <p:sp>
        <p:nvSpPr>
          <p:cNvPr id="3" name="TextBox 2"/>
          <p:cNvSpPr txBox="1"/>
          <p:nvPr userDrawn="1"/>
        </p:nvSpPr>
        <p:spPr>
          <a:xfrm>
            <a:off x="169205" y="3662433"/>
            <a:ext cx="8830554" cy="1811393"/>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394"/>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394"/>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394"/>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394"/>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394"/>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394"/>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394"/>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394"/>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74705" y="5786588"/>
            <a:ext cx="1668640"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7094746" y="234188"/>
            <a:ext cx="4900878" cy="4634459"/>
          </a:xfrm>
          <a:prstGeom prst="rect">
            <a:avLst/>
          </a:prstGeom>
        </p:spPr>
      </p:pic>
    </p:spTree>
    <p:extLst>
      <p:ext uri="{BB962C8B-B14F-4D97-AF65-F5344CB8AC3E}">
        <p14:creationId xmlns:p14="http://schemas.microsoft.com/office/powerpoint/2010/main" val="66076307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b="18140"/>
          <a:stretch/>
        </p:blipFill>
        <p:spPr>
          <a:xfrm>
            <a:off x="2602" y="5668739"/>
            <a:ext cx="12161838" cy="1177559"/>
          </a:xfrm>
          <a:prstGeom prst="rect">
            <a:avLst/>
          </a:prstGeom>
        </p:spPr>
      </p:pic>
      <p:sp>
        <p:nvSpPr>
          <p:cNvPr id="3" name="TextBox 2"/>
          <p:cNvSpPr txBox="1"/>
          <p:nvPr userDrawn="1"/>
        </p:nvSpPr>
        <p:spPr>
          <a:xfrm>
            <a:off x="169205" y="3662433"/>
            <a:ext cx="8830554" cy="1811393"/>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394"/>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394"/>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394"/>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394"/>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394"/>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394"/>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394"/>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394"/>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74705" y="5786588"/>
            <a:ext cx="1668640"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61838" cy="3391760"/>
          </a:xfrm>
          <a:prstGeom prst="rect">
            <a:avLst/>
          </a:prstGeom>
        </p:spPr>
      </p:pic>
    </p:spTree>
    <p:extLst>
      <p:ext uri="{BB962C8B-B14F-4D97-AF65-F5344CB8AC3E}">
        <p14:creationId xmlns:p14="http://schemas.microsoft.com/office/powerpoint/2010/main" val="31999209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4" y="1600201"/>
            <a:ext cx="5160095" cy="4191000"/>
          </a:xfrm>
          <a:prstGeom prst="rect">
            <a:avLst/>
          </a:prstGeom>
        </p:spPr>
        <p:txBody>
          <a:bodyPr/>
          <a:lstStyle>
            <a:lvl1pPr marL="456081" indent="-456081">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73" indent="-380067">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3" y="1600201"/>
            <a:ext cx="5160095" cy="4191000"/>
          </a:xfrm>
          <a:prstGeom prst="rect">
            <a:avLst/>
          </a:prstGeom>
        </p:spPr>
        <p:txBody>
          <a:bodyPr/>
          <a:lstStyle>
            <a:lvl1pPr marL="456081" indent="-456081">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73" indent="-380067">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9"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20"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40"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4"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2"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90000"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62"/>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1" y="5706815"/>
            <a:ext cx="1668641" cy="95900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2" y="4"/>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410811782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Y - Content w Title, Bar, Text">
    <p:spTree>
      <p:nvGrpSpPr>
        <p:cNvPr id="1" name=""/>
        <p:cNvGrpSpPr/>
        <p:nvPr/>
      </p:nvGrpSpPr>
      <p:grpSpPr>
        <a:xfrm>
          <a:off x="0" y="0"/>
          <a:ext cx="0" cy="0"/>
          <a:chOff x="0" y="0"/>
          <a:chExt cx="0" cy="0"/>
        </a:xfrm>
      </p:grpSpPr>
      <p:sp>
        <p:nvSpPr>
          <p:cNvPr id="2" name="Title 1"/>
          <p:cNvSpPr>
            <a:spLocks noGrp="1"/>
          </p:cNvSpPr>
          <p:nvPr>
            <p:ph type="title"/>
          </p:nvPr>
        </p:nvSpPr>
        <p:spPr>
          <a:xfrm>
            <a:off x="729712" y="274639"/>
            <a:ext cx="9547605" cy="1143000"/>
          </a:xfrm>
          <a:prstGeom prst="rect">
            <a:avLst/>
          </a:prstGeom>
        </p:spPr>
        <p:txBody>
          <a:bodyPr anchor="b" anchorCtr="0"/>
          <a:lstStyle>
            <a:lvl1pPr algn="l">
              <a:lnSpc>
                <a:spcPts val="3990"/>
              </a:lnSpc>
              <a:defRPr sz="3724" b="1" baseline="0">
                <a:solidFill>
                  <a:srgbClr val="0039A6"/>
                </a:solidFill>
                <a:effectLst/>
                <a:latin typeface="Calibri" pitchFamily="34" charset="0"/>
              </a:defRPr>
            </a:lvl1pPr>
          </a:lstStyle>
          <a:p>
            <a:endParaRPr lang="en-US"/>
          </a:p>
        </p:txBody>
      </p:sp>
      <p:pic>
        <p:nvPicPr>
          <p:cNvPr id="18" name="Picture 17"/>
          <p:cNvPicPr>
            <a:picLocks noChangeAspect="1"/>
          </p:cNvPicPr>
          <p:nvPr userDrawn="1"/>
        </p:nvPicPr>
        <p:blipFill rotWithShape="1">
          <a:blip r:embed="rId2" cstate="email">
            <a:extLst>
              <a:ext uri="{28A0092B-C50C-407E-A947-70E740481C1C}">
                <a14:useLocalDpi xmlns:a14="http://schemas.microsoft.com/office/drawing/2010/main"/>
              </a:ext>
            </a:extLst>
          </a:blip>
          <a:srcRect b="-41214"/>
          <a:stretch/>
        </p:blipFill>
        <p:spPr>
          <a:xfrm>
            <a:off x="-1" y="6684596"/>
            <a:ext cx="12161839" cy="248992"/>
          </a:xfrm>
          <a:prstGeom prst="rect">
            <a:avLst/>
          </a:prstGeom>
        </p:spPr>
      </p:pic>
      <p:sp>
        <p:nvSpPr>
          <p:cNvPr id="6" name="Line 6"/>
          <p:cNvSpPr>
            <a:spLocks noChangeShapeType="1"/>
          </p:cNvSpPr>
          <p:nvPr userDrawn="1"/>
        </p:nvSpPr>
        <p:spPr bwMode="auto">
          <a:xfrm>
            <a:off x="608092" y="1479311"/>
            <a:ext cx="10945654"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2394">
              <a:ln>
                <a:solidFill>
                  <a:srgbClr val="002060">
                    <a:lumMod val="50000"/>
                    <a:lumOff val="50000"/>
                  </a:srgbClr>
                </a:solidFill>
              </a:ln>
              <a:solidFill>
                <a:srgbClr val="0F56DC"/>
              </a:solidFill>
              <a:latin typeface="Arial" charset="0"/>
            </a:endParaRPr>
          </a:p>
        </p:txBody>
      </p:sp>
      <p:sp>
        <p:nvSpPr>
          <p:cNvPr id="9" name="TextBox 8"/>
          <p:cNvSpPr txBox="1"/>
          <p:nvPr userDrawn="1"/>
        </p:nvSpPr>
        <p:spPr>
          <a:xfrm>
            <a:off x="6091534" y="6494768"/>
            <a:ext cx="463588" cy="378886"/>
          </a:xfrm>
          <a:prstGeom prst="rect">
            <a:avLst/>
          </a:prstGeom>
          <a:noFill/>
        </p:spPr>
        <p:txBody>
          <a:bodyPr wrap="none" rtlCol="0">
            <a:spAutoFit/>
          </a:bodyPr>
          <a:lstStyle/>
          <a:p>
            <a:pPr algn="r"/>
            <a:fld id="{16C56A00-B67A-4726-B07D-3A7D659B2E50}" type="slidenum">
              <a:rPr lang="en-US" sz="1862" smtClean="0">
                <a:solidFill>
                  <a:schemeClr val="bg1"/>
                </a:solidFill>
                <a:latin typeface="Calibri" panose="020F0502020204030204" pitchFamily="34" charset="0"/>
              </a:rPr>
              <a:pPr algn="r"/>
              <a:t>‹#›</a:t>
            </a:fld>
            <a:endParaRPr lang="en-US" sz="1862">
              <a:solidFill>
                <a:schemeClr val="bg1"/>
              </a:solidFill>
              <a:latin typeface="Calibri" panose="020F0502020204030204" pitchFamily="34" charset="0"/>
            </a:endParaRPr>
          </a:p>
        </p:txBody>
      </p:sp>
      <p:pic>
        <p:nvPicPr>
          <p:cNvPr id="14" name="Picture 13">
            <a:extLst>
              <a:ext uri="{FF2B5EF4-FFF2-40B4-BE49-F238E27FC236}">
                <a16:creationId xmlns:a16="http://schemas.microsoft.com/office/drawing/2014/main" id="{E5600D79-7445-41A8-967A-F2E6B5670EF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85878" y="124312"/>
            <a:ext cx="1754341" cy="987552"/>
          </a:xfrm>
          <a:prstGeom prst="rect">
            <a:avLst/>
          </a:prstGeom>
        </p:spPr>
      </p:pic>
      <p:sp>
        <p:nvSpPr>
          <p:cNvPr id="15" name="Text Placeholder 7">
            <a:extLst>
              <a:ext uri="{FF2B5EF4-FFF2-40B4-BE49-F238E27FC236}">
                <a16:creationId xmlns:a16="http://schemas.microsoft.com/office/drawing/2014/main" id="{93DB51FA-8508-4416-B3D4-EFB8CDAED8B6}"/>
              </a:ext>
            </a:extLst>
          </p:cNvPr>
          <p:cNvSpPr>
            <a:spLocks noGrp="1"/>
          </p:cNvSpPr>
          <p:nvPr>
            <p:ph type="body" sz="quarter" idx="10"/>
          </p:nvPr>
        </p:nvSpPr>
        <p:spPr>
          <a:xfrm>
            <a:off x="608092" y="1545167"/>
            <a:ext cx="10945654" cy="4943511"/>
          </a:xfrm>
        </p:spPr>
        <p:txBody>
          <a:bodyPr/>
          <a:lstStyle>
            <a:lvl1pPr marL="456046" indent="-456046">
              <a:spcBef>
                <a:spcPts val="0"/>
              </a:spcBef>
              <a:buClr>
                <a:srgbClr val="0039A6"/>
              </a:buClr>
              <a:buFont typeface="Wingdings" panose="05000000000000000000" pitchFamily="2" charset="2"/>
              <a:buChar char="§"/>
              <a:defRPr sz="2660">
                <a:solidFill>
                  <a:srgbClr val="000000"/>
                </a:solidFill>
              </a:defRPr>
            </a:lvl1pPr>
            <a:lvl2pPr marL="833973" indent="-380038">
              <a:spcBef>
                <a:spcPts val="0"/>
              </a:spcBef>
              <a:buClr>
                <a:srgbClr val="003CA5"/>
              </a:buClr>
              <a:defRPr sz="2394">
                <a:solidFill>
                  <a:srgbClr val="000000"/>
                </a:solidFill>
              </a:defRPr>
            </a:lvl2pPr>
            <a:lvl3pPr marL="1135892" indent="-304030">
              <a:spcBef>
                <a:spcPts val="0"/>
              </a:spcBef>
              <a:buClr>
                <a:srgbClr val="003CA5"/>
              </a:buClr>
              <a:defRPr sz="2128">
                <a:solidFill>
                  <a:srgbClr val="000000"/>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6984786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Y3 - Content w Title, Text - No Bar">
    <p:spTree>
      <p:nvGrpSpPr>
        <p:cNvPr id="1" name=""/>
        <p:cNvGrpSpPr/>
        <p:nvPr/>
      </p:nvGrpSpPr>
      <p:grpSpPr>
        <a:xfrm>
          <a:off x="0" y="0"/>
          <a:ext cx="0" cy="0"/>
          <a:chOff x="0" y="0"/>
          <a:chExt cx="0" cy="0"/>
        </a:xfrm>
      </p:grpSpPr>
      <p:sp>
        <p:nvSpPr>
          <p:cNvPr id="2" name="Title 1"/>
          <p:cNvSpPr>
            <a:spLocks noGrp="1"/>
          </p:cNvSpPr>
          <p:nvPr>
            <p:ph type="title"/>
          </p:nvPr>
        </p:nvSpPr>
        <p:spPr>
          <a:xfrm>
            <a:off x="729711" y="274639"/>
            <a:ext cx="9556166" cy="1143000"/>
          </a:xfrm>
          <a:prstGeom prst="rect">
            <a:avLst/>
          </a:prstGeom>
        </p:spPr>
        <p:txBody>
          <a:bodyPr anchor="b" anchorCtr="0"/>
          <a:lstStyle>
            <a:lvl1pPr algn="l">
              <a:lnSpc>
                <a:spcPts val="3990"/>
              </a:lnSpc>
              <a:defRPr sz="3724" b="1" baseline="0">
                <a:solidFill>
                  <a:srgbClr val="0039A6"/>
                </a:solidFill>
                <a:effectLst/>
                <a:latin typeface="Calibri" pitchFamily="34" charset="0"/>
              </a:defRPr>
            </a:lvl1pPr>
          </a:lstStyle>
          <a:p>
            <a:endParaRPr lang="en-US"/>
          </a:p>
        </p:txBody>
      </p:sp>
      <p:pic>
        <p:nvPicPr>
          <p:cNvPr id="11" name="Picture 10">
            <a:extLst>
              <a:ext uri="{FF2B5EF4-FFF2-40B4-BE49-F238E27FC236}">
                <a16:creationId xmlns:a16="http://schemas.microsoft.com/office/drawing/2014/main" id="{5A73C34C-C018-4729-BEEF-4B9A657642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85877" y="124312"/>
            <a:ext cx="1754341" cy="987552"/>
          </a:xfrm>
          <a:prstGeom prst="rect">
            <a:avLst/>
          </a:prstGeom>
        </p:spPr>
      </p:pic>
      <p:sp>
        <p:nvSpPr>
          <p:cNvPr id="10" name="TextBox 9">
            <a:extLst>
              <a:ext uri="{FF2B5EF4-FFF2-40B4-BE49-F238E27FC236}">
                <a16:creationId xmlns:a16="http://schemas.microsoft.com/office/drawing/2014/main" id="{AF243455-CF71-4999-8C42-3EA6C15E0610}"/>
              </a:ext>
            </a:extLst>
          </p:cNvPr>
          <p:cNvSpPr txBox="1"/>
          <p:nvPr userDrawn="1"/>
        </p:nvSpPr>
        <p:spPr>
          <a:xfrm>
            <a:off x="616655" y="1"/>
            <a:ext cx="10945654" cy="276551"/>
          </a:xfrm>
          <a:prstGeom prst="rect">
            <a:avLst/>
          </a:prstGeom>
          <a:noFill/>
        </p:spPr>
        <p:txBody>
          <a:bodyPr wrap="square" rtlCol="0">
            <a:spAutoFit/>
          </a:bodyPr>
          <a:lstStyle/>
          <a:p>
            <a:pPr algn="ctr">
              <a:defRPr/>
            </a:pPr>
            <a:r>
              <a:rPr lang="en-US" sz="1197">
                <a:solidFill>
                  <a:prstClr val="black"/>
                </a:solidFill>
              </a:rPr>
              <a:t>COVID-19 IM Meeting Slide Submission Template</a:t>
            </a:r>
          </a:p>
        </p:txBody>
      </p:sp>
      <p:sp>
        <p:nvSpPr>
          <p:cNvPr id="14" name="Oval 13">
            <a:extLst>
              <a:ext uri="{FF2B5EF4-FFF2-40B4-BE49-F238E27FC236}">
                <a16:creationId xmlns:a16="http://schemas.microsoft.com/office/drawing/2014/main" id="{85A62281-DC70-4A57-AADB-39376202AAA1}"/>
              </a:ext>
            </a:extLst>
          </p:cNvPr>
          <p:cNvSpPr/>
          <p:nvPr userDrawn="1"/>
        </p:nvSpPr>
        <p:spPr>
          <a:xfrm>
            <a:off x="121618" y="121287"/>
            <a:ext cx="608092" cy="609600"/>
          </a:xfrm>
          <a:prstGeom prst="ellipse">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6092">
              <a:defRPr/>
            </a:pPr>
            <a:r>
              <a:rPr lang="en-US" sz="2394">
                <a:solidFill>
                  <a:srgbClr val="000000"/>
                </a:solidFill>
                <a:latin typeface="Myriad Web Pro"/>
                <a:cs typeface="Calibri"/>
              </a:rPr>
              <a:t>Y</a:t>
            </a:r>
          </a:p>
        </p:txBody>
      </p:sp>
      <p:sp>
        <p:nvSpPr>
          <p:cNvPr id="15" name="Text Placeholder 7">
            <a:extLst>
              <a:ext uri="{FF2B5EF4-FFF2-40B4-BE49-F238E27FC236}">
                <a16:creationId xmlns:a16="http://schemas.microsoft.com/office/drawing/2014/main" id="{1F8C9040-7D53-4760-8066-1C26844F17D9}"/>
              </a:ext>
            </a:extLst>
          </p:cNvPr>
          <p:cNvSpPr>
            <a:spLocks noGrp="1"/>
          </p:cNvSpPr>
          <p:nvPr>
            <p:ph type="body" sz="quarter" idx="10"/>
          </p:nvPr>
        </p:nvSpPr>
        <p:spPr>
          <a:xfrm>
            <a:off x="608092" y="1545166"/>
            <a:ext cx="10945654" cy="4943511"/>
          </a:xfrm>
        </p:spPr>
        <p:txBody>
          <a:bodyPr/>
          <a:lstStyle>
            <a:lvl1pPr marL="456057" indent="-456057">
              <a:spcBef>
                <a:spcPts val="0"/>
              </a:spcBef>
              <a:buClr>
                <a:srgbClr val="0039A6"/>
              </a:buClr>
              <a:buFont typeface="Wingdings" panose="05000000000000000000" pitchFamily="2" charset="2"/>
              <a:buChar char="§"/>
              <a:defRPr sz="2660">
                <a:solidFill>
                  <a:srgbClr val="000000"/>
                </a:solidFill>
              </a:defRPr>
            </a:lvl1pPr>
            <a:lvl2pPr marL="833994" indent="-380048">
              <a:spcBef>
                <a:spcPts val="0"/>
              </a:spcBef>
              <a:buClr>
                <a:srgbClr val="003CA5"/>
              </a:buClr>
              <a:defRPr sz="2394">
                <a:solidFill>
                  <a:srgbClr val="000000"/>
                </a:solidFill>
              </a:defRPr>
            </a:lvl2pPr>
            <a:lvl3pPr marL="1135920" indent="-304038">
              <a:spcBef>
                <a:spcPts val="0"/>
              </a:spcBef>
              <a:buClr>
                <a:srgbClr val="003CA5"/>
              </a:buClr>
              <a:defRPr sz="2128">
                <a:solidFill>
                  <a:srgbClr val="000000"/>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12" name="Picture 11">
            <a:extLst>
              <a:ext uri="{FF2B5EF4-FFF2-40B4-BE49-F238E27FC236}">
                <a16:creationId xmlns:a16="http://schemas.microsoft.com/office/drawing/2014/main" id="{6CB1BF65-439D-4647-B0C4-702BB2CCD18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41214"/>
          <a:stretch/>
        </p:blipFill>
        <p:spPr>
          <a:xfrm>
            <a:off x="-1" y="6684596"/>
            <a:ext cx="12161839" cy="248992"/>
          </a:xfrm>
          <a:prstGeom prst="rect">
            <a:avLst/>
          </a:prstGeom>
        </p:spPr>
      </p:pic>
      <p:pic>
        <p:nvPicPr>
          <p:cNvPr id="13" name="Picture 12">
            <a:extLst>
              <a:ext uri="{FF2B5EF4-FFF2-40B4-BE49-F238E27FC236}">
                <a16:creationId xmlns:a16="http://schemas.microsoft.com/office/drawing/2014/main" id="{EAC109B7-B57B-468F-A93A-E809391C4D1C}"/>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2800"/>
          <a:stretch/>
        </p:blipFill>
        <p:spPr>
          <a:xfrm>
            <a:off x="907071" y="6550354"/>
            <a:ext cx="10347697" cy="186509"/>
          </a:xfrm>
          <a:prstGeom prst="rect">
            <a:avLst/>
          </a:prstGeom>
        </p:spPr>
      </p:pic>
      <p:sp>
        <p:nvSpPr>
          <p:cNvPr id="16" name="TextBox 15">
            <a:extLst>
              <a:ext uri="{FF2B5EF4-FFF2-40B4-BE49-F238E27FC236}">
                <a16:creationId xmlns:a16="http://schemas.microsoft.com/office/drawing/2014/main" id="{81802A7F-845A-485E-957F-8371D43EA401}"/>
              </a:ext>
            </a:extLst>
          </p:cNvPr>
          <p:cNvSpPr txBox="1"/>
          <p:nvPr userDrawn="1"/>
        </p:nvSpPr>
        <p:spPr>
          <a:xfrm>
            <a:off x="11698250" y="6326494"/>
            <a:ext cx="463588" cy="378886"/>
          </a:xfrm>
          <a:prstGeom prst="rect">
            <a:avLst/>
          </a:prstGeom>
          <a:noFill/>
        </p:spPr>
        <p:txBody>
          <a:bodyPr wrap="none" rtlCol="0">
            <a:spAutoFit/>
          </a:bodyPr>
          <a:lstStyle/>
          <a:p>
            <a:pPr algn="r"/>
            <a:fld id="{16C56A00-B67A-4726-B07D-3A7D659B2E50}" type="slidenum">
              <a:rPr lang="en-US" sz="1862" smtClean="0">
                <a:solidFill>
                  <a:srgbClr val="000000"/>
                </a:solidFill>
                <a:latin typeface="Calibri" panose="020F0502020204030204" pitchFamily="34" charset="0"/>
              </a:rPr>
              <a:pPr algn="r"/>
              <a:t>‹#›</a:t>
            </a:fld>
            <a:endParaRPr lang="en-US" sz="1862">
              <a:solidFill>
                <a:srgbClr val="000000"/>
              </a:solidFill>
              <a:latin typeface="Calibri" panose="020F0502020204030204" pitchFamily="34" charset="0"/>
            </a:endParaRPr>
          </a:p>
        </p:txBody>
      </p:sp>
    </p:spTree>
    <p:extLst>
      <p:ext uri="{BB962C8B-B14F-4D97-AF65-F5344CB8AC3E}">
        <p14:creationId xmlns:p14="http://schemas.microsoft.com/office/powerpoint/2010/main" val="165731275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G6- Content w Title, Bar, Text x2">
    <p:spTree>
      <p:nvGrpSpPr>
        <p:cNvPr id="1" name=""/>
        <p:cNvGrpSpPr/>
        <p:nvPr/>
      </p:nvGrpSpPr>
      <p:grpSpPr>
        <a:xfrm>
          <a:off x="0" y="0"/>
          <a:ext cx="0" cy="0"/>
          <a:chOff x="0" y="0"/>
          <a:chExt cx="0" cy="0"/>
        </a:xfrm>
      </p:grpSpPr>
      <p:sp>
        <p:nvSpPr>
          <p:cNvPr id="2" name="Title 1"/>
          <p:cNvSpPr>
            <a:spLocks noGrp="1"/>
          </p:cNvSpPr>
          <p:nvPr>
            <p:ph type="title"/>
          </p:nvPr>
        </p:nvSpPr>
        <p:spPr>
          <a:xfrm>
            <a:off x="729711" y="274639"/>
            <a:ext cx="9556166" cy="1143000"/>
          </a:xfrm>
          <a:prstGeom prst="rect">
            <a:avLst/>
          </a:prstGeom>
        </p:spPr>
        <p:txBody>
          <a:bodyPr anchor="b" anchorCtr="0"/>
          <a:lstStyle>
            <a:lvl1pPr algn="l">
              <a:lnSpc>
                <a:spcPts val="3990"/>
              </a:lnSpc>
              <a:defRPr sz="3724" b="1" baseline="0">
                <a:solidFill>
                  <a:srgbClr val="0039A6"/>
                </a:solidFill>
                <a:effectLst/>
                <a:latin typeface="Calibri" pitchFamily="34" charset="0"/>
              </a:defRPr>
            </a:lvl1pPr>
          </a:lstStyle>
          <a:p>
            <a:endParaRPr lang="en-US"/>
          </a:p>
        </p:txBody>
      </p:sp>
      <p:sp>
        <p:nvSpPr>
          <p:cNvPr id="6" name="Line 6"/>
          <p:cNvSpPr>
            <a:spLocks noChangeShapeType="1"/>
          </p:cNvSpPr>
          <p:nvPr userDrawn="1"/>
        </p:nvSpPr>
        <p:spPr bwMode="auto">
          <a:xfrm>
            <a:off x="608092" y="1479311"/>
            <a:ext cx="10945654"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2394">
              <a:ln>
                <a:solidFill>
                  <a:srgbClr val="002060">
                    <a:lumMod val="50000"/>
                    <a:lumOff val="50000"/>
                  </a:srgbClr>
                </a:solidFill>
              </a:ln>
              <a:solidFill>
                <a:srgbClr val="0F56DC"/>
              </a:solidFill>
              <a:latin typeface="Arial" charset="0"/>
            </a:endParaRPr>
          </a:p>
        </p:txBody>
      </p:sp>
      <p:sp>
        <p:nvSpPr>
          <p:cNvPr id="14" name="Text Placeholder 7">
            <a:extLst>
              <a:ext uri="{FF2B5EF4-FFF2-40B4-BE49-F238E27FC236}">
                <a16:creationId xmlns:a16="http://schemas.microsoft.com/office/drawing/2014/main" id="{F47BCF26-136F-4D0A-A30D-0AA30298B498}"/>
              </a:ext>
            </a:extLst>
          </p:cNvPr>
          <p:cNvSpPr>
            <a:spLocks noGrp="1"/>
          </p:cNvSpPr>
          <p:nvPr>
            <p:ph type="body" sz="quarter" idx="10"/>
          </p:nvPr>
        </p:nvSpPr>
        <p:spPr>
          <a:xfrm>
            <a:off x="608093" y="1545166"/>
            <a:ext cx="5325003" cy="4943503"/>
          </a:xfrm>
        </p:spPr>
        <p:txBody>
          <a:bodyPr/>
          <a:lstStyle>
            <a:lvl1pPr marL="456057" indent="-456057">
              <a:spcBef>
                <a:spcPts val="0"/>
              </a:spcBef>
              <a:buClr>
                <a:srgbClr val="0039A6"/>
              </a:buClr>
              <a:buFont typeface="Wingdings" panose="05000000000000000000" pitchFamily="2" charset="2"/>
              <a:buChar char="§"/>
              <a:defRPr sz="2660">
                <a:solidFill>
                  <a:srgbClr val="000000"/>
                </a:solidFill>
              </a:defRPr>
            </a:lvl1pPr>
            <a:lvl2pPr marL="833994" indent="-380048">
              <a:spcBef>
                <a:spcPts val="0"/>
              </a:spcBef>
              <a:buClr>
                <a:srgbClr val="003CA5"/>
              </a:buClr>
              <a:defRPr sz="2394">
                <a:solidFill>
                  <a:srgbClr val="000000"/>
                </a:solidFill>
              </a:defRPr>
            </a:lvl2pPr>
            <a:lvl3pPr marL="1135920" indent="-304038">
              <a:spcBef>
                <a:spcPts val="0"/>
              </a:spcBef>
              <a:buClr>
                <a:srgbClr val="003CA5"/>
              </a:buClr>
              <a:defRPr sz="2128">
                <a:solidFill>
                  <a:srgbClr val="000000"/>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
        <p:nvSpPr>
          <p:cNvPr id="15" name="Text Placeholder 7">
            <a:extLst>
              <a:ext uri="{FF2B5EF4-FFF2-40B4-BE49-F238E27FC236}">
                <a16:creationId xmlns:a16="http://schemas.microsoft.com/office/drawing/2014/main" id="{2D9D8240-109F-425D-8467-B0432E4B2342}"/>
              </a:ext>
            </a:extLst>
          </p:cNvPr>
          <p:cNvSpPr>
            <a:spLocks noGrp="1"/>
          </p:cNvSpPr>
          <p:nvPr>
            <p:ph type="body" sz="quarter" idx="11"/>
          </p:nvPr>
        </p:nvSpPr>
        <p:spPr>
          <a:xfrm>
            <a:off x="6228742" y="1537687"/>
            <a:ext cx="5325003" cy="4943484"/>
          </a:xfrm>
        </p:spPr>
        <p:txBody>
          <a:bodyPr/>
          <a:lstStyle>
            <a:lvl1pPr marL="456057" indent="-456057">
              <a:spcBef>
                <a:spcPts val="0"/>
              </a:spcBef>
              <a:buClr>
                <a:srgbClr val="0039A6"/>
              </a:buClr>
              <a:buFont typeface="Wingdings" panose="05000000000000000000" pitchFamily="2" charset="2"/>
              <a:buChar char="§"/>
              <a:defRPr sz="2660">
                <a:solidFill>
                  <a:srgbClr val="000000"/>
                </a:solidFill>
              </a:defRPr>
            </a:lvl1pPr>
            <a:lvl2pPr marL="833994" indent="-380048">
              <a:spcBef>
                <a:spcPts val="0"/>
              </a:spcBef>
              <a:buClr>
                <a:srgbClr val="003CA5"/>
              </a:buClr>
              <a:defRPr sz="2394">
                <a:solidFill>
                  <a:srgbClr val="000000"/>
                </a:solidFill>
              </a:defRPr>
            </a:lvl2pPr>
            <a:lvl3pPr marL="1135920" indent="-304038">
              <a:spcBef>
                <a:spcPts val="0"/>
              </a:spcBef>
              <a:buClr>
                <a:srgbClr val="003CA5"/>
              </a:buClr>
              <a:defRPr sz="2128">
                <a:solidFill>
                  <a:srgbClr val="000000"/>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11" name="Picture 10">
            <a:extLst>
              <a:ext uri="{FF2B5EF4-FFF2-40B4-BE49-F238E27FC236}">
                <a16:creationId xmlns:a16="http://schemas.microsoft.com/office/drawing/2014/main" id="{2F082CF5-3B23-4F61-AE53-3D113B7600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85877" y="124312"/>
            <a:ext cx="1754341" cy="987552"/>
          </a:xfrm>
          <a:prstGeom prst="rect">
            <a:avLst/>
          </a:prstGeom>
        </p:spPr>
      </p:pic>
      <p:sp>
        <p:nvSpPr>
          <p:cNvPr id="12" name="TextBox 11">
            <a:extLst>
              <a:ext uri="{FF2B5EF4-FFF2-40B4-BE49-F238E27FC236}">
                <a16:creationId xmlns:a16="http://schemas.microsoft.com/office/drawing/2014/main" id="{3018DC90-4DCE-442E-A735-6CE397B54968}"/>
              </a:ext>
            </a:extLst>
          </p:cNvPr>
          <p:cNvSpPr txBox="1"/>
          <p:nvPr userDrawn="1"/>
        </p:nvSpPr>
        <p:spPr>
          <a:xfrm>
            <a:off x="616655" y="1"/>
            <a:ext cx="10945654" cy="276551"/>
          </a:xfrm>
          <a:prstGeom prst="rect">
            <a:avLst/>
          </a:prstGeom>
          <a:noFill/>
        </p:spPr>
        <p:txBody>
          <a:bodyPr wrap="square" rtlCol="0">
            <a:spAutoFit/>
          </a:bodyPr>
          <a:lstStyle/>
          <a:p>
            <a:pPr algn="ctr">
              <a:defRPr/>
            </a:pPr>
            <a:r>
              <a:rPr lang="en-US" sz="1197">
                <a:solidFill>
                  <a:prstClr val="black"/>
                </a:solidFill>
              </a:rPr>
              <a:t>COVID-19 IM Meeting Slide Submission Template</a:t>
            </a:r>
          </a:p>
        </p:txBody>
      </p:sp>
      <p:sp>
        <p:nvSpPr>
          <p:cNvPr id="13" name="Oval 12">
            <a:extLst>
              <a:ext uri="{FF2B5EF4-FFF2-40B4-BE49-F238E27FC236}">
                <a16:creationId xmlns:a16="http://schemas.microsoft.com/office/drawing/2014/main" id="{4426DDF5-FCB3-469D-9D54-1A9DA27FFCF3}"/>
              </a:ext>
            </a:extLst>
          </p:cNvPr>
          <p:cNvSpPr/>
          <p:nvPr userDrawn="1"/>
        </p:nvSpPr>
        <p:spPr>
          <a:xfrm>
            <a:off x="121618" y="121920"/>
            <a:ext cx="608092" cy="609600"/>
          </a:xfrm>
          <a:prstGeom prst="ellipse">
            <a:avLst/>
          </a:prstGeom>
          <a:solidFill>
            <a:srgbClr val="00CC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6123">
              <a:defRPr/>
            </a:pPr>
            <a:r>
              <a:rPr lang="en-US" sz="2394">
                <a:solidFill>
                  <a:srgbClr val="000000"/>
                </a:solidFill>
                <a:latin typeface="Myriad Web Pro"/>
                <a:cs typeface="Calibri"/>
              </a:rPr>
              <a:t>G</a:t>
            </a:r>
          </a:p>
        </p:txBody>
      </p:sp>
      <p:pic>
        <p:nvPicPr>
          <p:cNvPr id="16" name="Picture 15">
            <a:extLst>
              <a:ext uri="{FF2B5EF4-FFF2-40B4-BE49-F238E27FC236}">
                <a16:creationId xmlns:a16="http://schemas.microsoft.com/office/drawing/2014/main" id="{E2D738DC-D193-4FD0-8183-07D69A765D6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41214"/>
          <a:stretch/>
        </p:blipFill>
        <p:spPr>
          <a:xfrm>
            <a:off x="-1" y="6684596"/>
            <a:ext cx="12161839" cy="248992"/>
          </a:xfrm>
          <a:prstGeom prst="rect">
            <a:avLst/>
          </a:prstGeom>
        </p:spPr>
      </p:pic>
      <p:pic>
        <p:nvPicPr>
          <p:cNvPr id="17" name="Picture 16">
            <a:extLst>
              <a:ext uri="{FF2B5EF4-FFF2-40B4-BE49-F238E27FC236}">
                <a16:creationId xmlns:a16="http://schemas.microsoft.com/office/drawing/2014/main" id="{74152445-AC56-4DC3-A1A0-4B640E437EBC}"/>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2800"/>
          <a:stretch/>
        </p:blipFill>
        <p:spPr>
          <a:xfrm>
            <a:off x="907071" y="6550354"/>
            <a:ext cx="10347697" cy="186509"/>
          </a:xfrm>
          <a:prstGeom prst="rect">
            <a:avLst/>
          </a:prstGeom>
        </p:spPr>
      </p:pic>
      <p:sp>
        <p:nvSpPr>
          <p:cNvPr id="19" name="TextBox 18">
            <a:extLst>
              <a:ext uri="{FF2B5EF4-FFF2-40B4-BE49-F238E27FC236}">
                <a16:creationId xmlns:a16="http://schemas.microsoft.com/office/drawing/2014/main" id="{D1C37B20-005F-447F-A639-32FE7A1A6896}"/>
              </a:ext>
            </a:extLst>
          </p:cNvPr>
          <p:cNvSpPr txBox="1"/>
          <p:nvPr userDrawn="1"/>
        </p:nvSpPr>
        <p:spPr>
          <a:xfrm>
            <a:off x="11698250" y="6326494"/>
            <a:ext cx="463588" cy="378886"/>
          </a:xfrm>
          <a:prstGeom prst="rect">
            <a:avLst/>
          </a:prstGeom>
          <a:noFill/>
        </p:spPr>
        <p:txBody>
          <a:bodyPr wrap="none" rtlCol="0">
            <a:spAutoFit/>
          </a:bodyPr>
          <a:lstStyle/>
          <a:p>
            <a:pPr algn="r"/>
            <a:fld id="{16C56A00-B67A-4726-B07D-3A7D659B2E50}" type="slidenum">
              <a:rPr lang="en-US" sz="1862" smtClean="0">
                <a:solidFill>
                  <a:srgbClr val="000000"/>
                </a:solidFill>
                <a:latin typeface="Calibri" panose="020F0502020204030204" pitchFamily="34" charset="0"/>
              </a:rPr>
              <a:pPr algn="r"/>
              <a:t>‹#›</a:t>
            </a:fld>
            <a:endParaRPr lang="en-US" sz="1862">
              <a:solidFill>
                <a:srgbClr val="000000"/>
              </a:solidFill>
              <a:latin typeface="Calibri" panose="020F0502020204030204" pitchFamily="34" charset="0"/>
            </a:endParaRPr>
          </a:p>
        </p:txBody>
      </p:sp>
    </p:spTree>
    <p:extLst>
      <p:ext uri="{BB962C8B-B14F-4D97-AF65-F5344CB8AC3E}">
        <p14:creationId xmlns:p14="http://schemas.microsoft.com/office/powerpoint/2010/main" val="343241384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ontent w Title, Bar, Text">
    <p:spTree>
      <p:nvGrpSpPr>
        <p:cNvPr id="1" name=""/>
        <p:cNvGrpSpPr/>
        <p:nvPr/>
      </p:nvGrpSpPr>
      <p:grpSpPr>
        <a:xfrm>
          <a:off x="0" y="0"/>
          <a:ext cx="0" cy="0"/>
          <a:chOff x="0" y="0"/>
          <a:chExt cx="0" cy="0"/>
        </a:xfrm>
      </p:grpSpPr>
      <p:sp>
        <p:nvSpPr>
          <p:cNvPr id="2" name="Title 1"/>
          <p:cNvSpPr>
            <a:spLocks noGrp="1"/>
          </p:cNvSpPr>
          <p:nvPr>
            <p:ph type="title"/>
          </p:nvPr>
        </p:nvSpPr>
        <p:spPr>
          <a:xfrm>
            <a:off x="729711" y="274639"/>
            <a:ext cx="9547605" cy="1143000"/>
          </a:xfrm>
          <a:prstGeom prst="rect">
            <a:avLst/>
          </a:prstGeom>
        </p:spPr>
        <p:txBody>
          <a:bodyPr anchor="b" anchorCtr="0"/>
          <a:lstStyle>
            <a:lvl1pPr algn="l">
              <a:lnSpc>
                <a:spcPts val="3990"/>
              </a:lnSpc>
              <a:defRPr sz="3724" b="1" baseline="0">
                <a:solidFill>
                  <a:srgbClr val="0039A6"/>
                </a:solidFill>
                <a:effectLst/>
                <a:latin typeface="Calibri" pitchFamily="34" charset="0"/>
              </a:defRPr>
            </a:lvl1pPr>
          </a:lstStyle>
          <a:p>
            <a:endParaRPr lang="en-US"/>
          </a:p>
        </p:txBody>
      </p:sp>
      <p:pic>
        <p:nvPicPr>
          <p:cNvPr id="18" name="Picture 17"/>
          <p:cNvPicPr>
            <a:picLocks noChangeAspect="1"/>
          </p:cNvPicPr>
          <p:nvPr userDrawn="1"/>
        </p:nvPicPr>
        <p:blipFill rotWithShape="1">
          <a:blip r:embed="rId2" cstate="email">
            <a:extLst>
              <a:ext uri="{28A0092B-C50C-407E-A947-70E740481C1C}">
                <a14:useLocalDpi xmlns:a14="http://schemas.microsoft.com/office/drawing/2010/main"/>
              </a:ext>
            </a:extLst>
          </a:blip>
          <a:srcRect b="-41214"/>
          <a:stretch/>
        </p:blipFill>
        <p:spPr>
          <a:xfrm>
            <a:off x="-1" y="6684596"/>
            <a:ext cx="12161839" cy="248992"/>
          </a:xfrm>
          <a:prstGeom prst="rect">
            <a:avLst/>
          </a:prstGeom>
        </p:spPr>
      </p:pic>
      <p:sp>
        <p:nvSpPr>
          <p:cNvPr id="6" name="Line 6"/>
          <p:cNvSpPr>
            <a:spLocks noChangeShapeType="1"/>
          </p:cNvSpPr>
          <p:nvPr userDrawn="1"/>
        </p:nvSpPr>
        <p:spPr bwMode="auto">
          <a:xfrm>
            <a:off x="608092" y="1479311"/>
            <a:ext cx="10945654"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2394">
              <a:ln>
                <a:solidFill>
                  <a:srgbClr val="002060">
                    <a:lumMod val="50000"/>
                    <a:lumOff val="50000"/>
                  </a:srgbClr>
                </a:solidFill>
              </a:ln>
              <a:solidFill>
                <a:srgbClr val="0F56DC"/>
              </a:solidFill>
              <a:latin typeface="Arial" charset="0"/>
            </a:endParaRPr>
          </a:p>
        </p:txBody>
      </p:sp>
      <p:sp>
        <p:nvSpPr>
          <p:cNvPr id="9" name="TextBox 8"/>
          <p:cNvSpPr txBox="1"/>
          <p:nvPr userDrawn="1"/>
        </p:nvSpPr>
        <p:spPr>
          <a:xfrm>
            <a:off x="11698250" y="6326494"/>
            <a:ext cx="463588" cy="378886"/>
          </a:xfrm>
          <a:prstGeom prst="rect">
            <a:avLst/>
          </a:prstGeom>
          <a:noFill/>
        </p:spPr>
        <p:txBody>
          <a:bodyPr wrap="none" rtlCol="0">
            <a:spAutoFit/>
          </a:bodyPr>
          <a:lstStyle/>
          <a:p>
            <a:pPr algn="r"/>
            <a:fld id="{16C56A00-B67A-4726-B07D-3A7D659B2E50}" type="slidenum">
              <a:rPr lang="en-US" sz="1862" smtClean="0">
                <a:solidFill>
                  <a:srgbClr val="000000"/>
                </a:solidFill>
                <a:latin typeface="Calibri" panose="020F0502020204030204" pitchFamily="34" charset="0"/>
              </a:rPr>
              <a:pPr algn="r"/>
              <a:t>‹#›</a:t>
            </a:fld>
            <a:endParaRPr lang="en-US" sz="1862" dirty="0">
              <a:solidFill>
                <a:srgbClr val="000000"/>
              </a:solidFill>
              <a:latin typeface="Calibri" panose="020F0502020204030204" pitchFamily="34" charset="0"/>
            </a:endParaRPr>
          </a:p>
        </p:txBody>
      </p:sp>
      <p:pic>
        <p:nvPicPr>
          <p:cNvPr id="14" name="Picture 13">
            <a:extLst>
              <a:ext uri="{FF2B5EF4-FFF2-40B4-BE49-F238E27FC236}">
                <a16:creationId xmlns:a16="http://schemas.microsoft.com/office/drawing/2014/main" id="{0ED0A24B-D62E-4FB3-AF80-330CA1B4E4F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85877" y="124312"/>
            <a:ext cx="1754341" cy="987552"/>
          </a:xfrm>
          <a:prstGeom prst="rect">
            <a:avLst/>
          </a:prstGeom>
        </p:spPr>
      </p:pic>
      <p:sp>
        <p:nvSpPr>
          <p:cNvPr id="15" name="Text Placeholder 7">
            <a:extLst>
              <a:ext uri="{FF2B5EF4-FFF2-40B4-BE49-F238E27FC236}">
                <a16:creationId xmlns:a16="http://schemas.microsoft.com/office/drawing/2014/main" id="{69B4A1E1-958B-453E-9FB2-17E3AF2C7EB1}"/>
              </a:ext>
            </a:extLst>
          </p:cNvPr>
          <p:cNvSpPr>
            <a:spLocks noGrp="1"/>
          </p:cNvSpPr>
          <p:nvPr>
            <p:ph type="body" sz="quarter" idx="10"/>
          </p:nvPr>
        </p:nvSpPr>
        <p:spPr>
          <a:xfrm>
            <a:off x="608092" y="1545166"/>
            <a:ext cx="10945654" cy="4943511"/>
          </a:xfrm>
        </p:spPr>
        <p:txBody>
          <a:bodyPr/>
          <a:lstStyle>
            <a:lvl1pPr marL="456057" indent="-456057">
              <a:spcBef>
                <a:spcPts val="0"/>
              </a:spcBef>
              <a:buClr>
                <a:srgbClr val="0039A6"/>
              </a:buClr>
              <a:buFont typeface="Wingdings" panose="05000000000000000000" pitchFamily="2" charset="2"/>
              <a:buChar char="§"/>
              <a:defRPr sz="2660">
                <a:solidFill>
                  <a:srgbClr val="000000"/>
                </a:solidFill>
              </a:defRPr>
            </a:lvl1pPr>
            <a:lvl2pPr marL="833994" indent="-380048">
              <a:spcBef>
                <a:spcPts val="0"/>
              </a:spcBef>
              <a:buClr>
                <a:srgbClr val="003CA5"/>
              </a:buClr>
              <a:defRPr sz="2394">
                <a:solidFill>
                  <a:srgbClr val="000000"/>
                </a:solidFill>
              </a:defRPr>
            </a:lvl2pPr>
            <a:lvl3pPr marL="1135920" indent="-304038">
              <a:spcBef>
                <a:spcPts val="0"/>
              </a:spcBef>
              <a:buClr>
                <a:srgbClr val="003CA5"/>
              </a:buClr>
              <a:defRPr sz="2128">
                <a:solidFill>
                  <a:srgbClr val="000000"/>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2954884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30356" y="1288497"/>
            <a:ext cx="4900878"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8064" y="1"/>
            <a:ext cx="11743776"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1" name="Title 1"/>
          <p:cNvSpPr>
            <a:spLocks noGrp="1"/>
          </p:cNvSpPr>
          <p:nvPr userDrawn="1">
            <p:ph type="title"/>
          </p:nvPr>
        </p:nvSpPr>
        <p:spPr>
          <a:xfrm>
            <a:off x="694964" y="12130"/>
            <a:ext cx="11466877"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dirty="0"/>
          </a:p>
        </p:txBody>
      </p:sp>
      <p:sp>
        <p:nvSpPr>
          <p:cNvPr id="5" name="Subtitle 2"/>
          <p:cNvSpPr>
            <a:spLocks noGrp="1"/>
          </p:cNvSpPr>
          <p:nvPr userDrawn="1">
            <p:ph type="subTitle" idx="1"/>
          </p:nvPr>
        </p:nvSpPr>
        <p:spPr>
          <a:xfrm>
            <a:off x="694964" y="1368341"/>
            <a:ext cx="10131066" cy="457200"/>
          </a:xfrm>
          <a:prstGeom prst="rect">
            <a:avLst/>
          </a:prstGeom>
        </p:spPr>
        <p:txBody>
          <a:bodyPr/>
          <a:lstStyle>
            <a:lvl1pPr marL="0" indent="0" algn="l">
              <a:buNone/>
              <a:defRPr sz="2660" b="1" baseline="0">
                <a:solidFill>
                  <a:srgbClr val="2D2D2D"/>
                </a:solidFill>
                <a:effectLst/>
                <a:latin typeface="Calibri" pitchFamily="34" charset="0"/>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endParaRPr lang="en-US" dirty="0"/>
          </a:p>
        </p:txBody>
      </p:sp>
      <p:sp>
        <p:nvSpPr>
          <p:cNvPr id="9" name="Text Placeholder 8"/>
          <p:cNvSpPr>
            <a:spLocks noGrp="1"/>
          </p:cNvSpPr>
          <p:nvPr userDrawn="1">
            <p:ph type="body" sz="quarter" idx="10"/>
          </p:nvPr>
        </p:nvSpPr>
        <p:spPr>
          <a:xfrm>
            <a:off x="615214" y="2520847"/>
            <a:ext cx="10131066" cy="1039317"/>
          </a:xfrm>
          <a:prstGeom prst="rect">
            <a:avLst/>
          </a:prstGeom>
        </p:spPr>
        <p:txBody>
          <a:bodyPr/>
          <a:lstStyle>
            <a:lvl1pPr marL="0" indent="0" algn="l">
              <a:lnSpc>
                <a:spcPts val="2660"/>
              </a:lnSpc>
              <a:buNone/>
              <a:defRPr sz="2394"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599752" y="6014056"/>
            <a:ext cx="5562089" cy="502766"/>
          </a:xfrm>
          <a:prstGeom prst="rect">
            <a:avLst/>
          </a:prstGeom>
          <a:solidFill>
            <a:srgbClr val="FBAB18"/>
          </a:solidFill>
        </p:spPr>
        <p:txBody>
          <a:bodyPr wrap="square" rtlCol="0">
            <a:spAutoFit/>
          </a:bodyPr>
          <a:lstStyle/>
          <a:p>
            <a:pPr marL="380038" marR="0" lvl="0" indent="0" algn="l" defTabSz="1216122" rtl="0" eaLnBrk="0" fontAlgn="base" latinLnBrk="0" hangingPunct="0">
              <a:lnSpc>
                <a:spcPct val="100000"/>
              </a:lnSpc>
              <a:spcBef>
                <a:spcPct val="0"/>
              </a:spcBef>
              <a:spcAft>
                <a:spcPct val="0"/>
              </a:spcAft>
              <a:buClrTx/>
              <a:buSzTx/>
              <a:buFontTx/>
              <a:buNone/>
              <a:tabLst/>
              <a:defRPr/>
            </a:pPr>
            <a:r>
              <a:rPr lang="en-US" sz="2660" b="1" dirty="0">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1" y="3"/>
            <a:ext cx="355328"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2282595530"/>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61838"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1" name="Title 1"/>
          <p:cNvSpPr>
            <a:spLocks noGrp="1"/>
          </p:cNvSpPr>
          <p:nvPr userDrawn="1">
            <p:ph type="title"/>
          </p:nvPr>
        </p:nvSpPr>
        <p:spPr>
          <a:xfrm>
            <a:off x="912139" y="12130"/>
            <a:ext cx="11249700"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dirty="0"/>
          </a:p>
        </p:txBody>
      </p:sp>
      <p:sp>
        <p:nvSpPr>
          <p:cNvPr id="5" name="Subtitle 2"/>
          <p:cNvSpPr>
            <a:spLocks noGrp="1"/>
          </p:cNvSpPr>
          <p:nvPr userDrawn="1">
            <p:ph type="subTitle" idx="1"/>
          </p:nvPr>
        </p:nvSpPr>
        <p:spPr>
          <a:xfrm>
            <a:off x="912140" y="1415968"/>
            <a:ext cx="9913890" cy="457200"/>
          </a:xfrm>
          <a:prstGeom prst="rect">
            <a:avLst/>
          </a:prstGeom>
        </p:spPr>
        <p:txBody>
          <a:bodyPr/>
          <a:lstStyle>
            <a:lvl1pPr marL="0" indent="0" algn="l">
              <a:buNone/>
              <a:defRPr sz="2660" b="1" baseline="0">
                <a:solidFill>
                  <a:schemeClr val="tx2"/>
                </a:solidFill>
                <a:effectLst/>
                <a:latin typeface="Calibri" pitchFamily="34" charset="0"/>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endParaRPr lang="en-US" dirty="0"/>
          </a:p>
        </p:txBody>
      </p:sp>
      <p:sp>
        <p:nvSpPr>
          <p:cNvPr id="9" name="Text Placeholder 8"/>
          <p:cNvSpPr>
            <a:spLocks noGrp="1"/>
          </p:cNvSpPr>
          <p:nvPr userDrawn="1">
            <p:ph type="body" sz="quarter" idx="10"/>
          </p:nvPr>
        </p:nvSpPr>
        <p:spPr>
          <a:xfrm>
            <a:off x="912139" y="2520847"/>
            <a:ext cx="9834142" cy="1039317"/>
          </a:xfrm>
          <a:prstGeom prst="rect">
            <a:avLst/>
          </a:prstGeom>
        </p:spPr>
        <p:txBody>
          <a:bodyPr/>
          <a:lstStyle>
            <a:lvl1pPr marL="0" indent="0" algn="l">
              <a:lnSpc>
                <a:spcPts val="2660"/>
              </a:lnSpc>
              <a:buNone/>
              <a:defRPr sz="2394"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119109774"/>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dirty="0"/>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dirty="0"/>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43" indent="-306143">
              <a:buClr>
                <a:srgbClr val="005DAA"/>
              </a:buClr>
              <a:buFont typeface="Wingdings" panose="05000000000000000000" pitchFamily="2" charset="2"/>
              <a:buChar char="§"/>
              <a:defRPr sz="2660">
                <a:solidFill>
                  <a:srgbClr val="2D2D2D"/>
                </a:solidFill>
              </a:defRPr>
            </a:lvl1pPr>
            <a:lvl2pPr>
              <a:buClr>
                <a:srgbClr val="532E63"/>
              </a:buClr>
              <a:defRPr sz="2660">
                <a:solidFill>
                  <a:srgbClr val="2D2D2D"/>
                </a:solidFill>
              </a:defRPr>
            </a:lvl2pPr>
            <a:lvl3pPr>
              <a:buClr>
                <a:srgbClr val="9A3B26"/>
              </a:buClr>
              <a:defRPr sz="2660">
                <a:solidFill>
                  <a:srgbClr val="2D2D2D"/>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6001465"/>
            <a:ext cx="1155952"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1421095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dirty="0"/>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dirty="0"/>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43" indent="-306143">
              <a:buClr>
                <a:srgbClr val="005DAA"/>
              </a:buClr>
              <a:buFont typeface="Wingdings" panose="05000000000000000000" pitchFamily="2" charset="2"/>
              <a:buChar char="§"/>
              <a:defRPr sz="2660">
                <a:solidFill>
                  <a:srgbClr val="2D2D2D"/>
                </a:solidFill>
              </a:defRPr>
            </a:lvl1pPr>
            <a:lvl2pPr>
              <a:buClr>
                <a:srgbClr val="532E63"/>
              </a:buClr>
              <a:defRPr sz="2660">
                <a:solidFill>
                  <a:srgbClr val="2D2D2D"/>
                </a:solidFill>
              </a:defRPr>
            </a:lvl2pPr>
            <a:lvl3pPr>
              <a:buClr>
                <a:srgbClr val="9A3B26"/>
              </a:buClr>
              <a:defRPr sz="2660">
                <a:solidFill>
                  <a:srgbClr val="2D2D2D"/>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pic>
        <p:nvPicPr>
          <p:cNvPr id="14" name="Picture 13" descr="Logos of the U.S. Department of Health and Human Services and Centers for Disease Control and Prevention" title="LOGOS">
            <a:extLst>
              <a:ext uri="{FF2B5EF4-FFF2-40B4-BE49-F238E27FC236}">
                <a16:creationId xmlns:a16="http://schemas.microsoft.com/office/drawing/2014/main" id="{03EC2F4E-89AA-43E0-8C79-3F1D49F245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6001465"/>
            <a:ext cx="1155952" cy="664349"/>
          </a:xfrm>
          <a:prstGeom prst="rect">
            <a:avLst/>
          </a:prstGeom>
        </p:spPr>
      </p:pic>
    </p:spTree>
    <p:extLst>
      <p:ext uri="{BB962C8B-B14F-4D97-AF65-F5344CB8AC3E}">
        <p14:creationId xmlns:p14="http://schemas.microsoft.com/office/powerpoint/2010/main" val="169237738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dirty="0"/>
          </a:p>
        </p:txBody>
      </p:sp>
      <p:sp>
        <p:nvSpPr>
          <p:cNvPr id="3" name="Content Placeholder 2"/>
          <p:cNvSpPr>
            <a:spLocks noGrp="1"/>
          </p:cNvSpPr>
          <p:nvPr>
            <p:ph idx="1"/>
          </p:nvPr>
        </p:nvSpPr>
        <p:spPr>
          <a:xfrm>
            <a:off x="608093"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dirty="0"/>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3"/>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pic>
        <p:nvPicPr>
          <p:cNvPr id="22" name="Picture 21" descr="Logos of the U.S. Department of Health and Human Services and Centers for Disease Control and Prevention" title="LOGOS">
            <a:extLst>
              <a:ext uri="{FF2B5EF4-FFF2-40B4-BE49-F238E27FC236}">
                <a16:creationId xmlns:a16="http://schemas.microsoft.com/office/drawing/2014/main" id="{52D104EC-464A-4BB5-A040-B2D99257A0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6001465"/>
            <a:ext cx="1155952" cy="664349"/>
          </a:xfrm>
          <a:prstGeom prst="rect">
            <a:avLst/>
          </a:prstGeom>
        </p:spPr>
      </p:pic>
    </p:spTree>
    <p:extLst>
      <p:ext uri="{BB962C8B-B14F-4D97-AF65-F5344CB8AC3E}">
        <p14:creationId xmlns:p14="http://schemas.microsoft.com/office/powerpoint/2010/main" val="251542927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dirty="0"/>
          </a:p>
        </p:txBody>
      </p:sp>
      <p:sp>
        <p:nvSpPr>
          <p:cNvPr id="3" name="Content Placeholder 2"/>
          <p:cNvSpPr>
            <a:spLocks noGrp="1"/>
          </p:cNvSpPr>
          <p:nvPr>
            <p:ph idx="1"/>
          </p:nvPr>
        </p:nvSpPr>
        <p:spPr>
          <a:xfrm>
            <a:off x="608093"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dirty="0"/>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3"/>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pic>
        <p:nvPicPr>
          <p:cNvPr id="14" name="Picture 13" descr="Logos of the U.S. Department of Health and Human Services and Centers for Disease Control and Prevention" title="LOGOS">
            <a:extLst>
              <a:ext uri="{FF2B5EF4-FFF2-40B4-BE49-F238E27FC236}">
                <a16:creationId xmlns:a16="http://schemas.microsoft.com/office/drawing/2014/main" id="{C7EE1959-EFE2-46AD-835D-C3050AC939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6001465"/>
            <a:ext cx="1155952" cy="664349"/>
          </a:xfrm>
          <a:prstGeom prst="rect">
            <a:avLst/>
          </a:prstGeom>
        </p:spPr>
      </p:pic>
    </p:spTree>
    <p:extLst>
      <p:ext uri="{BB962C8B-B14F-4D97-AF65-F5344CB8AC3E}">
        <p14:creationId xmlns:p14="http://schemas.microsoft.com/office/powerpoint/2010/main" val="264083718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4" y="1600201"/>
            <a:ext cx="5160095" cy="4191000"/>
          </a:xfrm>
          <a:prstGeom prst="rect">
            <a:avLst/>
          </a:prstGeom>
        </p:spPr>
        <p:txBody>
          <a:bodyPr/>
          <a:lstStyle>
            <a:lvl1pPr marL="456081" indent="-456081">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73" indent="-380067">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3" y="1600201"/>
            <a:ext cx="5160095" cy="4191000"/>
          </a:xfrm>
          <a:prstGeom prst="rect">
            <a:avLst/>
          </a:prstGeom>
        </p:spPr>
        <p:txBody>
          <a:bodyPr/>
          <a:lstStyle>
            <a:lvl1pPr marL="456081" indent="-456081">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73" indent="-380067">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9"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20"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40"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4"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2"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90000"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62"/>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2" y="4"/>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2847200803"/>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lor_background">
    <p:spTree>
      <p:nvGrpSpPr>
        <p:cNvPr id="1" name=""/>
        <p:cNvGrpSpPr/>
        <p:nvPr/>
      </p:nvGrpSpPr>
      <p:grpSpPr>
        <a:xfrm>
          <a:off x="0" y="0"/>
          <a:ext cx="0" cy="0"/>
          <a:chOff x="0" y="0"/>
          <a:chExt cx="0" cy="0"/>
        </a:xfrm>
      </p:grpSpPr>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61" indent="0">
              <a:buNone/>
              <a:defRPr sz="2394">
                <a:solidFill>
                  <a:schemeClr val="tx1">
                    <a:tint val="75000"/>
                  </a:schemeClr>
                </a:solidFill>
              </a:defRPr>
            </a:lvl2pPr>
            <a:lvl3pPr marL="1216122" indent="0">
              <a:buNone/>
              <a:defRPr sz="2128">
                <a:solidFill>
                  <a:schemeClr val="tx1">
                    <a:tint val="75000"/>
                  </a:schemeClr>
                </a:solidFill>
              </a:defRPr>
            </a:lvl3pPr>
            <a:lvl4pPr marL="1824182" indent="0">
              <a:buNone/>
              <a:defRPr sz="1862">
                <a:solidFill>
                  <a:schemeClr val="tx1">
                    <a:tint val="75000"/>
                  </a:schemeClr>
                </a:solidFill>
              </a:defRPr>
            </a:lvl4pPr>
            <a:lvl5pPr marL="2432243" indent="0">
              <a:buNone/>
              <a:defRPr sz="1862">
                <a:solidFill>
                  <a:schemeClr val="tx1">
                    <a:tint val="75000"/>
                  </a:schemeClr>
                </a:solidFill>
              </a:defRPr>
            </a:lvl5pPr>
            <a:lvl6pPr marL="3040304" indent="0">
              <a:buNone/>
              <a:defRPr sz="1862">
                <a:solidFill>
                  <a:schemeClr val="tx1">
                    <a:tint val="75000"/>
                  </a:schemeClr>
                </a:solidFill>
              </a:defRPr>
            </a:lvl6pPr>
            <a:lvl7pPr marL="3648365" indent="0">
              <a:buNone/>
              <a:defRPr sz="1862">
                <a:solidFill>
                  <a:schemeClr val="tx1">
                    <a:tint val="75000"/>
                  </a:schemeClr>
                </a:solidFill>
              </a:defRPr>
            </a:lvl7pPr>
            <a:lvl8pPr marL="4256425" indent="0">
              <a:buNone/>
              <a:defRPr sz="1862">
                <a:solidFill>
                  <a:schemeClr val="tx1">
                    <a:tint val="75000"/>
                  </a:schemeClr>
                </a:solidFill>
              </a:defRPr>
            </a:lvl8pPr>
            <a:lvl9pPr marL="4864486" indent="0">
              <a:buNone/>
              <a:defRPr sz="1862">
                <a:solidFill>
                  <a:schemeClr val="tx1">
                    <a:tint val="75000"/>
                  </a:schemeClr>
                </a:solidFill>
              </a:defRPr>
            </a:lvl9pPr>
          </a:lstStyle>
          <a:p>
            <a:pPr lvl="0"/>
            <a:endParaRPr lang="en-US" dirty="0"/>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159278037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color_backgroun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5152" y="674916"/>
            <a:ext cx="5964344" cy="5795163"/>
          </a:xfrm>
          <a:prstGeom prst="rect">
            <a:avLst/>
          </a:prstGeom>
        </p:spPr>
      </p:pic>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61" indent="0">
              <a:buNone/>
              <a:defRPr sz="2394">
                <a:solidFill>
                  <a:schemeClr val="tx1">
                    <a:tint val="75000"/>
                  </a:schemeClr>
                </a:solidFill>
              </a:defRPr>
            </a:lvl2pPr>
            <a:lvl3pPr marL="1216122" indent="0">
              <a:buNone/>
              <a:defRPr sz="2128">
                <a:solidFill>
                  <a:schemeClr val="tx1">
                    <a:tint val="75000"/>
                  </a:schemeClr>
                </a:solidFill>
              </a:defRPr>
            </a:lvl3pPr>
            <a:lvl4pPr marL="1824182" indent="0">
              <a:buNone/>
              <a:defRPr sz="1862">
                <a:solidFill>
                  <a:schemeClr val="tx1">
                    <a:tint val="75000"/>
                  </a:schemeClr>
                </a:solidFill>
              </a:defRPr>
            </a:lvl4pPr>
            <a:lvl5pPr marL="2432243" indent="0">
              <a:buNone/>
              <a:defRPr sz="1862">
                <a:solidFill>
                  <a:schemeClr val="tx1">
                    <a:tint val="75000"/>
                  </a:schemeClr>
                </a:solidFill>
              </a:defRPr>
            </a:lvl5pPr>
            <a:lvl6pPr marL="3040304" indent="0">
              <a:buNone/>
              <a:defRPr sz="1862">
                <a:solidFill>
                  <a:schemeClr val="tx1">
                    <a:tint val="75000"/>
                  </a:schemeClr>
                </a:solidFill>
              </a:defRPr>
            </a:lvl6pPr>
            <a:lvl7pPr marL="3648365" indent="0">
              <a:buNone/>
              <a:defRPr sz="1862">
                <a:solidFill>
                  <a:schemeClr val="tx1">
                    <a:tint val="75000"/>
                  </a:schemeClr>
                </a:solidFill>
              </a:defRPr>
            </a:lvl7pPr>
            <a:lvl8pPr marL="4256425" indent="0">
              <a:buNone/>
              <a:defRPr sz="1862">
                <a:solidFill>
                  <a:schemeClr val="tx1">
                    <a:tint val="75000"/>
                  </a:schemeClr>
                </a:solidFill>
              </a:defRPr>
            </a:lvl8pPr>
            <a:lvl9pPr marL="4864486" indent="0">
              <a:buNone/>
              <a:defRPr sz="1862">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747543425"/>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5882"/>
          </a:xfrm>
          <a:prstGeom prst="rect">
            <a:avLst/>
          </a:prstGeom>
          <a:noFill/>
        </p:spPr>
        <p:txBody>
          <a:bodyPr wrap="square" rtlCol="0">
            <a:spAutoFit/>
          </a:bodyPr>
          <a:lstStyle/>
          <a:p>
            <a:r>
              <a:rPr lang="en-US" sz="1596" dirty="0">
                <a:solidFill>
                  <a:srgbClr val="2D2D2D"/>
                </a:solidFill>
                <a:latin typeface="Calibri" panose="020F0502020204030204" pitchFamily="34" charset="0"/>
              </a:rPr>
              <a:t>For more information, contact CDC</a:t>
            </a:r>
            <a:br>
              <a:rPr lang="en-US" sz="1596" dirty="0">
                <a:solidFill>
                  <a:srgbClr val="2D2D2D"/>
                </a:solidFill>
                <a:latin typeface="Calibri" panose="020F0502020204030204" pitchFamily="34" charset="0"/>
              </a:rPr>
            </a:br>
            <a:r>
              <a:rPr lang="en-US" sz="1596" dirty="0">
                <a:solidFill>
                  <a:srgbClr val="2D2D2D"/>
                </a:solidFill>
                <a:latin typeface="Calibri" panose="020F0502020204030204" pitchFamily="34" charset="0"/>
              </a:rPr>
              <a:t>1-800-CDC-INFO (232-4636)</a:t>
            </a:r>
            <a:br>
              <a:rPr lang="en-US" sz="1596" dirty="0">
                <a:solidFill>
                  <a:srgbClr val="2D2D2D"/>
                </a:solidFill>
                <a:latin typeface="Calibri" panose="020F0502020204030204" pitchFamily="34" charset="0"/>
              </a:rPr>
            </a:br>
            <a:r>
              <a:rPr lang="en-US" sz="1596" dirty="0">
                <a:solidFill>
                  <a:srgbClr val="2D2D2D"/>
                </a:solidFill>
                <a:latin typeface="Calibri" panose="020F0502020204030204" pitchFamily="34" charset="0"/>
              </a:rPr>
              <a:t>TTY:  1-888-232-6348    www.cdc.gov</a:t>
            </a:r>
            <a:br>
              <a:rPr lang="en-US" sz="1596" dirty="0">
                <a:solidFill>
                  <a:srgbClr val="2D2D2D"/>
                </a:solidFill>
                <a:latin typeface="Calibri" panose="020F0502020204030204" pitchFamily="34" charset="0"/>
              </a:rPr>
            </a:br>
            <a:br>
              <a:rPr lang="en-US" sz="1596" dirty="0">
                <a:solidFill>
                  <a:srgbClr val="2D2D2D"/>
                </a:solidFill>
                <a:latin typeface="Calibri" panose="020F0502020204030204" pitchFamily="34" charset="0"/>
              </a:rPr>
            </a:br>
            <a:br>
              <a:rPr lang="en-US" sz="1596" dirty="0">
                <a:solidFill>
                  <a:srgbClr val="2D2D2D"/>
                </a:solidFill>
                <a:latin typeface="Calibri" panose="020F0502020204030204" pitchFamily="34" charset="0"/>
              </a:rPr>
            </a:br>
            <a:r>
              <a:rPr lang="en-US" sz="1596" dirty="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394"/>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394"/>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394"/>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394"/>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394"/>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394"/>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394"/>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394"/>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094745" y="234189"/>
            <a:ext cx="4900878" cy="4634459"/>
          </a:xfrm>
          <a:prstGeom prst="rect">
            <a:avLst/>
          </a:prstGeom>
        </p:spPr>
      </p:pic>
    </p:spTree>
    <p:extLst>
      <p:ext uri="{BB962C8B-B14F-4D97-AF65-F5344CB8AC3E}">
        <p14:creationId xmlns:p14="http://schemas.microsoft.com/office/powerpoint/2010/main" val="3111967852"/>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5882"/>
          </a:xfrm>
          <a:prstGeom prst="rect">
            <a:avLst/>
          </a:prstGeom>
          <a:noFill/>
        </p:spPr>
        <p:txBody>
          <a:bodyPr wrap="square" rtlCol="0">
            <a:spAutoFit/>
          </a:bodyPr>
          <a:lstStyle/>
          <a:p>
            <a:r>
              <a:rPr lang="en-US" sz="1596" dirty="0">
                <a:solidFill>
                  <a:srgbClr val="2D2D2D"/>
                </a:solidFill>
                <a:latin typeface="Calibri" panose="020F0502020204030204" pitchFamily="34" charset="0"/>
              </a:rPr>
              <a:t>For more information, contact CDC</a:t>
            </a:r>
            <a:br>
              <a:rPr lang="en-US" sz="1596" dirty="0">
                <a:solidFill>
                  <a:srgbClr val="2D2D2D"/>
                </a:solidFill>
                <a:latin typeface="Calibri" panose="020F0502020204030204" pitchFamily="34" charset="0"/>
              </a:rPr>
            </a:br>
            <a:r>
              <a:rPr lang="en-US" sz="1596" dirty="0">
                <a:solidFill>
                  <a:srgbClr val="2D2D2D"/>
                </a:solidFill>
                <a:latin typeface="Calibri" panose="020F0502020204030204" pitchFamily="34" charset="0"/>
              </a:rPr>
              <a:t>1-800-CDC-INFO (232-4636)</a:t>
            </a:r>
            <a:br>
              <a:rPr lang="en-US" sz="1596" dirty="0">
                <a:solidFill>
                  <a:srgbClr val="2D2D2D"/>
                </a:solidFill>
                <a:latin typeface="Calibri" panose="020F0502020204030204" pitchFamily="34" charset="0"/>
              </a:rPr>
            </a:br>
            <a:r>
              <a:rPr lang="en-US" sz="1596" dirty="0">
                <a:solidFill>
                  <a:srgbClr val="2D2D2D"/>
                </a:solidFill>
                <a:latin typeface="Calibri" panose="020F0502020204030204" pitchFamily="34" charset="0"/>
              </a:rPr>
              <a:t>TTY:  1-888-232-6348    www.cdc.gov</a:t>
            </a:r>
            <a:br>
              <a:rPr lang="en-US" sz="1596" dirty="0">
                <a:solidFill>
                  <a:srgbClr val="2D2D2D"/>
                </a:solidFill>
                <a:latin typeface="Calibri" panose="020F0502020204030204" pitchFamily="34" charset="0"/>
              </a:rPr>
            </a:br>
            <a:br>
              <a:rPr lang="en-US" sz="1596" dirty="0">
                <a:solidFill>
                  <a:srgbClr val="2D2D2D"/>
                </a:solidFill>
                <a:latin typeface="Calibri" panose="020F0502020204030204" pitchFamily="34" charset="0"/>
              </a:rPr>
            </a:br>
            <a:br>
              <a:rPr lang="en-US" sz="1596" dirty="0">
                <a:solidFill>
                  <a:srgbClr val="2D2D2D"/>
                </a:solidFill>
                <a:latin typeface="Calibri" panose="020F0502020204030204" pitchFamily="34" charset="0"/>
              </a:rPr>
            </a:br>
            <a:r>
              <a:rPr lang="en-US" sz="1596" dirty="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394"/>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394"/>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394"/>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394"/>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394"/>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394"/>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394"/>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394"/>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61838" cy="3391760"/>
          </a:xfrm>
          <a:prstGeom prst="rect">
            <a:avLst/>
          </a:prstGeom>
        </p:spPr>
      </p:pic>
    </p:spTree>
    <p:extLst>
      <p:ext uri="{BB962C8B-B14F-4D97-AF65-F5344CB8AC3E}">
        <p14:creationId xmlns:p14="http://schemas.microsoft.com/office/powerpoint/2010/main" val="254118751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FC86E-6CF9-42AF-9E11-372A80868D8A}"/>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3BB93986-496E-44A9-B69A-72C63CF90D17}"/>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84A944E4-AF9B-434F-8708-44605AEAFC7A}"/>
              </a:ext>
            </a:extLst>
          </p:cNvPr>
          <p:cNvSpPr>
            <a:spLocks noGrp="1"/>
          </p:cNvSpPr>
          <p:nvPr>
            <p:ph type="dt" sz="half" idx="10"/>
          </p:nvPr>
        </p:nvSpPr>
        <p:spPr/>
        <p:txBody>
          <a:bodyPr/>
          <a:lstStyle/>
          <a:p>
            <a:fld id="{00DF564B-800E-4A80-A36C-6329E7BAD645}" type="datetimeFigureOut">
              <a:rPr lang="en-US" smtClean="0"/>
              <a:t>12/4/2021</a:t>
            </a:fld>
            <a:endParaRPr lang="en-US"/>
          </a:p>
        </p:txBody>
      </p:sp>
      <p:sp>
        <p:nvSpPr>
          <p:cNvPr id="5" name="Footer Placeholder 4">
            <a:extLst>
              <a:ext uri="{FF2B5EF4-FFF2-40B4-BE49-F238E27FC236}">
                <a16:creationId xmlns:a16="http://schemas.microsoft.com/office/drawing/2014/main" id="{57B25AE2-CA79-49D3-A38B-A3B17B3F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0EC7BF-D467-4D2B-9BE8-41BFE19187DE}"/>
              </a:ext>
            </a:extLst>
          </p:cNvPr>
          <p:cNvSpPr>
            <a:spLocks noGrp="1"/>
          </p:cNvSpPr>
          <p:nvPr>
            <p:ph type="sldNum" sz="quarter" idx="12"/>
          </p:nvPr>
        </p:nvSpPr>
        <p:spPr/>
        <p:txBody>
          <a:bodyPr/>
          <a:lstStyle/>
          <a:p>
            <a:fld id="{7E8E3B5E-B529-4AAB-A785-B5106CBEE2F9}" type="slidenum">
              <a:rPr lang="en-US" smtClean="0"/>
              <a:t>‹#›</a:t>
            </a:fld>
            <a:endParaRPr lang="en-US"/>
          </a:p>
        </p:txBody>
      </p:sp>
    </p:spTree>
    <p:extLst>
      <p:ext uri="{BB962C8B-B14F-4D97-AF65-F5344CB8AC3E}">
        <p14:creationId xmlns:p14="http://schemas.microsoft.com/office/powerpoint/2010/main" val="11004241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D53A9-F9F9-4CC8-B830-3E14CFFF10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7FFCCD-00FF-4B06-8BA6-6A4161051F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5825D4-D575-418D-8289-6F91963BEE3F}"/>
              </a:ext>
            </a:extLst>
          </p:cNvPr>
          <p:cNvSpPr>
            <a:spLocks noGrp="1"/>
          </p:cNvSpPr>
          <p:nvPr>
            <p:ph type="dt" sz="half" idx="10"/>
          </p:nvPr>
        </p:nvSpPr>
        <p:spPr/>
        <p:txBody>
          <a:bodyPr/>
          <a:lstStyle/>
          <a:p>
            <a:fld id="{00DF564B-800E-4A80-A36C-6329E7BAD645}" type="datetimeFigureOut">
              <a:rPr lang="en-US" smtClean="0"/>
              <a:t>12/4/2021</a:t>
            </a:fld>
            <a:endParaRPr lang="en-US"/>
          </a:p>
        </p:txBody>
      </p:sp>
      <p:sp>
        <p:nvSpPr>
          <p:cNvPr id="5" name="Footer Placeholder 4">
            <a:extLst>
              <a:ext uri="{FF2B5EF4-FFF2-40B4-BE49-F238E27FC236}">
                <a16:creationId xmlns:a16="http://schemas.microsoft.com/office/drawing/2014/main" id="{E911461A-DCEE-4C81-9EA5-FC4FDECEF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872E8D-0C28-4A07-93E3-4A40C5657B1F}"/>
              </a:ext>
            </a:extLst>
          </p:cNvPr>
          <p:cNvSpPr>
            <a:spLocks noGrp="1"/>
          </p:cNvSpPr>
          <p:nvPr>
            <p:ph type="sldNum" sz="quarter" idx="12"/>
          </p:nvPr>
        </p:nvSpPr>
        <p:spPr/>
        <p:txBody>
          <a:bodyPr/>
          <a:lstStyle/>
          <a:p>
            <a:fld id="{7E8E3B5E-B529-4AAB-A785-B5106CBEE2F9}" type="slidenum">
              <a:rPr lang="en-US" smtClean="0"/>
              <a:t>‹#›</a:t>
            </a:fld>
            <a:endParaRPr lang="en-US"/>
          </a:p>
        </p:txBody>
      </p:sp>
    </p:spTree>
    <p:extLst>
      <p:ext uri="{BB962C8B-B14F-4D97-AF65-F5344CB8AC3E}">
        <p14:creationId xmlns:p14="http://schemas.microsoft.com/office/powerpoint/2010/main" val="21534628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2BC06-D026-4080-8B0D-5B7B640DEFE3}"/>
              </a:ext>
            </a:extLst>
          </p:cNvPr>
          <p:cNvSpPr>
            <a:spLocks noGrp="1"/>
          </p:cNvSpPr>
          <p:nvPr>
            <p:ph type="title"/>
          </p:nvPr>
        </p:nvSpPr>
        <p:spPr>
          <a:xfrm>
            <a:off x="829792" y="1709739"/>
            <a:ext cx="10489585" cy="2852737"/>
          </a:xfr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11D2BCC3-EB36-440A-8189-6E0D3D911AC6}"/>
              </a:ext>
            </a:extLst>
          </p:cNvPr>
          <p:cNvSpPr>
            <a:spLocks noGrp="1"/>
          </p:cNvSpPr>
          <p:nvPr>
            <p:ph type="body" idx="1"/>
          </p:nvPr>
        </p:nvSpPr>
        <p:spPr>
          <a:xfrm>
            <a:off x="829792"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636034-1FF1-490B-9373-2D94DD7E6F0D}"/>
              </a:ext>
            </a:extLst>
          </p:cNvPr>
          <p:cNvSpPr>
            <a:spLocks noGrp="1"/>
          </p:cNvSpPr>
          <p:nvPr>
            <p:ph type="dt" sz="half" idx="10"/>
          </p:nvPr>
        </p:nvSpPr>
        <p:spPr/>
        <p:txBody>
          <a:bodyPr/>
          <a:lstStyle/>
          <a:p>
            <a:fld id="{00DF564B-800E-4A80-A36C-6329E7BAD645}" type="datetimeFigureOut">
              <a:rPr lang="en-US" smtClean="0"/>
              <a:t>12/4/2021</a:t>
            </a:fld>
            <a:endParaRPr lang="en-US"/>
          </a:p>
        </p:txBody>
      </p:sp>
      <p:sp>
        <p:nvSpPr>
          <p:cNvPr id="5" name="Footer Placeholder 4">
            <a:extLst>
              <a:ext uri="{FF2B5EF4-FFF2-40B4-BE49-F238E27FC236}">
                <a16:creationId xmlns:a16="http://schemas.microsoft.com/office/drawing/2014/main" id="{9FB911B5-9362-488C-9519-5C13F0F23C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59FC61-161E-400F-A9FB-918496F1A479}"/>
              </a:ext>
            </a:extLst>
          </p:cNvPr>
          <p:cNvSpPr>
            <a:spLocks noGrp="1"/>
          </p:cNvSpPr>
          <p:nvPr>
            <p:ph type="sldNum" sz="quarter" idx="12"/>
          </p:nvPr>
        </p:nvSpPr>
        <p:spPr/>
        <p:txBody>
          <a:bodyPr/>
          <a:lstStyle/>
          <a:p>
            <a:fld id="{7E8E3B5E-B529-4AAB-A785-B5106CBEE2F9}" type="slidenum">
              <a:rPr lang="en-US" smtClean="0"/>
              <a:t>‹#›</a:t>
            </a:fld>
            <a:endParaRPr lang="en-US"/>
          </a:p>
        </p:txBody>
      </p:sp>
    </p:spTree>
    <p:extLst>
      <p:ext uri="{BB962C8B-B14F-4D97-AF65-F5344CB8AC3E}">
        <p14:creationId xmlns:p14="http://schemas.microsoft.com/office/powerpoint/2010/main" val="3468439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31A5B-89F4-406B-BC5A-EF53ADE4B1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A3D033-DFFE-4600-85F8-91ACD826B8D1}"/>
              </a:ext>
            </a:extLst>
          </p:cNvPr>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E1D487-EF2A-4551-A181-B5F47205273A}"/>
              </a:ext>
            </a:extLst>
          </p:cNvPr>
          <p:cNvSpPr>
            <a:spLocks noGrp="1"/>
          </p:cNvSpPr>
          <p:nvPr>
            <p:ph sz="half" idx="2"/>
          </p:nvPr>
        </p:nvSpPr>
        <p:spPr>
          <a:xfrm>
            <a:off x="6156931"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A15D10-39B9-4F83-9992-6AED5387FCD1}"/>
              </a:ext>
            </a:extLst>
          </p:cNvPr>
          <p:cNvSpPr>
            <a:spLocks noGrp="1"/>
          </p:cNvSpPr>
          <p:nvPr>
            <p:ph type="dt" sz="half" idx="10"/>
          </p:nvPr>
        </p:nvSpPr>
        <p:spPr/>
        <p:txBody>
          <a:bodyPr/>
          <a:lstStyle/>
          <a:p>
            <a:fld id="{00DF564B-800E-4A80-A36C-6329E7BAD645}" type="datetimeFigureOut">
              <a:rPr lang="en-US" smtClean="0"/>
              <a:t>12/4/2021</a:t>
            </a:fld>
            <a:endParaRPr lang="en-US"/>
          </a:p>
        </p:txBody>
      </p:sp>
      <p:sp>
        <p:nvSpPr>
          <p:cNvPr id="6" name="Footer Placeholder 5">
            <a:extLst>
              <a:ext uri="{FF2B5EF4-FFF2-40B4-BE49-F238E27FC236}">
                <a16:creationId xmlns:a16="http://schemas.microsoft.com/office/drawing/2014/main" id="{18F4DD65-EAC7-4611-AA28-47C1BC4F72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4CBA19-66A5-4FB5-AAF3-BA9CED5DC42D}"/>
              </a:ext>
            </a:extLst>
          </p:cNvPr>
          <p:cNvSpPr>
            <a:spLocks noGrp="1"/>
          </p:cNvSpPr>
          <p:nvPr>
            <p:ph type="sldNum" sz="quarter" idx="12"/>
          </p:nvPr>
        </p:nvSpPr>
        <p:spPr/>
        <p:txBody>
          <a:bodyPr/>
          <a:lstStyle/>
          <a:p>
            <a:fld id="{7E8E3B5E-B529-4AAB-A785-B5106CBEE2F9}" type="slidenum">
              <a:rPr lang="en-US" smtClean="0"/>
              <a:t>‹#›</a:t>
            </a:fld>
            <a:endParaRPr lang="en-US"/>
          </a:p>
        </p:txBody>
      </p:sp>
    </p:spTree>
    <p:extLst>
      <p:ext uri="{BB962C8B-B14F-4D97-AF65-F5344CB8AC3E}">
        <p14:creationId xmlns:p14="http://schemas.microsoft.com/office/powerpoint/2010/main" val="30934919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76601-9BAE-4660-AB24-B8F4A3A3C59C}"/>
              </a:ext>
            </a:extLst>
          </p:cNvPr>
          <p:cNvSpPr>
            <a:spLocks noGrp="1"/>
          </p:cNvSpPr>
          <p:nvPr>
            <p:ph type="title"/>
          </p:nvPr>
        </p:nvSpPr>
        <p:spPr>
          <a:xfrm>
            <a:off x="837711" y="365126"/>
            <a:ext cx="1048958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114CDE-4FF8-4E41-8CEE-1A5A3C5F58C1}"/>
              </a:ext>
            </a:extLst>
          </p:cNvPr>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73D0D5F2-DC98-44A9-99BA-F89E2BBAA17E}"/>
              </a:ext>
            </a:extLst>
          </p:cNvPr>
          <p:cNvSpPr>
            <a:spLocks noGrp="1"/>
          </p:cNvSpPr>
          <p:nvPr>
            <p:ph sz="half" idx="2"/>
          </p:nvPr>
        </p:nvSpPr>
        <p:spPr>
          <a:xfrm>
            <a:off x="837711"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9E0539-4C17-4AA0-A03E-B0D0CC46CFF7}"/>
              </a:ext>
            </a:extLst>
          </p:cNvPr>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72D61C2B-A4D3-4FFF-8A4E-E5B894C7ADFC}"/>
              </a:ext>
            </a:extLst>
          </p:cNvPr>
          <p:cNvSpPr>
            <a:spLocks noGrp="1"/>
          </p:cNvSpPr>
          <p:nvPr>
            <p:ph sz="quarter" idx="4"/>
          </p:nvPr>
        </p:nvSpPr>
        <p:spPr>
          <a:xfrm>
            <a:off x="6156931"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7F32D9-B368-4E09-BBFA-9FCD368C3022}"/>
              </a:ext>
            </a:extLst>
          </p:cNvPr>
          <p:cNvSpPr>
            <a:spLocks noGrp="1"/>
          </p:cNvSpPr>
          <p:nvPr>
            <p:ph type="dt" sz="half" idx="10"/>
          </p:nvPr>
        </p:nvSpPr>
        <p:spPr/>
        <p:txBody>
          <a:bodyPr/>
          <a:lstStyle/>
          <a:p>
            <a:fld id="{00DF564B-800E-4A80-A36C-6329E7BAD645}" type="datetimeFigureOut">
              <a:rPr lang="en-US" smtClean="0"/>
              <a:t>12/4/2021</a:t>
            </a:fld>
            <a:endParaRPr lang="en-US"/>
          </a:p>
        </p:txBody>
      </p:sp>
      <p:sp>
        <p:nvSpPr>
          <p:cNvPr id="8" name="Footer Placeholder 7">
            <a:extLst>
              <a:ext uri="{FF2B5EF4-FFF2-40B4-BE49-F238E27FC236}">
                <a16:creationId xmlns:a16="http://schemas.microsoft.com/office/drawing/2014/main" id="{E86B811A-4ADC-417D-8905-35B46E06F4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408E5D-99AB-4EF8-974F-00AF34114E80}"/>
              </a:ext>
            </a:extLst>
          </p:cNvPr>
          <p:cNvSpPr>
            <a:spLocks noGrp="1"/>
          </p:cNvSpPr>
          <p:nvPr>
            <p:ph type="sldNum" sz="quarter" idx="12"/>
          </p:nvPr>
        </p:nvSpPr>
        <p:spPr/>
        <p:txBody>
          <a:bodyPr/>
          <a:lstStyle/>
          <a:p>
            <a:fld id="{7E8E3B5E-B529-4AAB-A785-B5106CBEE2F9}" type="slidenum">
              <a:rPr lang="en-US" smtClean="0"/>
              <a:t>‹#›</a:t>
            </a:fld>
            <a:endParaRPr lang="en-US"/>
          </a:p>
        </p:txBody>
      </p:sp>
    </p:spTree>
    <p:extLst>
      <p:ext uri="{BB962C8B-B14F-4D97-AF65-F5344CB8AC3E}">
        <p14:creationId xmlns:p14="http://schemas.microsoft.com/office/powerpoint/2010/main" val="31003750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E521-2064-4000-B39B-CF46C247A2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3B4957-B656-429D-9DE8-C0C5412E2172}"/>
              </a:ext>
            </a:extLst>
          </p:cNvPr>
          <p:cNvSpPr>
            <a:spLocks noGrp="1"/>
          </p:cNvSpPr>
          <p:nvPr>
            <p:ph type="dt" sz="half" idx="10"/>
          </p:nvPr>
        </p:nvSpPr>
        <p:spPr/>
        <p:txBody>
          <a:bodyPr/>
          <a:lstStyle/>
          <a:p>
            <a:fld id="{00DF564B-800E-4A80-A36C-6329E7BAD645}" type="datetimeFigureOut">
              <a:rPr lang="en-US" smtClean="0"/>
              <a:t>12/4/2021</a:t>
            </a:fld>
            <a:endParaRPr lang="en-US"/>
          </a:p>
        </p:txBody>
      </p:sp>
      <p:sp>
        <p:nvSpPr>
          <p:cNvPr id="4" name="Footer Placeholder 3">
            <a:extLst>
              <a:ext uri="{FF2B5EF4-FFF2-40B4-BE49-F238E27FC236}">
                <a16:creationId xmlns:a16="http://schemas.microsoft.com/office/drawing/2014/main" id="{A659E5F8-82B4-4E0D-AF58-CF47D3E44A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51BCAF-BE67-4676-8211-73488C02AD1E}"/>
              </a:ext>
            </a:extLst>
          </p:cNvPr>
          <p:cNvSpPr>
            <a:spLocks noGrp="1"/>
          </p:cNvSpPr>
          <p:nvPr>
            <p:ph type="sldNum" sz="quarter" idx="12"/>
          </p:nvPr>
        </p:nvSpPr>
        <p:spPr/>
        <p:txBody>
          <a:bodyPr/>
          <a:lstStyle/>
          <a:p>
            <a:fld id="{7E8E3B5E-B529-4AAB-A785-B5106CBEE2F9}" type="slidenum">
              <a:rPr lang="en-US" smtClean="0"/>
              <a:t>‹#›</a:t>
            </a:fld>
            <a:endParaRPr lang="en-US"/>
          </a:p>
        </p:txBody>
      </p:sp>
    </p:spTree>
    <p:extLst>
      <p:ext uri="{BB962C8B-B14F-4D97-AF65-F5344CB8AC3E}">
        <p14:creationId xmlns:p14="http://schemas.microsoft.com/office/powerpoint/2010/main" val="184346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lor_background">
    <p:spTree>
      <p:nvGrpSpPr>
        <p:cNvPr id="1" name=""/>
        <p:cNvGrpSpPr/>
        <p:nvPr/>
      </p:nvGrpSpPr>
      <p:grpSpPr>
        <a:xfrm>
          <a:off x="0" y="0"/>
          <a:ext cx="0" cy="0"/>
          <a:chOff x="0" y="0"/>
          <a:chExt cx="0" cy="0"/>
        </a:xfrm>
      </p:grpSpPr>
      <p:sp>
        <p:nvSpPr>
          <p:cNvPr id="2" name="Title 1"/>
          <p:cNvSpPr>
            <a:spLocks noGrp="1"/>
          </p:cNvSpPr>
          <p:nvPr>
            <p:ph type="title"/>
          </p:nvPr>
        </p:nvSpPr>
        <p:spPr>
          <a:xfrm>
            <a:off x="238893" y="3255153"/>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4"/>
            <a:ext cx="10337562" cy="568325"/>
          </a:xfrm>
          <a:prstGeom prst="rect">
            <a:avLst/>
          </a:prstGeom>
        </p:spPr>
        <p:txBody>
          <a:bodyPr anchor="b"/>
          <a:lstStyle>
            <a:lvl1pPr marL="0" indent="0" algn="l">
              <a:lnSpc>
                <a:spcPts val="2926"/>
              </a:lnSpc>
              <a:buNone/>
              <a:defRPr sz="2661" baseline="0">
                <a:solidFill>
                  <a:schemeClr val="bg2"/>
                </a:solidFill>
                <a:latin typeface="Calibri" pitchFamily="34" charset="0"/>
              </a:defRPr>
            </a:lvl1pPr>
            <a:lvl2pPr marL="608107" indent="0">
              <a:buNone/>
              <a:defRPr sz="2394">
                <a:solidFill>
                  <a:schemeClr val="tx1">
                    <a:tint val="75000"/>
                  </a:schemeClr>
                </a:solidFill>
              </a:defRPr>
            </a:lvl2pPr>
            <a:lvl3pPr marL="1216214" indent="0">
              <a:buNone/>
              <a:defRPr sz="2128">
                <a:solidFill>
                  <a:schemeClr val="tx1">
                    <a:tint val="75000"/>
                  </a:schemeClr>
                </a:solidFill>
              </a:defRPr>
            </a:lvl3pPr>
            <a:lvl4pPr marL="1824320" indent="0">
              <a:buNone/>
              <a:defRPr sz="1863">
                <a:solidFill>
                  <a:schemeClr val="tx1">
                    <a:tint val="75000"/>
                  </a:schemeClr>
                </a:solidFill>
              </a:defRPr>
            </a:lvl4pPr>
            <a:lvl5pPr marL="2432426" indent="0">
              <a:buNone/>
              <a:defRPr sz="1863">
                <a:solidFill>
                  <a:schemeClr val="tx1">
                    <a:tint val="75000"/>
                  </a:schemeClr>
                </a:solidFill>
              </a:defRPr>
            </a:lvl5pPr>
            <a:lvl6pPr marL="3040533" indent="0">
              <a:buNone/>
              <a:defRPr sz="1863">
                <a:solidFill>
                  <a:schemeClr val="tx1">
                    <a:tint val="75000"/>
                  </a:schemeClr>
                </a:solidFill>
              </a:defRPr>
            </a:lvl6pPr>
            <a:lvl7pPr marL="3648640" indent="0">
              <a:buNone/>
              <a:defRPr sz="1863">
                <a:solidFill>
                  <a:schemeClr val="tx1">
                    <a:tint val="75000"/>
                  </a:schemeClr>
                </a:solidFill>
              </a:defRPr>
            </a:lvl7pPr>
            <a:lvl8pPr marL="4256746" indent="0">
              <a:buNone/>
              <a:defRPr sz="1863">
                <a:solidFill>
                  <a:schemeClr val="tx1">
                    <a:tint val="75000"/>
                  </a:schemeClr>
                </a:solidFill>
              </a:defRPr>
            </a:lvl8pPr>
            <a:lvl9pPr marL="4864853" indent="0">
              <a:buNone/>
              <a:defRPr sz="1863">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924" y="5706815"/>
            <a:ext cx="1668641" cy="959001"/>
          </a:xfrm>
          <a:prstGeom prst="rect">
            <a:avLst/>
          </a:prstGeom>
        </p:spPr>
      </p:pic>
    </p:spTree>
    <p:extLst>
      <p:ext uri="{BB962C8B-B14F-4D97-AF65-F5344CB8AC3E}">
        <p14:creationId xmlns:p14="http://schemas.microsoft.com/office/powerpoint/2010/main" val="2017475792"/>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CB31E3-2517-48BE-8BA2-48584472D834}"/>
              </a:ext>
            </a:extLst>
          </p:cNvPr>
          <p:cNvSpPr>
            <a:spLocks noGrp="1"/>
          </p:cNvSpPr>
          <p:nvPr>
            <p:ph type="dt" sz="half" idx="10"/>
          </p:nvPr>
        </p:nvSpPr>
        <p:spPr/>
        <p:txBody>
          <a:bodyPr/>
          <a:lstStyle/>
          <a:p>
            <a:fld id="{00DF564B-800E-4A80-A36C-6329E7BAD645}" type="datetimeFigureOut">
              <a:rPr lang="en-US" smtClean="0"/>
              <a:t>12/4/2021</a:t>
            </a:fld>
            <a:endParaRPr lang="en-US"/>
          </a:p>
        </p:txBody>
      </p:sp>
      <p:sp>
        <p:nvSpPr>
          <p:cNvPr id="3" name="Footer Placeholder 2">
            <a:extLst>
              <a:ext uri="{FF2B5EF4-FFF2-40B4-BE49-F238E27FC236}">
                <a16:creationId xmlns:a16="http://schemas.microsoft.com/office/drawing/2014/main" id="{40A153A7-8A0C-494E-94C3-F3D2DBD139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1FFADC-F1D4-43B0-BDA0-53E3ED3809A8}"/>
              </a:ext>
            </a:extLst>
          </p:cNvPr>
          <p:cNvSpPr>
            <a:spLocks noGrp="1"/>
          </p:cNvSpPr>
          <p:nvPr>
            <p:ph type="sldNum" sz="quarter" idx="12"/>
          </p:nvPr>
        </p:nvSpPr>
        <p:spPr/>
        <p:txBody>
          <a:bodyPr/>
          <a:lstStyle/>
          <a:p>
            <a:fld id="{7E8E3B5E-B529-4AAB-A785-B5106CBEE2F9}" type="slidenum">
              <a:rPr lang="en-US" smtClean="0"/>
              <a:t>‹#›</a:t>
            </a:fld>
            <a:endParaRPr lang="en-US"/>
          </a:p>
        </p:txBody>
      </p:sp>
    </p:spTree>
    <p:extLst>
      <p:ext uri="{BB962C8B-B14F-4D97-AF65-F5344CB8AC3E}">
        <p14:creationId xmlns:p14="http://schemas.microsoft.com/office/powerpoint/2010/main" val="24667242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6698F-ABBA-4E5C-9A01-1278025B6E2A}"/>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7A2BCC03-69A6-47C3-9DAA-F48328098A77}"/>
              </a:ext>
            </a:extLst>
          </p:cNvPr>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73FDB7-4B1E-4E36-977D-3CD6EE4D13C2}"/>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F0D22F0F-8494-4C25-9E33-FC5EE4D2AC71}"/>
              </a:ext>
            </a:extLst>
          </p:cNvPr>
          <p:cNvSpPr>
            <a:spLocks noGrp="1"/>
          </p:cNvSpPr>
          <p:nvPr>
            <p:ph type="dt" sz="half" idx="10"/>
          </p:nvPr>
        </p:nvSpPr>
        <p:spPr/>
        <p:txBody>
          <a:bodyPr/>
          <a:lstStyle/>
          <a:p>
            <a:fld id="{00DF564B-800E-4A80-A36C-6329E7BAD645}" type="datetimeFigureOut">
              <a:rPr lang="en-US" smtClean="0"/>
              <a:t>12/4/2021</a:t>
            </a:fld>
            <a:endParaRPr lang="en-US"/>
          </a:p>
        </p:txBody>
      </p:sp>
      <p:sp>
        <p:nvSpPr>
          <p:cNvPr id="6" name="Footer Placeholder 5">
            <a:extLst>
              <a:ext uri="{FF2B5EF4-FFF2-40B4-BE49-F238E27FC236}">
                <a16:creationId xmlns:a16="http://schemas.microsoft.com/office/drawing/2014/main" id="{CB63E181-65E2-48D6-9530-12C8F00785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95B04D-8AC6-4FBB-94E9-070C49F9B53C}"/>
              </a:ext>
            </a:extLst>
          </p:cNvPr>
          <p:cNvSpPr>
            <a:spLocks noGrp="1"/>
          </p:cNvSpPr>
          <p:nvPr>
            <p:ph type="sldNum" sz="quarter" idx="12"/>
          </p:nvPr>
        </p:nvSpPr>
        <p:spPr/>
        <p:txBody>
          <a:bodyPr/>
          <a:lstStyle/>
          <a:p>
            <a:fld id="{7E8E3B5E-B529-4AAB-A785-B5106CBEE2F9}" type="slidenum">
              <a:rPr lang="en-US" smtClean="0"/>
              <a:t>‹#›</a:t>
            </a:fld>
            <a:endParaRPr lang="en-US"/>
          </a:p>
        </p:txBody>
      </p:sp>
    </p:spTree>
    <p:extLst>
      <p:ext uri="{BB962C8B-B14F-4D97-AF65-F5344CB8AC3E}">
        <p14:creationId xmlns:p14="http://schemas.microsoft.com/office/powerpoint/2010/main" val="2312692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058A0-E7B4-4A5D-BE4E-F3D74523295A}"/>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707B856D-1EE1-4C53-A4C5-17DC3C6D47F2}"/>
              </a:ext>
            </a:extLst>
          </p:cNvPr>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75EA9F1D-C36C-4315-8D48-9D00B15E8953}"/>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DC74FF6F-A8EE-4A53-A05D-8FC4E0662482}"/>
              </a:ext>
            </a:extLst>
          </p:cNvPr>
          <p:cNvSpPr>
            <a:spLocks noGrp="1"/>
          </p:cNvSpPr>
          <p:nvPr>
            <p:ph type="dt" sz="half" idx="10"/>
          </p:nvPr>
        </p:nvSpPr>
        <p:spPr/>
        <p:txBody>
          <a:bodyPr/>
          <a:lstStyle/>
          <a:p>
            <a:fld id="{00DF564B-800E-4A80-A36C-6329E7BAD645}" type="datetimeFigureOut">
              <a:rPr lang="en-US" smtClean="0"/>
              <a:t>12/4/2021</a:t>
            </a:fld>
            <a:endParaRPr lang="en-US"/>
          </a:p>
        </p:txBody>
      </p:sp>
      <p:sp>
        <p:nvSpPr>
          <p:cNvPr id="6" name="Footer Placeholder 5">
            <a:extLst>
              <a:ext uri="{FF2B5EF4-FFF2-40B4-BE49-F238E27FC236}">
                <a16:creationId xmlns:a16="http://schemas.microsoft.com/office/drawing/2014/main" id="{A5DAE22F-57BB-4539-8608-561796997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4DCA2-DA23-4CFF-A6E8-89DE9FE869F3}"/>
              </a:ext>
            </a:extLst>
          </p:cNvPr>
          <p:cNvSpPr>
            <a:spLocks noGrp="1"/>
          </p:cNvSpPr>
          <p:nvPr>
            <p:ph type="sldNum" sz="quarter" idx="12"/>
          </p:nvPr>
        </p:nvSpPr>
        <p:spPr/>
        <p:txBody>
          <a:bodyPr/>
          <a:lstStyle/>
          <a:p>
            <a:fld id="{7E8E3B5E-B529-4AAB-A785-B5106CBEE2F9}" type="slidenum">
              <a:rPr lang="en-US" smtClean="0"/>
              <a:t>‹#›</a:t>
            </a:fld>
            <a:endParaRPr lang="en-US"/>
          </a:p>
        </p:txBody>
      </p:sp>
    </p:spTree>
    <p:extLst>
      <p:ext uri="{BB962C8B-B14F-4D97-AF65-F5344CB8AC3E}">
        <p14:creationId xmlns:p14="http://schemas.microsoft.com/office/powerpoint/2010/main" val="27472699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5765A-B2C4-4CEF-90BA-6B5CCFBB4E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A2242F-86D2-4E60-9BE5-6B59BE2263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BD779-A0AC-4A68-8AB2-3C01A35D65E5}"/>
              </a:ext>
            </a:extLst>
          </p:cNvPr>
          <p:cNvSpPr>
            <a:spLocks noGrp="1"/>
          </p:cNvSpPr>
          <p:nvPr>
            <p:ph type="dt" sz="half" idx="10"/>
          </p:nvPr>
        </p:nvSpPr>
        <p:spPr/>
        <p:txBody>
          <a:bodyPr/>
          <a:lstStyle/>
          <a:p>
            <a:fld id="{00DF564B-800E-4A80-A36C-6329E7BAD645}" type="datetimeFigureOut">
              <a:rPr lang="en-US" smtClean="0"/>
              <a:t>12/4/2021</a:t>
            </a:fld>
            <a:endParaRPr lang="en-US"/>
          </a:p>
        </p:txBody>
      </p:sp>
      <p:sp>
        <p:nvSpPr>
          <p:cNvPr id="5" name="Footer Placeholder 4">
            <a:extLst>
              <a:ext uri="{FF2B5EF4-FFF2-40B4-BE49-F238E27FC236}">
                <a16:creationId xmlns:a16="http://schemas.microsoft.com/office/drawing/2014/main" id="{F8931006-4B21-4EF1-917C-8C1DD31C4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BEAFC4-4F9D-4CE1-A11C-BF99FE07C78B}"/>
              </a:ext>
            </a:extLst>
          </p:cNvPr>
          <p:cNvSpPr>
            <a:spLocks noGrp="1"/>
          </p:cNvSpPr>
          <p:nvPr>
            <p:ph type="sldNum" sz="quarter" idx="12"/>
          </p:nvPr>
        </p:nvSpPr>
        <p:spPr/>
        <p:txBody>
          <a:bodyPr/>
          <a:lstStyle/>
          <a:p>
            <a:fld id="{7E8E3B5E-B529-4AAB-A785-B5106CBEE2F9}" type="slidenum">
              <a:rPr lang="en-US" smtClean="0"/>
              <a:t>‹#›</a:t>
            </a:fld>
            <a:endParaRPr lang="en-US"/>
          </a:p>
        </p:txBody>
      </p:sp>
    </p:spTree>
    <p:extLst>
      <p:ext uri="{BB962C8B-B14F-4D97-AF65-F5344CB8AC3E}">
        <p14:creationId xmlns:p14="http://schemas.microsoft.com/office/powerpoint/2010/main" val="12168604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B1B457-89CC-4DE9-8D38-87262489B48D}"/>
              </a:ext>
            </a:extLst>
          </p:cNvPr>
          <p:cNvSpPr>
            <a:spLocks noGrp="1"/>
          </p:cNvSpPr>
          <p:nvPr>
            <p:ph type="title" orient="vert"/>
          </p:nvPr>
        </p:nvSpPr>
        <p:spPr>
          <a:xfrm>
            <a:off x="8703315" y="365125"/>
            <a:ext cx="2622396"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29515C-9AB8-43B9-AA9A-78087125E9AC}"/>
              </a:ext>
            </a:extLst>
          </p:cNvPr>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744E7-D038-4FD8-8F47-CE3C3D6BE929}"/>
              </a:ext>
            </a:extLst>
          </p:cNvPr>
          <p:cNvSpPr>
            <a:spLocks noGrp="1"/>
          </p:cNvSpPr>
          <p:nvPr>
            <p:ph type="dt" sz="half" idx="10"/>
          </p:nvPr>
        </p:nvSpPr>
        <p:spPr/>
        <p:txBody>
          <a:bodyPr/>
          <a:lstStyle/>
          <a:p>
            <a:fld id="{00DF564B-800E-4A80-A36C-6329E7BAD645}" type="datetimeFigureOut">
              <a:rPr lang="en-US" smtClean="0"/>
              <a:t>12/4/2021</a:t>
            </a:fld>
            <a:endParaRPr lang="en-US"/>
          </a:p>
        </p:txBody>
      </p:sp>
      <p:sp>
        <p:nvSpPr>
          <p:cNvPr id="5" name="Footer Placeholder 4">
            <a:extLst>
              <a:ext uri="{FF2B5EF4-FFF2-40B4-BE49-F238E27FC236}">
                <a16:creationId xmlns:a16="http://schemas.microsoft.com/office/drawing/2014/main" id="{2558DEF0-207F-42F8-B000-F47D3B59C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7A357-F509-44CD-BFB6-DDC26D9CE588}"/>
              </a:ext>
            </a:extLst>
          </p:cNvPr>
          <p:cNvSpPr>
            <a:spLocks noGrp="1"/>
          </p:cNvSpPr>
          <p:nvPr>
            <p:ph type="sldNum" sz="quarter" idx="12"/>
          </p:nvPr>
        </p:nvSpPr>
        <p:spPr/>
        <p:txBody>
          <a:bodyPr/>
          <a:lstStyle/>
          <a:p>
            <a:fld id="{7E8E3B5E-B529-4AAB-A785-B5106CBEE2F9}" type="slidenum">
              <a:rPr lang="en-US" smtClean="0"/>
              <a:t>‹#›</a:t>
            </a:fld>
            <a:endParaRPr lang="en-US"/>
          </a:p>
        </p:txBody>
      </p:sp>
    </p:spTree>
    <p:extLst>
      <p:ext uri="{BB962C8B-B14F-4D97-AF65-F5344CB8AC3E}">
        <p14:creationId xmlns:p14="http://schemas.microsoft.com/office/powerpoint/2010/main" val="34068039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8995566" y="3241438"/>
            <a:ext cx="2835667" cy="2681516"/>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8064" y="1"/>
            <a:ext cx="11743776"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dirty="0"/>
          </a:p>
        </p:txBody>
      </p:sp>
      <p:sp>
        <p:nvSpPr>
          <p:cNvPr id="11" name="Title 1"/>
          <p:cNvSpPr>
            <a:spLocks noGrp="1"/>
          </p:cNvSpPr>
          <p:nvPr userDrawn="1">
            <p:ph type="title"/>
          </p:nvPr>
        </p:nvSpPr>
        <p:spPr>
          <a:xfrm>
            <a:off x="694964" y="12130"/>
            <a:ext cx="11466877"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dirty="0"/>
          </a:p>
        </p:txBody>
      </p:sp>
      <p:sp>
        <p:nvSpPr>
          <p:cNvPr id="5" name="Subtitle 2"/>
          <p:cNvSpPr>
            <a:spLocks noGrp="1"/>
          </p:cNvSpPr>
          <p:nvPr userDrawn="1">
            <p:ph type="subTitle" idx="1"/>
          </p:nvPr>
        </p:nvSpPr>
        <p:spPr>
          <a:xfrm>
            <a:off x="694964" y="1368341"/>
            <a:ext cx="10131066" cy="457200"/>
          </a:xfrm>
          <a:prstGeom prst="rect">
            <a:avLst/>
          </a:prstGeom>
        </p:spPr>
        <p:txBody>
          <a:bodyPr/>
          <a:lstStyle>
            <a:lvl1pPr marL="0" indent="0" algn="l">
              <a:buNone/>
              <a:defRPr sz="2660" b="1" baseline="0">
                <a:solidFill>
                  <a:srgbClr val="2D2D2D"/>
                </a:solidFill>
                <a:effectLst/>
                <a:latin typeface="Calibri" pitchFamily="34" charset="0"/>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endParaRPr lang="en-US" dirty="0"/>
          </a:p>
        </p:txBody>
      </p:sp>
      <p:sp>
        <p:nvSpPr>
          <p:cNvPr id="9" name="Text Placeholder 8"/>
          <p:cNvSpPr>
            <a:spLocks noGrp="1"/>
          </p:cNvSpPr>
          <p:nvPr userDrawn="1">
            <p:ph type="body" sz="quarter" idx="10"/>
          </p:nvPr>
        </p:nvSpPr>
        <p:spPr>
          <a:xfrm>
            <a:off x="615214" y="2520847"/>
            <a:ext cx="10131066" cy="1039317"/>
          </a:xfrm>
          <a:prstGeom prst="rect">
            <a:avLst/>
          </a:prstGeom>
        </p:spPr>
        <p:txBody>
          <a:bodyPr/>
          <a:lstStyle>
            <a:lvl1pPr marL="0" indent="0" algn="l">
              <a:lnSpc>
                <a:spcPts val="2660"/>
              </a:lnSpc>
              <a:buNone/>
              <a:defRPr sz="2394"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599752" y="6014056"/>
            <a:ext cx="5562089" cy="502766"/>
          </a:xfrm>
          <a:prstGeom prst="rect">
            <a:avLst/>
          </a:prstGeom>
          <a:solidFill>
            <a:srgbClr val="FBAB18"/>
          </a:solidFill>
        </p:spPr>
        <p:txBody>
          <a:bodyPr wrap="square" rtlCol="0">
            <a:spAutoFit/>
          </a:bodyPr>
          <a:lstStyle/>
          <a:p>
            <a:pPr marL="380038" marR="0" lvl="0" indent="0" algn="l" defTabSz="1216122" rtl="0" eaLnBrk="0" fontAlgn="base" latinLnBrk="0" hangingPunct="0">
              <a:lnSpc>
                <a:spcPct val="100000"/>
              </a:lnSpc>
              <a:spcBef>
                <a:spcPct val="0"/>
              </a:spcBef>
              <a:spcAft>
                <a:spcPct val="0"/>
              </a:spcAft>
              <a:buClrTx/>
              <a:buSzTx/>
              <a:buFontTx/>
              <a:buNone/>
              <a:tabLst/>
              <a:defRPr/>
            </a:pPr>
            <a:r>
              <a:rPr lang="en-US" sz="2660" b="1" dirty="0">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1" y="3"/>
            <a:ext cx="355328"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dirty="0">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dirty="0">
                <a:ln>
                  <a:noFill/>
                </a:ln>
              </a:endParaRPr>
            </a:p>
          </p:txBody>
        </p:sp>
      </p:grpSp>
      <p:sp>
        <p:nvSpPr>
          <p:cNvPr id="15" name="TextBox 14">
            <a:extLst>
              <a:ext uri="{FF2B5EF4-FFF2-40B4-BE49-F238E27FC236}">
                <a16:creationId xmlns:a16="http://schemas.microsoft.com/office/drawing/2014/main" id="{256F65A7-ED42-4DD5-82A1-C846C94BE31E}"/>
              </a:ext>
            </a:extLst>
          </p:cNvPr>
          <p:cNvSpPr txBox="1"/>
          <p:nvPr userDrawn="1"/>
        </p:nvSpPr>
        <p:spPr>
          <a:xfrm>
            <a:off x="1040818" y="6663201"/>
            <a:ext cx="10419647" cy="215444"/>
          </a:xfrm>
          <a:prstGeom prst="rect">
            <a:avLst/>
          </a:prstGeom>
          <a:noFill/>
        </p:spPr>
        <p:txBody>
          <a:bodyPr wrap="none" rtlCol="0">
            <a:spAutoFit/>
          </a:bodyPr>
          <a:lstStyle/>
          <a:p>
            <a:r>
              <a:rPr lang="en-US" sz="798" b="1" dirty="0">
                <a:solidFill>
                  <a:srgbClr val="FF0000"/>
                </a:solidFill>
                <a:latin typeface="Arial" panose="020B0604020202020204" pitchFamily="34" charset="0"/>
                <a:cs typeface="Arial" panose="020B0604020202020204" pitchFamily="34" charset="0"/>
              </a:rPr>
              <a:t>Data are Provisional Until Officially Released by CDC – For Internal Use Only – For Official Use Only -  Sensitive But Unclassified – Not for Further Distribution  - Predecisional Draft for Internal CDC Briefing Only</a:t>
            </a:r>
          </a:p>
        </p:txBody>
      </p:sp>
    </p:spTree>
    <p:extLst>
      <p:ext uri="{BB962C8B-B14F-4D97-AF65-F5344CB8AC3E}">
        <p14:creationId xmlns:p14="http://schemas.microsoft.com/office/powerpoint/2010/main" val="1203844738"/>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61838"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dirty="0"/>
          </a:p>
        </p:txBody>
      </p:sp>
      <p:sp>
        <p:nvSpPr>
          <p:cNvPr id="11" name="Title 1"/>
          <p:cNvSpPr>
            <a:spLocks noGrp="1"/>
          </p:cNvSpPr>
          <p:nvPr userDrawn="1">
            <p:ph type="title"/>
          </p:nvPr>
        </p:nvSpPr>
        <p:spPr>
          <a:xfrm>
            <a:off x="912139" y="12130"/>
            <a:ext cx="11249700"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dirty="0"/>
          </a:p>
        </p:txBody>
      </p:sp>
      <p:sp>
        <p:nvSpPr>
          <p:cNvPr id="5" name="Subtitle 2"/>
          <p:cNvSpPr>
            <a:spLocks noGrp="1"/>
          </p:cNvSpPr>
          <p:nvPr userDrawn="1">
            <p:ph type="subTitle" idx="1"/>
          </p:nvPr>
        </p:nvSpPr>
        <p:spPr>
          <a:xfrm>
            <a:off x="912140" y="1415968"/>
            <a:ext cx="9913890" cy="457200"/>
          </a:xfrm>
          <a:prstGeom prst="rect">
            <a:avLst/>
          </a:prstGeom>
        </p:spPr>
        <p:txBody>
          <a:bodyPr/>
          <a:lstStyle>
            <a:lvl1pPr marL="0" indent="0" algn="l">
              <a:buNone/>
              <a:defRPr sz="2660" b="1" baseline="0">
                <a:solidFill>
                  <a:schemeClr val="tx2"/>
                </a:solidFill>
                <a:effectLst/>
                <a:latin typeface="Calibri" pitchFamily="34" charset="0"/>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endParaRPr lang="en-US" dirty="0"/>
          </a:p>
        </p:txBody>
      </p:sp>
      <p:sp>
        <p:nvSpPr>
          <p:cNvPr id="9" name="Text Placeholder 8"/>
          <p:cNvSpPr>
            <a:spLocks noGrp="1"/>
          </p:cNvSpPr>
          <p:nvPr userDrawn="1">
            <p:ph type="body" sz="quarter" idx="10"/>
          </p:nvPr>
        </p:nvSpPr>
        <p:spPr>
          <a:xfrm>
            <a:off x="912139" y="2520847"/>
            <a:ext cx="9834142" cy="1039317"/>
          </a:xfrm>
          <a:prstGeom prst="rect">
            <a:avLst/>
          </a:prstGeom>
        </p:spPr>
        <p:txBody>
          <a:bodyPr/>
          <a:lstStyle>
            <a:lvl1pPr marL="0" indent="0" algn="l">
              <a:lnSpc>
                <a:spcPts val="2660"/>
              </a:lnSpc>
              <a:buNone/>
              <a:defRPr sz="2394"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dirty="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dirty="0">
                <a:ln>
                  <a:noFill/>
                </a:ln>
              </a:endParaRPr>
            </a:p>
          </p:txBody>
        </p:sp>
      </p:grpSp>
      <p:sp>
        <p:nvSpPr>
          <p:cNvPr id="10" name="TextBox 9">
            <a:extLst>
              <a:ext uri="{FF2B5EF4-FFF2-40B4-BE49-F238E27FC236}">
                <a16:creationId xmlns:a16="http://schemas.microsoft.com/office/drawing/2014/main" id="{863C3499-2EBC-4A79-9DE4-378BDEC880A7}"/>
              </a:ext>
            </a:extLst>
          </p:cNvPr>
          <p:cNvSpPr txBox="1"/>
          <p:nvPr userDrawn="1"/>
        </p:nvSpPr>
        <p:spPr>
          <a:xfrm>
            <a:off x="1040818" y="6663201"/>
            <a:ext cx="10419647" cy="215444"/>
          </a:xfrm>
          <a:prstGeom prst="rect">
            <a:avLst/>
          </a:prstGeom>
          <a:noFill/>
        </p:spPr>
        <p:txBody>
          <a:bodyPr wrap="none" rtlCol="0">
            <a:spAutoFit/>
          </a:bodyPr>
          <a:lstStyle/>
          <a:p>
            <a:r>
              <a:rPr lang="en-US" sz="798" b="1" dirty="0">
                <a:solidFill>
                  <a:schemeClr val="bg2"/>
                </a:solidFill>
                <a:latin typeface="Arial" panose="020B0604020202020204" pitchFamily="34" charset="0"/>
                <a:cs typeface="Arial" panose="020B0604020202020204" pitchFamily="34" charset="0"/>
              </a:rPr>
              <a:t>Data are Provisional Until Officially Released by CDC – For Internal Use Only – For Official Use Only -  Sensitive But Unclassified – Not for Further Distribution  - Predecisional Draft for Internal CDC Briefing Only</a:t>
            </a:r>
          </a:p>
        </p:txBody>
      </p:sp>
    </p:spTree>
    <p:extLst>
      <p:ext uri="{BB962C8B-B14F-4D97-AF65-F5344CB8AC3E}">
        <p14:creationId xmlns:p14="http://schemas.microsoft.com/office/powerpoint/2010/main" val="4217529217"/>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dirty="0"/>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dirty="0"/>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dirty="0"/>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dirty="0"/>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dirty="0"/>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dirty="0"/>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dirty="0"/>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43" indent="-306143">
              <a:buClr>
                <a:srgbClr val="005DAA"/>
              </a:buClr>
              <a:buFont typeface="Wingdings" panose="05000000000000000000" pitchFamily="2" charset="2"/>
              <a:buChar char="§"/>
              <a:defRPr sz="2660">
                <a:solidFill>
                  <a:srgbClr val="2D2D2D"/>
                </a:solidFill>
              </a:defRPr>
            </a:lvl1pPr>
            <a:lvl2pPr>
              <a:buClr>
                <a:srgbClr val="532E63"/>
              </a:buClr>
              <a:defRPr sz="2660">
                <a:solidFill>
                  <a:srgbClr val="2D2D2D"/>
                </a:solidFill>
              </a:defRPr>
            </a:lvl2pPr>
            <a:lvl3pPr>
              <a:buClr>
                <a:srgbClr val="9A3B26"/>
              </a:buClr>
              <a:defRPr sz="2660">
                <a:solidFill>
                  <a:srgbClr val="2D2D2D"/>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dirty="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dirty="0">
                <a:ln>
                  <a:noFill/>
                </a:ln>
              </a:endParaRPr>
            </a:p>
          </p:txBody>
        </p:sp>
      </p:grpSp>
      <p:pic>
        <p:nvPicPr>
          <p:cNvPr id="15" name="Picture 14" descr="Logos of the U.S. Department of Health and Human Services and Centers for Disease Control and Prevention" title="LOGOS">
            <a:extLst>
              <a:ext uri="{FF2B5EF4-FFF2-40B4-BE49-F238E27FC236}">
                <a16:creationId xmlns:a16="http://schemas.microsoft.com/office/drawing/2014/main" id="{AFBF4653-B606-41AE-B523-B128699BCE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1" y="6092688"/>
            <a:ext cx="997229" cy="573127"/>
          </a:xfrm>
          <a:prstGeom prst="rect">
            <a:avLst/>
          </a:prstGeom>
        </p:spPr>
      </p:pic>
    </p:spTree>
    <p:extLst>
      <p:ext uri="{BB962C8B-B14F-4D97-AF65-F5344CB8AC3E}">
        <p14:creationId xmlns:p14="http://schemas.microsoft.com/office/powerpoint/2010/main" val="3392767240"/>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dirty="0"/>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dirty="0"/>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dirty="0"/>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dirty="0"/>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dirty="0"/>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dirty="0"/>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dirty="0"/>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43" indent="-306143">
              <a:buClr>
                <a:srgbClr val="005DAA"/>
              </a:buClr>
              <a:buFont typeface="Wingdings" panose="05000000000000000000" pitchFamily="2" charset="2"/>
              <a:buChar char="§"/>
              <a:defRPr sz="2660">
                <a:solidFill>
                  <a:srgbClr val="2D2D2D"/>
                </a:solidFill>
              </a:defRPr>
            </a:lvl1pPr>
            <a:lvl2pPr>
              <a:buClr>
                <a:srgbClr val="532E63"/>
              </a:buClr>
              <a:defRPr sz="2660">
                <a:solidFill>
                  <a:srgbClr val="2D2D2D"/>
                </a:solidFill>
              </a:defRPr>
            </a:lvl2pPr>
            <a:lvl3pPr>
              <a:buClr>
                <a:srgbClr val="9A3B26"/>
              </a:buClr>
              <a:defRPr sz="2660">
                <a:solidFill>
                  <a:srgbClr val="2D2D2D"/>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dirty="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dirty="0">
                <a:ln>
                  <a:noFill/>
                </a:ln>
              </a:endParaRPr>
            </a:p>
          </p:txBody>
        </p:sp>
      </p:grpSp>
      <p:sp>
        <p:nvSpPr>
          <p:cNvPr id="15" name="TextBox 14">
            <a:extLst>
              <a:ext uri="{FF2B5EF4-FFF2-40B4-BE49-F238E27FC236}">
                <a16:creationId xmlns:a16="http://schemas.microsoft.com/office/drawing/2014/main" id="{424DD813-8B41-4F64-ADC2-1AF72E95A82B}"/>
              </a:ext>
            </a:extLst>
          </p:cNvPr>
          <p:cNvSpPr txBox="1"/>
          <p:nvPr userDrawn="1"/>
        </p:nvSpPr>
        <p:spPr>
          <a:xfrm>
            <a:off x="1040818" y="6553872"/>
            <a:ext cx="10419647" cy="215444"/>
          </a:xfrm>
          <a:prstGeom prst="rect">
            <a:avLst/>
          </a:prstGeom>
          <a:noFill/>
        </p:spPr>
        <p:txBody>
          <a:bodyPr wrap="none" rtlCol="0">
            <a:spAutoFit/>
          </a:bodyPr>
          <a:lstStyle/>
          <a:p>
            <a:r>
              <a:rPr lang="en-US" sz="798" b="1" dirty="0">
                <a:solidFill>
                  <a:srgbClr val="FF0000"/>
                </a:solidFill>
                <a:latin typeface="Arial" panose="020B0604020202020204" pitchFamily="34" charset="0"/>
                <a:cs typeface="Arial" panose="020B0604020202020204" pitchFamily="34" charset="0"/>
              </a:rPr>
              <a:t>Data are Provisional Until Officially Released by CDC – For Internal Use Only – For Official Use Only -  Sensitive But Unclassified – Not for Further Distribution  - Predecisional Draft for Internal CDC Briefing Only</a:t>
            </a:r>
          </a:p>
        </p:txBody>
      </p:sp>
    </p:spTree>
    <p:extLst>
      <p:ext uri="{BB962C8B-B14F-4D97-AF65-F5344CB8AC3E}">
        <p14:creationId xmlns:p14="http://schemas.microsoft.com/office/powerpoint/2010/main" val="3384827515"/>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dirty="0"/>
          </a:p>
        </p:txBody>
      </p:sp>
      <p:sp>
        <p:nvSpPr>
          <p:cNvPr id="3" name="Content Placeholder 2"/>
          <p:cNvSpPr>
            <a:spLocks noGrp="1"/>
          </p:cNvSpPr>
          <p:nvPr>
            <p:ph idx="1"/>
          </p:nvPr>
        </p:nvSpPr>
        <p:spPr>
          <a:xfrm>
            <a:off x="608093"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dirty="0"/>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dirty="0"/>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dirty="0"/>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dirty="0"/>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dirty="0"/>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dirty="0"/>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1" y="6092688"/>
            <a:ext cx="997229" cy="573127"/>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1" y="3"/>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dirty="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dirty="0">
                <a:ln>
                  <a:noFill/>
                </a:ln>
              </a:endParaRPr>
            </a:p>
          </p:txBody>
        </p:sp>
      </p:grpSp>
      <p:sp>
        <p:nvSpPr>
          <p:cNvPr id="26" name="TextBox 25">
            <a:extLst>
              <a:ext uri="{FF2B5EF4-FFF2-40B4-BE49-F238E27FC236}">
                <a16:creationId xmlns:a16="http://schemas.microsoft.com/office/drawing/2014/main" id="{B7AF1D8A-6E34-4FC9-AD51-CB81A154DD87}"/>
              </a:ext>
            </a:extLst>
          </p:cNvPr>
          <p:cNvSpPr txBox="1"/>
          <p:nvPr userDrawn="1"/>
        </p:nvSpPr>
        <p:spPr>
          <a:xfrm>
            <a:off x="1278764" y="6553871"/>
            <a:ext cx="10419647" cy="215444"/>
          </a:xfrm>
          <a:prstGeom prst="rect">
            <a:avLst/>
          </a:prstGeom>
          <a:noFill/>
        </p:spPr>
        <p:txBody>
          <a:bodyPr wrap="none" rtlCol="0">
            <a:spAutoFit/>
          </a:bodyPr>
          <a:lstStyle/>
          <a:p>
            <a:r>
              <a:rPr lang="en-US" sz="798" b="1" dirty="0">
                <a:solidFill>
                  <a:srgbClr val="FF0000"/>
                </a:solidFill>
                <a:latin typeface="Arial" panose="020B0604020202020204" pitchFamily="34" charset="0"/>
                <a:cs typeface="Arial" panose="020B0604020202020204" pitchFamily="34" charset="0"/>
              </a:rPr>
              <a:t>Data are Provisional Until Officially Released by CDC – For Internal Use Only – For Official Use Only -  Sensitive But Unclassified – Not for Further Distribution  - Predecisional Draft for Internal CDC Briefing Only</a:t>
            </a:r>
          </a:p>
        </p:txBody>
      </p:sp>
    </p:spTree>
    <p:extLst>
      <p:ext uri="{BB962C8B-B14F-4D97-AF65-F5344CB8AC3E}">
        <p14:creationId xmlns:p14="http://schemas.microsoft.com/office/powerpoint/2010/main" val="301163314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theme" Target="../theme/theme2.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theme" Target="../theme/theme6.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theme" Target="../theme/theme7.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221967DE-AA84-4DFD-815B-4215F81F8E8F}" type="slidenum">
              <a:rPr lang="en-US" smtClean="0"/>
              <a:t>‹#›</a:t>
            </a:fld>
            <a:endParaRPr lang="en-US"/>
          </a:p>
        </p:txBody>
      </p:sp>
    </p:spTree>
    <p:extLst>
      <p:ext uri="{BB962C8B-B14F-4D97-AF65-F5344CB8AC3E}">
        <p14:creationId xmlns:p14="http://schemas.microsoft.com/office/powerpoint/2010/main" val="1664906848"/>
      </p:ext>
    </p:extLst>
  </p:cSld>
  <p:clrMap bg1="lt1" tx1="dk1" bg2="lt2" tx2="dk2" accent1="accent1" accent2="accent2" accent3="accent3" accent4="accent4" accent5="accent5" accent6="accent6" hlink="hlink" folHlink="folHlink"/>
  <p:sldLayoutIdLst>
    <p:sldLayoutId id="2147483677" r:id="rId1"/>
    <p:sldLayoutId id="2147483678" r:id="rId2"/>
  </p:sldLayoutIdLst>
  <p:hf hdr="0" ftr="0" dt="0"/>
  <p:txStyles>
    <p:titleStyle>
      <a:lvl1pPr algn="l" defTabSz="912205"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51" indent="-228051" algn="l" defTabSz="912205"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154" indent="-228051" algn="l" defTabSz="912205"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257" indent="-228051" algn="l" defTabSz="912205"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360"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4pPr>
      <a:lvl5pPr marL="2052462"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5pPr>
      <a:lvl6pPr marL="2508565"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6pPr>
      <a:lvl7pPr marL="2964668"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7pPr>
      <a:lvl8pPr marL="3420770"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8pPr>
      <a:lvl9pPr marL="3876873"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9pPr>
    </p:bodyStyle>
    <p:otherStyle>
      <a:defPPr>
        <a:defRPr lang="en-US"/>
      </a:defPPr>
      <a:lvl1pPr marL="0" algn="l" defTabSz="912205" rtl="0" eaLnBrk="1" latinLnBrk="0" hangingPunct="1">
        <a:defRPr sz="1796" kern="1200">
          <a:solidFill>
            <a:schemeClr val="tx1"/>
          </a:solidFill>
          <a:latin typeface="+mn-lt"/>
          <a:ea typeface="+mn-ea"/>
          <a:cs typeface="+mn-cs"/>
        </a:defRPr>
      </a:lvl1pPr>
      <a:lvl2pPr marL="456103" algn="l" defTabSz="912205" rtl="0" eaLnBrk="1" latinLnBrk="0" hangingPunct="1">
        <a:defRPr sz="1796" kern="1200">
          <a:solidFill>
            <a:schemeClr val="tx1"/>
          </a:solidFill>
          <a:latin typeface="+mn-lt"/>
          <a:ea typeface="+mn-ea"/>
          <a:cs typeface="+mn-cs"/>
        </a:defRPr>
      </a:lvl2pPr>
      <a:lvl3pPr marL="912205" algn="l" defTabSz="912205" rtl="0" eaLnBrk="1" latinLnBrk="0" hangingPunct="1">
        <a:defRPr sz="1796" kern="1200">
          <a:solidFill>
            <a:schemeClr val="tx1"/>
          </a:solidFill>
          <a:latin typeface="+mn-lt"/>
          <a:ea typeface="+mn-ea"/>
          <a:cs typeface="+mn-cs"/>
        </a:defRPr>
      </a:lvl3pPr>
      <a:lvl4pPr marL="1368308" algn="l" defTabSz="912205" rtl="0" eaLnBrk="1" latinLnBrk="0" hangingPunct="1">
        <a:defRPr sz="1796" kern="1200">
          <a:solidFill>
            <a:schemeClr val="tx1"/>
          </a:solidFill>
          <a:latin typeface="+mn-lt"/>
          <a:ea typeface="+mn-ea"/>
          <a:cs typeface="+mn-cs"/>
        </a:defRPr>
      </a:lvl4pPr>
      <a:lvl5pPr marL="1824411" algn="l" defTabSz="912205" rtl="0" eaLnBrk="1" latinLnBrk="0" hangingPunct="1">
        <a:defRPr sz="1796" kern="1200">
          <a:solidFill>
            <a:schemeClr val="tx1"/>
          </a:solidFill>
          <a:latin typeface="+mn-lt"/>
          <a:ea typeface="+mn-ea"/>
          <a:cs typeface="+mn-cs"/>
        </a:defRPr>
      </a:lvl5pPr>
      <a:lvl6pPr marL="2280514" algn="l" defTabSz="912205" rtl="0" eaLnBrk="1" latinLnBrk="0" hangingPunct="1">
        <a:defRPr sz="1796" kern="1200">
          <a:solidFill>
            <a:schemeClr val="tx1"/>
          </a:solidFill>
          <a:latin typeface="+mn-lt"/>
          <a:ea typeface="+mn-ea"/>
          <a:cs typeface="+mn-cs"/>
        </a:defRPr>
      </a:lvl6pPr>
      <a:lvl7pPr marL="2736616" algn="l" defTabSz="912205" rtl="0" eaLnBrk="1" latinLnBrk="0" hangingPunct="1">
        <a:defRPr sz="1796" kern="1200">
          <a:solidFill>
            <a:schemeClr val="tx1"/>
          </a:solidFill>
          <a:latin typeface="+mn-lt"/>
          <a:ea typeface="+mn-ea"/>
          <a:cs typeface="+mn-cs"/>
        </a:defRPr>
      </a:lvl7pPr>
      <a:lvl8pPr marL="3192719" algn="l" defTabSz="912205" rtl="0" eaLnBrk="1" latinLnBrk="0" hangingPunct="1">
        <a:defRPr sz="1796" kern="1200">
          <a:solidFill>
            <a:schemeClr val="tx1"/>
          </a:solidFill>
          <a:latin typeface="+mn-lt"/>
          <a:ea typeface="+mn-ea"/>
          <a:cs typeface="+mn-cs"/>
        </a:defRPr>
      </a:lvl8pPr>
      <a:lvl9pPr marL="3648822" algn="l" defTabSz="912205" rtl="0" eaLnBrk="1" latinLnBrk="0" hangingPunct="1">
        <a:defRPr sz="179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6127" y="1826685"/>
            <a:ext cx="10489585"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61823294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Lst>
  <p:transition>
    <p:fade/>
  </p:transition>
  <p:hf hdr="0" ftr="0" dt="0"/>
  <p:txStyles>
    <p:titleStyle>
      <a:lvl1pPr algn="ctr" rtl="0" eaLnBrk="0" fontAlgn="base" hangingPunct="0">
        <a:spcBef>
          <a:spcPct val="0"/>
        </a:spcBef>
        <a:spcAft>
          <a:spcPct val="0"/>
        </a:spcAft>
        <a:defRPr sz="5853" kern="1200">
          <a:solidFill>
            <a:schemeClr val="tx1"/>
          </a:solidFill>
          <a:latin typeface="+mj-lt"/>
          <a:ea typeface="+mj-ea"/>
          <a:cs typeface="+mj-cs"/>
        </a:defRPr>
      </a:lvl1pPr>
      <a:lvl2pPr algn="ctr" rtl="0" eaLnBrk="0" fontAlgn="base" hangingPunct="0">
        <a:spcBef>
          <a:spcPct val="0"/>
        </a:spcBef>
        <a:spcAft>
          <a:spcPct val="0"/>
        </a:spcAft>
        <a:defRPr sz="5853">
          <a:solidFill>
            <a:schemeClr val="tx1"/>
          </a:solidFill>
          <a:latin typeface="Myriad Web Pro" panose="020B0503030403020204" pitchFamily="34" charset="0"/>
        </a:defRPr>
      </a:lvl2pPr>
      <a:lvl3pPr algn="ctr" rtl="0" eaLnBrk="0" fontAlgn="base" hangingPunct="0">
        <a:spcBef>
          <a:spcPct val="0"/>
        </a:spcBef>
        <a:spcAft>
          <a:spcPct val="0"/>
        </a:spcAft>
        <a:defRPr sz="5853">
          <a:solidFill>
            <a:schemeClr val="tx1"/>
          </a:solidFill>
          <a:latin typeface="Myriad Web Pro" panose="020B0503030403020204" pitchFamily="34" charset="0"/>
        </a:defRPr>
      </a:lvl3pPr>
      <a:lvl4pPr algn="ctr" rtl="0" eaLnBrk="0" fontAlgn="base" hangingPunct="0">
        <a:spcBef>
          <a:spcPct val="0"/>
        </a:spcBef>
        <a:spcAft>
          <a:spcPct val="0"/>
        </a:spcAft>
        <a:defRPr sz="5853">
          <a:solidFill>
            <a:schemeClr val="tx1"/>
          </a:solidFill>
          <a:latin typeface="Myriad Web Pro" panose="020B0503030403020204" pitchFamily="34" charset="0"/>
        </a:defRPr>
      </a:lvl4pPr>
      <a:lvl5pPr algn="ctr" rtl="0" eaLnBrk="0" fontAlgn="base" hangingPunct="0">
        <a:spcBef>
          <a:spcPct val="0"/>
        </a:spcBef>
        <a:spcAft>
          <a:spcPct val="0"/>
        </a:spcAft>
        <a:defRPr sz="5853">
          <a:solidFill>
            <a:schemeClr val="tx1"/>
          </a:solidFill>
          <a:latin typeface="Myriad Web Pro" panose="020B0503030403020204" pitchFamily="34" charset="0"/>
        </a:defRPr>
      </a:lvl5pPr>
      <a:lvl6pPr marL="608122" algn="ctr" rtl="0" fontAlgn="base">
        <a:spcBef>
          <a:spcPct val="0"/>
        </a:spcBef>
        <a:spcAft>
          <a:spcPct val="0"/>
        </a:spcAft>
        <a:defRPr sz="5853">
          <a:solidFill>
            <a:schemeClr val="tx1"/>
          </a:solidFill>
          <a:latin typeface="Myriad Web Pro" panose="020B0503030403020204" pitchFamily="34" charset="0"/>
        </a:defRPr>
      </a:lvl6pPr>
      <a:lvl7pPr marL="1216244" algn="ctr" rtl="0" fontAlgn="base">
        <a:spcBef>
          <a:spcPct val="0"/>
        </a:spcBef>
        <a:spcAft>
          <a:spcPct val="0"/>
        </a:spcAft>
        <a:defRPr sz="5853">
          <a:solidFill>
            <a:schemeClr val="tx1"/>
          </a:solidFill>
          <a:latin typeface="Myriad Web Pro" panose="020B0503030403020204" pitchFamily="34" charset="0"/>
        </a:defRPr>
      </a:lvl7pPr>
      <a:lvl8pPr marL="1824365" algn="ctr" rtl="0" fontAlgn="base">
        <a:spcBef>
          <a:spcPct val="0"/>
        </a:spcBef>
        <a:spcAft>
          <a:spcPct val="0"/>
        </a:spcAft>
        <a:defRPr sz="5853">
          <a:solidFill>
            <a:schemeClr val="tx1"/>
          </a:solidFill>
          <a:latin typeface="Myriad Web Pro" panose="020B0503030403020204" pitchFamily="34" charset="0"/>
        </a:defRPr>
      </a:lvl8pPr>
      <a:lvl9pPr marL="2432487" algn="ctr" rtl="0" fontAlgn="base">
        <a:spcBef>
          <a:spcPct val="0"/>
        </a:spcBef>
        <a:spcAft>
          <a:spcPct val="0"/>
        </a:spcAft>
        <a:defRPr sz="5853">
          <a:solidFill>
            <a:schemeClr val="tx1"/>
          </a:solidFill>
          <a:latin typeface="Myriad Web Pro" panose="020B0503030403020204" pitchFamily="34" charset="0"/>
        </a:defRPr>
      </a:lvl9pPr>
    </p:titleStyle>
    <p:bodyStyle>
      <a:lvl1pPr marL="456092" indent="-456092" algn="l" rtl="0" eaLnBrk="0" fontAlgn="base" hangingPunct="0">
        <a:spcBef>
          <a:spcPct val="20000"/>
        </a:spcBef>
        <a:spcAft>
          <a:spcPct val="0"/>
        </a:spcAft>
        <a:buFont typeface="Arial" panose="020B0604020202020204" pitchFamily="34" charset="0"/>
        <a:buChar char="•"/>
        <a:defRPr sz="4257" kern="1200">
          <a:solidFill>
            <a:srgbClr val="2D2D2D"/>
          </a:solidFill>
          <a:latin typeface="Calibri" panose="020F0502020204030204" pitchFamily="34" charset="0"/>
          <a:ea typeface="+mn-ea"/>
          <a:cs typeface="+mn-cs"/>
        </a:defRPr>
      </a:lvl1pPr>
      <a:lvl2pPr marL="988198" indent="-380076" algn="l" rtl="0" eaLnBrk="0" fontAlgn="base" hangingPunct="0">
        <a:spcBef>
          <a:spcPct val="20000"/>
        </a:spcBef>
        <a:spcAft>
          <a:spcPct val="0"/>
        </a:spcAft>
        <a:buFont typeface="Arial" panose="020B0604020202020204" pitchFamily="34" charset="0"/>
        <a:buChar char="–"/>
        <a:defRPr sz="3724" kern="1200">
          <a:solidFill>
            <a:srgbClr val="2D2D2D"/>
          </a:solidFill>
          <a:latin typeface="Calibri" panose="020F0502020204030204" pitchFamily="34" charset="0"/>
          <a:ea typeface="+mn-ea"/>
          <a:cs typeface="+mn-cs"/>
        </a:defRPr>
      </a:lvl2pPr>
      <a:lvl3pPr marL="1520304" indent="-304060" algn="l" rtl="0" eaLnBrk="0" fontAlgn="base" hangingPunct="0">
        <a:spcBef>
          <a:spcPct val="20000"/>
        </a:spcBef>
        <a:spcAft>
          <a:spcPct val="0"/>
        </a:spcAft>
        <a:buFont typeface="Arial" panose="020B0604020202020204" pitchFamily="34" charset="0"/>
        <a:buChar char="•"/>
        <a:defRPr sz="3192" kern="1200">
          <a:solidFill>
            <a:srgbClr val="2D2D2D"/>
          </a:solidFill>
          <a:latin typeface="Calibri" panose="020F0502020204030204" pitchFamily="34" charset="0"/>
          <a:ea typeface="+mn-ea"/>
          <a:cs typeface="+mn-cs"/>
        </a:defRPr>
      </a:lvl3pPr>
      <a:lvl4pPr marL="2128426" indent="-304060" algn="l" rtl="0" eaLnBrk="0" fontAlgn="base" hangingPunct="0">
        <a:spcBef>
          <a:spcPct val="20000"/>
        </a:spcBef>
        <a:spcAft>
          <a:spcPct val="0"/>
        </a:spcAft>
        <a:buFont typeface="Arial" panose="020B0604020202020204" pitchFamily="34" charset="0"/>
        <a:buChar char="–"/>
        <a:defRPr sz="2661" kern="1200">
          <a:solidFill>
            <a:srgbClr val="2D2D2D"/>
          </a:solidFill>
          <a:latin typeface="Calibri" panose="020F0502020204030204" pitchFamily="34" charset="0"/>
          <a:ea typeface="+mn-ea"/>
          <a:cs typeface="+mn-cs"/>
        </a:defRPr>
      </a:lvl4pPr>
      <a:lvl5pPr marL="2736547" indent="-304060" algn="l" rtl="0" eaLnBrk="0" fontAlgn="base" hangingPunct="0">
        <a:spcBef>
          <a:spcPct val="20000"/>
        </a:spcBef>
        <a:spcAft>
          <a:spcPct val="0"/>
        </a:spcAft>
        <a:buFont typeface="Arial" panose="020B0604020202020204" pitchFamily="34" charset="0"/>
        <a:buChar char="»"/>
        <a:defRPr sz="2661" kern="1200">
          <a:solidFill>
            <a:srgbClr val="2D2D2D"/>
          </a:solidFill>
          <a:latin typeface="Calibri" panose="020F0502020204030204" pitchFamily="34" charset="0"/>
          <a:ea typeface="+mn-ea"/>
          <a:cs typeface="+mn-cs"/>
        </a:defRPr>
      </a:lvl5pPr>
      <a:lvl6pPr marL="3344669" indent="-304060" algn="l" defTabSz="1216244" rtl="0" eaLnBrk="1" latinLnBrk="0" hangingPunct="1">
        <a:spcBef>
          <a:spcPct val="20000"/>
        </a:spcBef>
        <a:buFont typeface="Arial" pitchFamily="34" charset="0"/>
        <a:buChar char="•"/>
        <a:defRPr sz="2661" kern="1200">
          <a:solidFill>
            <a:schemeClr val="tx1"/>
          </a:solidFill>
          <a:latin typeface="+mn-lt"/>
          <a:ea typeface="+mn-ea"/>
          <a:cs typeface="+mn-cs"/>
        </a:defRPr>
      </a:lvl6pPr>
      <a:lvl7pPr marL="3952791" indent="-304060" algn="l" defTabSz="1216244" rtl="0" eaLnBrk="1" latinLnBrk="0" hangingPunct="1">
        <a:spcBef>
          <a:spcPct val="20000"/>
        </a:spcBef>
        <a:buFont typeface="Arial" pitchFamily="34" charset="0"/>
        <a:buChar char="•"/>
        <a:defRPr sz="2661" kern="1200">
          <a:solidFill>
            <a:schemeClr val="tx1"/>
          </a:solidFill>
          <a:latin typeface="+mn-lt"/>
          <a:ea typeface="+mn-ea"/>
          <a:cs typeface="+mn-cs"/>
        </a:defRPr>
      </a:lvl7pPr>
      <a:lvl8pPr marL="4560913" indent="-304060" algn="l" defTabSz="1216244" rtl="0" eaLnBrk="1" latinLnBrk="0" hangingPunct="1">
        <a:spcBef>
          <a:spcPct val="20000"/>
        </a:spcBef>
        <a:buFont typeface="Arial" pitchFamily="34" charset="0"/>
        <a:buChar char="•"/>
        <a:defRPr sz="2661" kern="1200">
          <a:solidFill>
            <a:schemeClr val="tx1"/>
          </a:solidFill>
          <a:latin typeface="+mn-lt"/>
          <a:ea typeface="+mn-ea"/>
          <a:cs typeface="+mn-cs"/>
        </a:defRPr>
      </a:lvl8pPr>
      <a:lvl9pPr marL="5169034" indent="-304060" algn="l" defTabSz="1216244" rtl="0" eaLnBrk="1" latinLnBrk="0" hangingPunct="1">
        <a:spcBef>
          <a:spcPct val="20000"/>
        </a:spcBef>
        <a:buFont typeface="Arial" pitchFamily="34" charset="0"/>
        <a:buChar char="•"/>
        <a:defRPr sz="2661" kern="1200">
          <a:solidFill>
            <a:schemeClr val="tx1"/>
          </a:solidFill>
          <a:latin typeface="+mn-lt"/>
          <a:ea typeface="+mn-ea"/>
          <a:cs typeface="+mn-cs"/>
        </a:defRPr>
      </a:lvl9pPr>
    </p:bodyStyle>
    <p:otherStyle>
      <a:defPPr>
        <a:defRPr lang="en-US"/>
      </a:defPPr>
      <a:lvl1pPr marL="0" algn="l" defTabSz="1216244" rtl="0" eaLnBrk="1" latinLnBrk="0" hangingPunct="1">
        <a:defRPr sz="2394" kern="1200">
          <a:solidFill>
            <a:schemeClr val="tx1"/>
          </a:solidFill>
          <a:latin typeface="+mn-lt"/>
          <a:ea typeface="+mn-ea"/>
          <a:cs typeface="+mn-cs"/>
        </a:defRPr>
      </a:lvl1pPr>
      <a:lvl2pPr marL="608122" algn="l" defTabSz="1216244" rtl="0" eaLnBrk="1" latinLnBrk="0" hangingPunct="1">
        <a:defRPr sz="2394" kern="1200">
          <a:solidFill>
            <a:schemeClr val="tx1"/>
          </a:solidFill>
          <a:latin typeface="+mn-lt"/>
          <a:ea typeface="+mn-ea"/>
          <a:cs typeface="+mn-cs"/>
        </a:defRPr>
      </a:lvl2pPr>
      <a:lvl3pPr marL="1216244" algn="l" defTabSz="1216244" rtl="0" eaLnBrk="1" latinLnBrk="0" hangingPunct="1">
        <a:defRPr sz="2394" kern="1200">
          <a:solidFill>
            <a:schemeClr val="tx1"/>
          </a:solidFill>
          <a:latin typeface="+mn-lt"/>
          <a:ea typeface="+mn-ea"/>
          <a:cs typeface="+mn-cs"/>
        </a:defRPr>
      </a:lvl3pPr>
      <a:lvl4pPr marL="1824365" algn="l" defTabSz="1216244" rtl="0" eaLnBrk="1" latinLnBrk="0" hangingPunct="1">
        <a:defRPr sz="2394" kern="1200">
          <a:solidFill>
            <a:schemeClr val="tx1"/>
          </a:solidFill>
          <a:latin typeface="+mn-lt"/>
          <a:ea typeface="+mn-ea"/>
          <a:cs typeface="+mn-cs"/>
        </a:defRPr>
      </a:lvl4pPr>
      <a:lvl5pPr marL="2432487" algn="l" defTabSz="1216244" rtl="0" eaLnBrk="1" latinLnBrk="0" hangingPunct="1">
        <a:defRPr sz="2394" kern="1200">
          <a:solidFill>
            <a:schemeClr val="tx1"/>
          </a:solidFill>
          <a:latin typeface="+mn-lt"/>
          <a:ea typeface="+mn-ea"/>
          <a:cs typeface="+mn-cs"/>
        </a:defRPr>
      </a:lvl5pPr>
      <a:lvl6pPr marL="3040609" algn="l" defTabSz="1216244" rtl="0" eaLnBrk="1" latinLnBrk="0" hangingPunct="1">
        <a:defRPr sz="2394" kern="1200">
          <a:solidFill>
            <a:schemeClr val="tx1"/>
          </a:solidFill>
          <a:latin typeface="+mn-lt"/>
          <a:ea typeface="+mn-ea"/>
          <a:cs typeface="+mn-cs"/>
        </a:defRPr>
      </a:lvl6pPr>
      <a:lvl7pPr marL="3648731" algn="l" defTabSz="1216244" rtl="0" eaLnBrk="1" latinLnBrk="0" hangingPunct="1">
        <a:defRPr sz="2394" kern="1200">
          <a:solidFill>
            <a:schemeClr val="tx1"/>
          </a:solidFill>
          <a:latin typeface="+mn-lt"/>
          <a:ea typeface="+mn-ea"/>
          <a:cs typeface="+mn-cs"/>
        </a:defRPr>
      </a:lvl7pPr>
      <a:lvl8pPr marL="4256852" algn="l" defTabSz="1216244" rtl="0" eaLnBrk="1" latinLnBrk="0" hangingPunct="1">
        <a:defRPr sz="2394" kern="1200">
          <a:solidFill>
            <a:schemeClr val="tx1"/>
          </a:solidFill>
          <a:latin typeface="+mn-lt"/>
          <a:ea typeface="+mn-ea"/>
          <a:cs typeface="+mn-cs"/>
        </a:defRPr>
      </a:lvl8pPr>
      <a:lvl9pPr marL="4864974" algn="l" defTabSz="1216244" rtl="0" eaLnBrk="1" latinLnBrk="0" hangingPunct="1">
        <a:defRPr sz="239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C0904D-02AE-487E-85E1-493D56B88D54}"/>
              </a:ext>
            </a:extLst>
          </p:cNvPr>
          <p:cNvSpPr>
            <a:spLocks noGrp="1"/>
          </p:cNvSpPr>
          <p:nvPr>
            <p:ph type="title"/>
          </p:nvPr>
        </p:nvSpPr>
        <p:spPr>
          <a:xfrm>
            <a:off x="836127" y="365127"/>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5FF5E4-6888-42EA-93C6-FA85536C6A38}"/>
              </a:ext>
            </a:extLst>
          </p:cNvPr>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B199A2-0837-40AA-95FF-1D3AAE6E7C5D}"/>
              </a:ext>
            </a:extLst>
          </p:cNvPr>
          <p:cNvSpPr>
            <a:spLocks noGrp="1"/>
          </p:cNvSpPr>
          <p:nvPr>
            <p:ph type="dt" sz="half" idx="2"/>
          </p:nvPr>
        </p:nvSpPr>
        <p:spPr>
          <a:xfrm>
            <a:off x="836126" y="6356352"/>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9DC0D47-D01D-41E4-814C-CF76DFF906A5}"/>
              </a:ext>
            </a:extLst>
          </p:cNvPr>
          <p:cNvSpPr>
            <a:spLocks noGrp="1"/>
          </p:cNvSpPr>
          <p:nvPr>
            <p:ph type="ftr" sz="quarter" idx="3"/>
          </p:nvPr>
        </p:nvSpPr>
        <p:spPr>
          <a:xfrm>
            <a:off x="4028609" y="6356352"/>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23E588-468F-486C-9233-E0BAE066AA1B}"/>
              </a:ext>
            </a:extLst>
          </p:cNvPr>
          <p:cNvSpPr>
            <a:spLocks noGrp="1"/>
          </p:cNvSpPr>
          <p:nvPr>
            <p:ph type="sldNum" sz="quarter" idx="4"/>
          </p:nvPr>
        </p:nvSpPr>
        <p:spPr>
          <a:xfrm>
            <a:off x="8589298" y="6356352"/>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4680E5DC-A6C9-4B63-94BC-106AAA09CA63}" type="slidenum">
              <a:rPr lang="en-US" smtClean="0"/>
              <a:t>‹#›</a:t>
            </a:fld>
            <a:endParaRPr lang="en-US"/>
          </a:p>
        </p:txBody>
      </p:sp>
    </p:spTree>
    <p:extLst>
      <p:ext uri="{BB962C8B-B14F-4D97-AF65-F5344CB8AC3E}">
        <p14:creationId xmlns:p14="http://schemas.microsoft.com/office/powerpoint/2010/main" val="142367485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hdr="0" ftr="0" dt="0"/>
  <p:txStyles>
    <p:titleStyle>
      <a:lvl1pPr algn="l" defTabSz="912205"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51" indent="-228051" algn="l" defTabSz="912205"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154" indent="-228051" algn="l" defTabSz="912205"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257" indent="-228051" algn="l" defTabSz="912205"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360"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4pPr>
      <a:lvl5pPr marL="2052462"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5pPr>
      <a:lvl6pPr marL="2508565"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6pPr>
      <a:lvl7pPr marL="2964668"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7pPr>
      <a:lvl8pPr marL="3420770"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8pPr>
      <a:lvl9pPr marL="3876873"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9pPr>
    </p:bodyStyle>
    <p:otherStyle>
      <a:defPPr>
        <a:defRPr lang="en-US"/>
      </a:defPPr>
      <a:lvl1pPr marL="0" algn="l" defTabSz="912205" rtl="0" eaLnBrk="1" latinLnBrk="0" hangingPunct="1">
        <a:defRPr sz="1796" kern="1200">
          <a:solidFill>
            <a:schemeClr val="tx1"/>
          </a:solidFill>
          <a:latin typeface="+mn-lt"/>
          <a:ea typeface="+mn-ea"/>
          <a:cs typeface="+mn-cs"/>
        </a:defRPr>
      </a:lvl1pPr>
      <a:lvl2pPr marL="456103" algn="l" defTabSz="912205" rtl="0" eaLnBrk="1" latinLnBrk="0" hangingPunct="1">
        <a:defRPr sz="1796" kern="1200">
          <a:solidFill>
            <a:schemeClr val="tx1"/>
          </a:solidFill>
          <a:latin typeface="+mn-lt"/>
          <a:ea typeface="+mn-ea"/>
          <a:cs typeface="+mn-cs"/>
        </a:defRPr>
      </a:lvl2pPr>
      <a:lvl3pPr marL="912205" algn="l" defTabSz="912205" rtl="0" eaLnBrk="1" latinLnBrk="0" hangingPunct="1">
        <a:defRPr sz="1796" kern="1200">
          <a:solidFill>
            <a:schemeClr val="tx1"/>
          </a:solidFill>
          <a:latin typeface="+mn-lt"/>
          <a:ea typeface="+mn-ea"/>
          <a:cs typeface="+mn-cs"/>
        </a:defRPr>
      </a:lvl3pPr>
      <a:lvl4pPr marL="1368308" algn="l" defTabSz="912205" rtl="0" eaLnBrk="1" latinLnBrk="0" hangingPunct="1">
        <a:defRPr sz="1796" kern="1200">
          <a:solidFill>
            <a:schemeClr val="tx1"/>
          </a:solidFill>
          <a:latin typeface="+mn-lt"/>
          <a:ea typeface="+mn-ea"/>
          <a:cs typeface="+mn-cs"/>
        </a:defRPr>
      </a:lvl4pPr>
      <a:lvl5pPr marL="1824411" algn="l" defTabSz="912205" rtl="0" eaLnBrk="1" latinLnBrk="0" hangingPunct="1">
        <a:defRPr sz="1796" kern="1200">
          <a:solidFill>
            <a:schemeClr val="tx1"/>
          </a:solidFill>
          <a:latin typeface="+mn-lt"/>
          <a:ea typeface="+mn-ea"/>
          <a:cs typeface="+mn-cs"/>
        </a:defRPr>
      </a:lvl5pPr>
      <a:lvl6pPr marL="2280514" algn="l" defTabSz="912205" rtl="0" eaLnBrk="1" latinLnBrk="0" hangingPunct="1">
        <a:defRPr sz="1796" kern="1200">
          <a:solidFill>
            <a:schemeClr val="tx1"/>
          </a:solidFill>
          <a:latin typeface="+mn-lt"/>
          <a:ea typeface="+mn-ea"/>
          <a:cs typeface="+mn-cs"/>
        </a:defRPr>
      </a:lvl6pPr>
      <a:lvl7pPr marL="2736616" algn="l" defTabSz="912205" rtl="0" eaLnBrk="1" latinLnBrk="0" hangingPunct="1">
        <a:defRPr sz="1796" kern="1200">
          <a:solidFill>
            <a:schemeClr val="tx1"/>
          </a:solidFill>
          <a:latin typeface="+mn-lt"/>
          <a:ea typeface="+mn-ea"/>
          <a:cs typeface="+mn-cs"/>
        </a:defRPr>
      </a:lvl7pPr>
      <a:lvl8pPr marL="3192719" algn="l" defTabSz="912205" rtl="0" eaLnBrk="1" latinLnBrk="0" hangingPunct="1">
        <a:defRPr sz="1796" kern="1200">
          <a:solidFill>
            <a:schemeClr val="tx1"/>
          </a:solidFill>
          <a:latin typeface="+mn-lt"/>
          <a:ea typeface="+mn-ea"/>
          <a:cs typeface="+mn-cs"/>
        </a:defRPr>
      </a:lvl8pPr>
      <a:lvl9pPr marL="3648822" algn="l" defTabSz="912205" rtl="0" eaLnBrk="1" latinLnBrk="0" hangingPunct="1">
        <a:defRPr sz="179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6127" y="1826685"/>
            <a:ext cx="10489585"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06300945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Lst>
  <p:transition>
    <p:fade/>
  </p:transition>
  <p:hf hdr="0" ftr="0" dt="0"/>
  <p:txStyles>
    <p:titleStyle>
      <a:lvl1pPr algn="ctr" rtl="0" eaLnBrk="0" fontAlgn="base" hangingPunct="0">
        <a:spcBef>
          <a:spcPct val="0"/>
        </a:spcBef>
        <a:spcAft>
          <a:spcPct val="0"/>
        </a:spcAft>
        <a:defRPr sz="5853" kern="1200">
          <a:solidFill>
            <a:schemeClr val="tx1"/>
          </a:solidFill>
          <a:latin typeface="+mj-lt"/>
          <a:ea typeface="+mj-ea"/>
          <a:cs typeface="+mj-cs"/>
        </a:defRPr>
      </a:lvl1pPr>
      <a:lvl2pPr algn="ctr" rtl="0" eaLnBrk="0" fontAlgn="base" hangingPunct="0">
        <a:spcBef>
          <a:spcPct val="0"/>
        </a:spcBef>
        <a:spcAft>
          <a:spcPct val="0"/>
        </a:spcAft>
        <a:defRPr sz="5853">
          <a:solidFill>
            <a:schemeClr val="tx1"/>
          </a:solidFill>
          <a:latin typeface="Myriad Web Pro" panose="020B0503030403020204" pitchFamily="34" charset="0"/>
        </a:defRPr>
      </a:lvl2pPr>
      <a:lvl3pPr algn="ctr" rtl="0" eaLnBrk="0" fontAlgn="base" hangingPunct="0">
        <a:spcBef>
          <a:spcPct val="0"/>
        </a:spcBef>
        <a:spcAft>
          <a:spcPct val="0"/>
        </a:spcAft>
        <a:defRPr sz="5853">
          <a:solidFill>
            <a:schemeClr val="tx1"/>
          </a:solidFill>
          <a:latin typeface="Myriad Web Pro" panose="020B0503030403020204" pitchFamily="34" charset="0"/>
        </a:defRPr>
      </a:lvl3pPr>
      <a:lvl4pPr algn="ctr" rtl="0" eaLnBrk="0" fontAlgn="base" hangingPunct="0">
        <a:spcBef>
          <a:spcPct val="0"/>
        </a:spcBef>
        <a:spcAft>
          <a:spcPct val="0"/>
        </a:spcAft>
        <a:defRPr sz="5853">
          <a:solidFill>
            <a:schemeClr val="tx1"/>
          </a:solidFill>
          <a:latin typeface="Myriad Web Pro" panose="020B0503030403020204" pitchFamily="34" charset="0"/>
        </a:defRPr>
      </a:lvl4pPr>
      <a:lvl5pPr algn="ctr" rtl="0" eaLnBrk="0" fontAlgn="base" hangingPunct="0">
        <a:spcBef>
          <a:spcPct val="0"/>
        </a:spcBef>
        <a:spcAft>
          <a:spcPct val="0"/>
        </a:spcAft>
        <a:defRPr sz="5853">
          <a:solidFill>
            <a:schemeClr val="tx1"/>
          </a:solidFill>
          <a:latin typeface="Myriad Web Pro" panose="020B0503030403020204" pitchFamily="34" charset="0"/>
        </a:defRPr>
      </a:lvl5pPr>
      <a:lvl6pPr marL="608107" algn="ctr" rtl="0" fontAlgn="base">
        <a:spcBef>
          <a:spcPct val="0"/>
        </a:spcBef>
        <a:spcAft>
          <a:spcPct val="0"/>
        </a:spcAft>
        <a:defRPr sz="5853">
          <a:solidFill>
            <a:schemeClr val="tx1"/>
          </a:solidFill>
          <a:latin typeface="Myriad Web Pro" panose="020B0503030403020204" pitchFamily="34" charset="0"/>
        </a:defRPr>
      </a:lvl6pPr>
      <a:lvl7pPr marL="1216214" algn="ctr" rtl="0" fontAlgn="base">
        <a:spcBef>
          <a:spcPct val="0"/>
        </a:spcBef>
        <a:spcAft>
          <a:spcPct val="0"/>
        </a:spcAft>
        <a:defRPr sz="5853">
          <a:solidFill>
            <a:schemeClr val="tx1"/>
          </a:solidFill>
          <a:latin typeface="Myriad Web Pro" panose="020B0503030403020204" pitchFamily="34" charset="0"/>
        </a:defRPr>
      </a:lvl7pPr>
      <a:lvl8pPr marL="1824320" algn="ctr" rtl="0" fontAlgn="base">
        <a:spcBef>
          <a:spcPct val="0"/>
        </a:spcBef>
        <a:spcAft>
          <a:spcPct val="0"/>
        </a:spcAft>
        <a:defRPr sz="5853">
          <a:solidFill>
            <a:schemeClr val="tx1"/>
          </a:solidFill>
          <a:latin typeface="Myriad Web Pro" panose="020B0503030403020204" pitchFamily="34" charset="0"/>
        </a:defRPr>
      </a:lvl8pPr>
      <a:lvl9pPr marL="2432426" algn="ctr" rtl="0" fontAlgn="base">
        <a:spcBef>
          <a:spcPct val="0"/>
        </a:spcBef>
        <a:spcAft>
          <a:spcPct val="0"/>
        </a:spcAft>
        <a:defRPr sz="5853">
          <a:solidFill>
            <a:schemeClr val="tx1"/>
          </a:solidFill>
          <a:latin typeface="Myriad Web Pro" panose="020B0503030403020204" pitchFamily="34" charset="0"/>
        </a:defRPr>
      </a:lvl9pPr>
    </p:titleStyle>
    <p:bodyStyle>
      <a:lvl1pPr marL="456081" indent="-456081" algn="l" rtl="0" eaLnBrk="0" fontAlgn="base" hangingPunct="0">
        <a:spcBef>
          <a:spcPct val="20000"/>
        </a:spcBef>
        <a:spcAft>
          <a:spcPct val="0"/>
        </a:spcAft>
        <a:buFont typeface="Arial" panose="020B0604020202020204" pitchFamily="34" charset="0"/>
        <a:buChar char="•"/>
        <a:defRPr sz="4257" kern="1200">
          <a:solidFill>
            <a:srgbClr val="7F7F7F"/>
          </a:solidFill>
          <a:latin typeface="Calibri" panose="020F0502020204030204" pitchFamily="34" charset="0"/>
          <a:ea typeface="+mn-ea"/>
          <a:cs typeface="+mn-cs"/>
        </a:defRPr>
      </a:lvl1pPr>
      <a:lvl2pPr marL="988173" indent="-380067" algn="l" rtl="0" eaLnBrk="0" fontAlgn="base" hangingPunct="0">
        <a:spcBef>
          <a:spcPct val="20000"/>
        </a:spcBef>
        <a:spcAft>
          <a:spcPct val="0"/>
        </a:spcAft>
        <a:buFont typeface="Arial" panose="020B0604020202020204" pitchFamily="34" charset="0"/>
        <a:buChar char="–"/>
        <a:defRPr sz="3724" kern="1200">
          <a:solidFill>
            <a:srgbClr val="7F7F7F"/>
          </a:solidFill>
          <a:latin typeface="Calibri" panose="020F0502020204030204" pitchFamily="34" charset="0"/>
          <a:ea typeface="+mn-ea"/>
          <a:cs typeface="+mn-cs"/>
        </a:defRPr>
      </a:lvl2pPr>
      <a:lvl3pPr marL="1520268" indent="-304053" algn="l" rtl="0" eaLnBrk="0" fontAlgn="base" hangingPunct="0">
        <a:spcBef>
          <a:spcPct val="20000"/>
        </a:spcBef>
        <a:spcAft>
          <a:spcPct val="0"/>
        </a:spcAft>
        <a:buFont typeface="Arial" panose="020B0604020202020204" pitchFamily="34" charset="0"/>
        <a:buChar char="•"/>
        <a:defRPr sz="3192" kern="1200">
          <a:solidFill>
            <a:srgbClr val="7F7F7F"/>
          </a:solidFill>
          <a:latin typeface="Calibri" panose="020F0502020204030204" pitchFamily="34" charset="0"/>
          <a:ea typeface="+mn-ea"/>
          <a:cs typeface="+mn-cs"/>
        </a:defRPr>
      </a:lvl3pPr>
      <a:lvl4pPr marL="2128373" indent="-304053" algn="l" rtl="0" eaLnBrk="0" fontAlgn="base" hangingPunct="0">
        <a:spcBef>
          <a:spcPct val="20000"/>
        </a:spcBef>
        <a:spcAft>
          <a:spcPct val="0"/>
        </a:spcAft>
        <a:buFont typeface="Arial" panose="020B0604020202020204" pitchFamily="34" charset="0"/>
        <a:buChar char="–"/>
        <a:defRPr sz="2661" kern="1200">
          <a:solidFill>
            <a:srgbClr val="7F7F7F"/>
          </a:solidFill>
          <a:latin typeface="Calibri" panose="020F0502020204030204" pitchFamily="34" charset="0"/>
          <a:ea typeface="+mn-ea"/>
          <a:cs typeface="+mn-cs"/>
        </a:defRPr>
      </a:lvl4pPr>
      <a:lvl5pPr marL="2736479" indent="-304053" algn="l" rtl="0" eaLnBrk="0" fontAlgn="base" hangingPunct="0">
        <a:spcBef>
          <a:spcPct val="20000"/>
        </a:spcBef>
        <a:spcAft>
          <a:spcPct val="0"/>
        </a:spcAft>
        <a:buFont typeface="Arial" panose="020B0604020202020204" pitchFamily="34" charset="0"/>
        <a:buChar char="»"/>
        <a:defRPr sz="2661" kern="1200">
          <a:solidFill>
            <a:srgbClr val="7F7F7F"/>
          </a:solidFill>
          <a:latin typeface="Calibri" panose="020F0502020204030204" pitchFamily="34" charset="0"/>
          <a:ea typeface="+mn-ea"/>
          <a:cs typeface="+mn-cs"/>
        </a:defRPr>
      </a:lvl5pPr>
      <a:lvl6pPr marL="3344586" indent="-304053" algn="l" defTabSz="1216214" rtl="0" eaLnBrk="1" latinLnBrk="0" hangingPunct="1">
        <a:spcBef>
          <a:spcPct val="20000"/>
        </a:spcBef>
        <a:buFont typeface="Arial" pitchFamily="34" charset="0"/>
        <a:buChar char="•"/>
        <a:defRPr sz="2661" kern="1200">
          <a:solidFill>
            <a:schemeClr val="tx1"/>
          </a:solidFill>
          <a:latin typeface="+mn-lt"/>
          <a:ea typeface="+mn-ea"/>
          <a:cs typeface="+mn-cs"/>
        </a:defRPr>
      </a:lvl6pPr>
      <a:lvl7pPr marL="3952693" indent="-304053" algn="l" defTabSz="1216214" rtl="0" eaLnBrk="1" latinLnBrk="0" hangingPunct="1">
        <a:spcBef>
          <a:spcPct val="20000"/>
        </a:spcBef>
        <a:buFont typeface="Arial" pitchFamily="34" charset="0"/>
        <a:buChar char="•"/>
        <a:defRPr sz="2661" kern="1200">
          <a:solidFill>
            <a:schemeClr val="tx1"/>
          </a:solidFill>
          <a:latin typeface="+mn-lt"/>
          <a:ea typeface="+mn-ea"/>
          <a:cs typeface="+mn-cs"/>
        </a:defRPr>
      </a:lvl7pPr>
      <a:lvl8pPr marL="4560800" indent="-304053" algn="l" defTabSz="1216214" rtl="0" eaLnBrk="1" latinLnBrk="0" hangingPunct="1">
        <a:spcBef>
          <a:spcPct val="20000"/>
        </a:spcBef>
        <a:buFont typeface="Arial" pitchFamily="34" charset="0"/>
        <a:buChar char="•"/>
        <a:defRPr sz="2661" kern="1200">
          <a:solidFill>
            <a:schemeClr val="tx1"/>
          </a:solidFill>
          <a:latin typeface="+mn-lt"/>
          <a:ea typeface="+mn-ea"/>
          <a:cs typeface="+mn-cs"/>
        </a:defRPr>
      </a:lvl8pPr>
      <a:lvl9pPr marL="5168906" indent="-304053" algn="l" defTabSz="1216214" rtl="0" eaLnBrk="1" latinLnBrk="0" hangingPunct="1">
        <a:spcBef>
          <a:spcPct val="20000"/>
        </a:spcBef>
        <a:buFont typeface="Arial" pitchFamily="34" charset="0"/>
        <a:buChar char="•"/>
        <a:defRPr sz="2661" kern="1200">
          <a:solidFill>
            <a:schemeClr val="tx1"/>
          </a:solidFill>
          <a:latin typeface="+mn-lt"/>
          <a:ea typeface="+mn-ea"/>
          <a:cs typeface="+mn-cs"/>
        </a:defRPr>
      </a:lvl9pPr>
    </p:bodyStyle>
    <p:otherStyle>
      <a:defPPr>
        <a:defRPr lang="en-US"/>
      </a:defPPr>
      <a:lvl1pPr marL="0" algn="l" defTabSz="1216214" rtl="0" eaLnBrk="1" latinLnBrk="0" hangingPunct="1">
        <a:defRPr sz="2394" kern="1200">
          <a:solidFill>
            <a:schemeClr val="tx1"/>
          </a:solidFill>
          <a:latin typeface="+mn-lt"/>
          <a:ea typeface="+mn-ea"/>
          <a:cs typeface="+mn-cs"/>
        </a:defRPr>
      </a:lvl1pPr>
      <a:lvl2pPr marL="608107" algn="l" defTabSz="1216214" rtl="0" eaLnBrk="1" latinLnBrk="0" hangingPunct="1">
        <a:defRPr sz="2394" kern="1200">
          <a:solidFill>
            <a:schemeClr val="tx1"/>
          </a:solidFill>
          <a:latin typeface="+mn-lt"/>
          <a:ea typeface="+mn-ea"/>
          <a:cs typeface="+mn-cs"/>
        </a:defRPr>
      </a:lvl2pPr>
      <a:lvl3pPr marL="1216214" algn="l" defTabSz="1216214" rtl="0" eaLnBrk="1" latinLnBrk="0" hangingPunct="1">
        <a:defRPr sz="2394" kern="1200">
          <a:solidFill>
            <a:schemeClr val="tx1"/>
          </a:solidFill>
          <a:latin typeface="+mn-lt"/>
          <a:ea typeface="+mn-ea"/>
          <a:cs typeface="+mn-cs"/>
        </a:defRPr>
      </a:lvl3pPr>
      <a:lvl4pPr marL="1824320" algn="l" defTabSz="1216214" rtl="0" eaLnBrk="1" latinLnBrk="0" hangingPunct="1">
        <a:defRPr sz="2394" kern="1200">
          <a:solidFill>
            <a:schemeClr val="tx1"/>
          </a:solidFill>
          <a:latin typeface="+mn-lt"/>
          <a:ea typeface="+mn-ea"/>
          <a:cs typeface="+mn-cs"/>
        </a:defRPr>
      </a:lvl4pPr>
      <a:lvl5pPr marL="2432426" algn="l" defTabSz="1216214" rtl="0" eaLnBrk="1" latinLnBrk="0" hangingPunct="1">
        <a:defRPr sz="2394" kern="1200">
          <a:solidFill>
            <a:schemeClr val="tx1"/>
          </a:solidFill>
          <a:latin typeface="+mn-lt"/>
          <a:ea typeface="+mn-ea"/>
          <a:cs typeface="+mn-cs"/>
        </a:defRPr>
      </a:lvl5pPr>
      <a:lvl6pPr marL="3040533" algn="l" defTabSz="1216214" rtl="0" eaLnBrk="1" latinLnBrk="0" hangingPunct="1">
        <a:defRPr sz="2394" kern="1200">
          <a:solidFill>
            <a:schemeClr val="tx1"/>
          </a:solidFill>
          <a:latin typeface="+mn-lt"/>
          <a:ea typeface="+mn-ea"/>
          <a:cs typeface="+mn-cs"/>
        </a:defRPr>
      </a:lvl6pPr>
      <a:lvl7pPr marL="3648640" algn="l" defTabSz="1216214" rtl="0" eaLnBrk="1" latinLnBrk="0" hangingPunct="1">
        <a:defRPr sz="2394" kern="1200">
          <a:solidFill>
            <a:schemeClr val="tx1"/>
          </a:solidFill>
          <a:latin typeface="+mn-lt"/>
          <a:ea typeface="+mn-ea"/>
          <a:cs typeface="+mn-cs"/>
        </a:defRPr>
      </a:lvl7pPr>
      <a:lvl8pPr marL="4256746" algn="l" defTabSz="1216214" rtl="0" eaLnBrk="1" latinLnBrk="0" hangingPunct="1">
        <a:defRPr sz="2394" kern="1200">
          <a:solidFill>
            <a:schemeClr val="tx1"/>
          </a:solidFill>
          <a:latin typeface="+mn-lt"/>
          <a:ea typeface="+mn-ea"/>
          <a:cs typeface="+mn-cs"/>
        </a:defRPr>
      </a:lvl8pPr>
      <a:lvl9pPr marL="4864853" algn="l" defTabSz="1216214" rtl="0" eaLnBrk="1" latinLnBrk="0" hangingPunct="1">
        <a:defRPr sz="239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8"/>
          <p:cNvSpPr>
            <a:spLocks noChangeArrowheads="1"/>
          </p:cNvSpPr>
          <p:nvPr/>
        </p:nvSpPr>
        <p:spPr bwMode="auto">
          <a:xfrm>
            <a:off x="0" y="6177939"/>
            <a:ext cx="12161838" cy="686435"/>
          </a:xfrm>
          <a:prstGeom prst="rect">
            <a:avLst/>
          </a:prstGeom>
          <a:solidFill>
            <a:schemeClr val="tx2"/>
          </a:solidFill>
          <a:ln>
            <a:noFill/>
          </a:ln>
          <a:effectLst/>
        </p:spPr>
        <p:txBody>
          <a:bodyPr wrap="none" lIns="91448" tIns="45724" rIns="91448" bIns="45724" anchor="ctr"/>
          <a:lstStyle/>
          <a:p>
            <a:endParaRPr lang="en-US">
              <a:solidFill>
                <a:prstClr val="black"/>
              </a:solidFill>
            </a:endParaRPr>
          </a:p>
        </p:txBody>
      </p:sp>
      <p:sp>
        <p:nvSpPr>
          <p:cNvPr id="2" name="Title Placeholder 1"/>
          <p:cNvSpPr>
            <a:spLocks noGrp="1"/>
          </p:cNvSpPr>
          <p:nvPr>
            <p:ph type="title"/>
          </p:nvPr>
        </p:nvSpPr>
        <p:spPr>
          <a:xfrm>
            <a:off x="875945" y="1"/>
            <a:ext cx="10414701" cy="1371600"/>
          </a:xfrm>
          <a:prstGeom prst="rect">
            <a:avLst/>
          </a:prstGeom>
        </p:spPr>
        <p:txBody>
          <a:bodyPr vert="horz" lIns="0" tIns="45724" rIns="0" bIns="45724"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75945" y="1371600"/>
            <a:ext cx="10414701" cy="4315522"/>
          </a:xfrm>
          <a:prstGeom prst="rect">
            <a:avLst/>
          </a:prstGeom>
        </p:spPr>
        <p:txBody>
          <a:bodyPr vert="horz" lIns="0" tIns="228621" rIns="0" bIns="45724"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286194" y="6528816"/>
            <a:ext cx="875652" cy="109728"/>
          </a:xfrm>
          <a:prstGeom prst="rect">
            <a:avLst/>
          </a:prstGeom>
        </p:spPr>
        <p:txBody>
          <a:bodyPr vert="horz" lIns="91448" tIns="0" rIns="91448" bIns="0" rtlCol="0" anchor="ctr"/>
          <a:lstStyle>
            <a:lvl1pPr algn="r">
              <a:defRPr sz="600">
                <a:solidFill>
                  <a:schemeClr val="tx2">
                    <a:lumMod val="60000"/>
                    <a:lumOff val="40000"/>
                  </a:schemeClr>
                </a:solidFill>
              </a:defRPr>
            </a:lvl1pPr>
          </a:lstStyle>
          <a:p>
            <a:fld id="{1818E9A2-F130-4750-ACA2-9EAF8FAA7DF2}" type="datetimeFigureOut">
              <a:rPr lang="en-US" smtClean="0"/>
              <a:t>12/4/2021</a:t>
            </a:fld>
            <a:endParaRPr lang="en-US"/>
          </a:p>
        </p:txBody>
      </p:sp>
      <p:sp>
        <p:nvSpPr>
          <p:cNvPr id="5" name="Footer Placeholder 4"/>
          <p:cNvSpPr>
            <a:spLocks noGrp="1"/>
          </p:cNvSpPr>
          <p:nvPr>
            <p:ph type="ftr" sz="quarter" idx="3"/>
          </p:nvPr>
        </p:nvSpPr>
        <p:spPr>
          <a:xfrm>
            <a:off x="860462" y="5715000"/>
            <a:ext cx="10430195" cy="457200"/>
          </a:xfrm>
          <a:prstGeom prst="rect">
            <a:avLst/>
          </a:prstGeom>
        </p:spPr>
        <p:txBody>
          <a:bodyPr vert="horz" lIns="0" tIns="45724" rIns="0" bIns="0" rtlCol="0" anchor="b" anchorCtr="0"/>
          <a:lstStyle>
            <a:lvl1pPr algn="r">
              <a:lnSpc>
                <a:spcPct val="90000"/>
              </a:lnSpc>
              <a:defRPr sz="1100">
                <a:solidFill>
                  <a:schemeClr val="bg2">
                    <a:lumMod val="75000"/>
                  </a:schemeClr>
                </a:solidFill>
              </a:defRPr>
            </a:lvl1pPr>
          </a:lstStyle>
          <a:p>
            <a:endParaRPr lang="en-US"/>
          </a:p>
        </p:txBody>
      </p:sp>
      <p:sp>
        <p:nvSpPr>
          <p:cNvPr id="6" name="Slide Number Placeholder 5"/>
          <p:cNvSpPr>
            <a:spLocks noGrp="1"/>
          </p:cNvSpPr>
          <p:nvPr>
            <p:ph type="sldNum" sz="quarter" idx="4"/>
          </p:nvPr>
        </p:nvSpPr>
        <p:spPr>
          <a:xfrm>
            <a:off x="11286194" y="6931152"/>
            <a:ext cx="875652" cy="109728"/>
          </a:xfrm>
          <a:prstGeom prst="rect">
            <a:avLst/>
          </a:prstGeom>
        </p:spPr>
        <p:txBody>
          <a:bodyPr vert="horz" lIns="91448" tIns="45724" rIns="91448" bIns="45724" rtlCol="0" anchor="ctr"/>
          <a:lstStyle>
            <a:lvl1pPr algn="r">
              <a:defRPr sz="1200">
                <a:solidFill>
                  <a:schemeClr val="bg2">
                    <a:lumMod val="75000"/>
                  </a:schemeClr>
                </a:solidFill>
              </a:defRPr>
            </a:lvl1pPr>
          </a:lstStyle>
          <a:p>
            <a:fld id="{905231CB-999D-4305-9008-1878133665EA}" type="slidenum">
              <a:rPr lang="en-US" smtClean="0"/>
              <a:t>‹#›</a:t>
            </a:fld>
            <a:endParaRPr lang="en-US"/>
          </a:p>
        </p:txBody>
      </p:sp>
      <p:sp>
        <p:nvSpPr>
          <p:cNvPr id="7" name="TextBox 6"/>
          <p:cNvSpPr txBox="1"/>
          <p:nvPr/>
        </p:nvSpPr>
        <p:spPr>
          <a:xfrm>
            <a:off x="9324076" y="6657970"/>
            <a:ext cx="2837762" cy="200055"/>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r>
              <a:rPr lang="en-US" sz="600" dirty="0">
                <a:solidFill>
                  <a:srgbClr val="003DA5">
                    <a:lumMod val="60000"/>
                    <a:lumOff val="40000"/>
                  </a:srgbClr>
                </a:solidFill>
              </a:rPr>
              <a:t>©2018 MFMER  |  3793435-</a:t>
            </a:r>
            <a:fld id="{D445C29B-035B-48ED-941F-A66A11A8A322}" type="slidenum">
              <a:rPr lang="en-US" sz="600" smtClean="0">
                <a:solidFill>
                  <a:srgbClr val="003DA5">
                    <a:lumMod val="60000"/>
                    <a:lumOff val="40000"/>
                  </a:srgbClr>
                </a:solidFill>
              </a:rPr>
              <a:pPr/>
              <a:t>‹#›</a:t>
            </a:fld>
            <a:endParaRPr lang="en-US" sz="600" dirty="0">
              <a:solidFill>
                <a:srgbClr val="003DA5">
                  <a:lumMod val="60000"/>
                  <a:lumOff val="40000"/>
                </a:srgbClr>
              </a:solidFill>
            </a:endParaRPr>
          </a:p>
        </p:txBody>
      </p:sp>
      <p:grpSp>
        <p:nvGrpSpPr>
          <p:cNvPr id="10" name="Group 9"/>
          <p:cNvGrpSpPr>
            <a:grpSpLocks noChangeAspect="1"/>
          </p:cNvGrpSpPr>
          <p:nvPr/>
        </p:nvGrpSpPr>
        <p:grpSpPr>
          <a:xfrm>
            <a:off x="206033" y="6286499"/>
            <a:ext cx="419647" cy="458788"/>
            <a:chOff x="120650" y="6299200"/>
            <a:chExt cx="420688" cy="458788"/>
          </a:xfrm>
          <a:solidFill>
            <a:srgbClr val="FFFFFF"/>
          </a:solidFill>
        </p:grpSpPr>
        <p:sp>
          <p:nvSpPr>
            <p:cNvPr id="11" name="Freeform 10"/>
            <p:cNvSpPr>
              <a:spLocks noChangeAspect="1" noEditPoints="1"/>
            </p:cNvSpPr>
            <p:nvPr userDrawn="1"/>
          </p:nvSpPr>
          <p:spPr bwMode="auto">
            <a:xfrm>
              <a:off x="184150" y="6523038"/>
              <a:ext cx="293688" cy="234950"/>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prstClr val="black"/>
                </a:solidFill>
              </a:endParaRPr>
            </a:p>
          </p:txBody>
        </p:sp>
        <p:grpSp>
          <p:nvGrpSpPr>
            <p:cNvPr id="12" name="Group 11"/>
            <p:cNvGrpSpPr/>
            <p:nvPr userDrawn="1"/>
          </p:nvGrpSpPr>
          <p:grpSpPr>
            <a:xfrm>
              <a:off x="120650" y="6299200"/>
              <a:ext cx="420688" cy="187326"/>
              <a:chOff x="120650" y="6299200"/>
              <a:chExt cx="420688" cy="187326"/>
            </a:xfrm>
            <a:grpFill/>
          </p:grpSpPr>
          <p:sp>
            <p:nvSpPr>
              <p:cNvPr id="13" name="Freeform 10"/>
              <p:cNvSpPr>
                <a:spLocks noChangeAspect="1"/>
              </p:cNvSpPr>
              <p:nvPr userDrawn="1"/>
            </p:nvSpPr>
            <p:spPr bwMode="auto">
              <a:xfrm>
                <a:off x="206375" y="6405563"/>
                <a:ext cx="63500" cy="79375"/>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endParaRPr lang="en-US" dirty="0">
                  <a:solidFill>
                    <a:prstClr val="black"/>
                  </a:solidFill>
                </a:endParaRPr>
              </a:p>
            </p:txBody>
          </p:sp>
          <p:sp>
            <p:nvSpPr>
              <p:cNvPr id="14" name="Freeform 11"/>
              <p:cNvSpPr>
                <a:spLocks noChangeAspect="1" noEditPoints="1"/>
              </p:cNvSpPr>
              <p:nvPr userDrawn="1"/>
            </p:nvSpPr>
            <p:spPr bwMode="auto">
              <a:xfrm>
                <a:off x="276225" y="6405563"/>
                <a:ext cx="34925" cy="79375"/>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endParaRPr lang="en-US" dirty="0">
                  <a:solidFill>
                    <a:prstClr val="black"/>
                  </a:solidFill>
                </a:endParaRPr>
              </a:p>
            </p:txBody>
          </p:sp>
          <p:sp>
            <p:nvSpPr>
              <p:cNvPr id="15" name="Freeform 12"/>
              <p:cNvSpPr>
                <a:spLocks noChangeAspect="1"/>
              </p:cNvSpPr>
              <p:nvPr userDrawn="1"/>
            </p:nvSpPr>
            <p:spPr bwMode="auto">
              <a:xfrm>
                <a:off x="323850" y="6405563"/>
                <a:ext cx="90488" cy="80963"/>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endParaRPr lang="en-US" dirty="0">
                  <a:solidFill>
                    <a:prstClr val="black"/>
                  </a:solidFill>
                </a:endParaRPr>
              </a:p>
            </p:txBody>
          </p:sp>
          <p:sp>
            <p:nvSpPr>
              <p:cNvPr id="16" name="Freeform 13"/>
              <p:cNvSpPr>
                <a:spLocks noChangeAspect="1"/>
              </p:cNvSpPr>
              <p:nvPr userDrawn="1"/>
            </p:nvSpPr>
            <p:spPr bwMode="auto">
              <a:xfrm>
                <a:off x="425450" y="6405563"/>
                <a:ext cx="33338" cy="79375"/>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endParaRPr lang="en-US" dirty="0">
                  <a:solidFill>
                    <a:prstClr val="black"/>
                  </a:solidFill>
                </a:endParaRPr>
              </a:p>
            </p:txBody>
          </p:sp>
          <p:sp>
            <p:nvSpPr>
              <p:cNvPr id="17" name="Freeform 14"/>
              <p:cNvSpPr>
                <a:spLocks noChangeAspect="1"/>
              </p:cNvSpPr>
              <p:nvPr userDrawn="1"/>
            </p:nvSpPr>
            <p:spPr bwMode="auto">
              <a:xfrm>
                <a:off x="4635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endParaRPr lang="en-US" dirty="0">
                  <a:solidFill>
                    <a:prstClr val="black"/>
                  </a:solidFill>
                </a:endParaRPr>
              </a:p>
            </p:txBody>
          </p:sp>
          <p:sp>
            <p:nvSpPr>
              <p:cNvPr id="18" name="Freeform 15"/>
              <p:cNvSpPr>
                <a:spLocks noChangeAspect="1"/>
              </p:cNvSpPr>
              <p:nvPr userDrawn="1"/>
            </p:nvSpPr>
            <p:spPr bwMode="auto">
              <a:xfrm>
                <a:off x="1206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endParaRPr lang="en-US" dirty="0">
                  <a:solidFill>
                    <a:prstClr val="black"/>
                  </a:solidFill>
                </a:endParaRPr>
              </a:p>
            </p:txBody>
          </p:sp>
          <p:sp>
            <p:nvSpPr>
              <p:cNvPr id="19" name="Freeform 16"/>
              <p:cNvSpPr>
                <a:spLocks noChangeAspect="1"/>
              </p:cNvSpPr>
              <p:nvPr userDrawn="1"/>
            </p:nvSpPr>
            <p:spPr bwMode="auto">
              <a:xfrm>
                <a:off x="153988" y="6300788"/>
                <a:ext cx="106363" cy="79375"/>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endParaRPr lang="en-US" dirty="0">
                  <a:solidFill>
                    <a:prstClr val="black"/>
                  </a:solidFill>
                </a:endParaRPr>
              </a:p>
            </p:txBody>
          </p:sp>
          <p:sp>
            <p:nvSpPr>
              <p:cNvPr id="20" name="Freeform 17"/>
              <p:cNvSpPr>
                <a:spLocks noChangeAspect="1" noEditPoints="1"/>
              </p:cNvSpPr>
              <p:nvPr userDrawn="1"/>
            </p:nvSpPr>
            <p:spPr bwMode="auto">
              <a:xfrm>
                <a:off x="265113" y="6299200"/>
                <a:ext cx="87313" cy="79375"/>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endParaRPr lang="en-US" dirty="0">
                  <a:solidFill>
                    <a:prstClr val="black"/>
                  </a:solidFill>
                </a:endParaRPr>
              </a:p>
            </p:txBody>
          </p:sp>
          <p:sp>
            <p:nvSpPr>
              <p:cNvPr id="21" name="Freeform 18"/>
              <p:cNvSpPr>
                <a:spLocks noChangeAspect="1"/>
              </p:cNvSpPr>
              <p:nvPr userDrawn="1"/>
            </p:nvSpPr>
            <p:spPr bwMode="auto">
              <a:xfrm>
                <a:off x="336550" y="6300788"/>
                <a:ext cx="77788" cy="69850"/>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endParaRPr lang="en-US" dirty="0">
                  <a:solidFill>
                    <a:prstClr val="black"/>
                  </a:solidFill>
                </a:endParaRPr>
              </a:p>
            </p:txBody>
          </p:sp>
          <p:sp>
            <p:nvSpPr>
              <p:cNvPr id="22" name="Freeform 19"/>
              <p:cNvSpPr>
                <a:spLocks noChangeAspect="1" noEditPoints="1"/>
              </p:cNvSpPr>
              <p:nvPr userDrawn="1"/>
            </p:nvSpPr>
            <p:spPr bwMode="auto">
              <a:xfrm>
                <a:off x="420688" y="6299200"/>
                <a:ext cx="85725" cy="80963"/>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endParaRPr lang="en-US" dirty="0">
                  <a:solidFill>
                    <a:prstClr val="black"/>
                  </a:solidFill>
                </a:endParaRPr>
              </a:p>
            </p:txBody>
          </p:sp>
        </p:grpSp>
      </p:grpSp>
      <p:sp>
        <p:nvSpPr>
          <p:cNvPr id="24" name="TextBox 23"/>
          <p:cNvSpPr txBox="1"/>
          <p:nvPr/>
        </p:nvSpPr>
        <p:spPr>
          <a:xfrm>
            <a:off x="7105620" y="6348777"/>
            <a:ext cx="4199868" cy="169277"/>
          </a:xfrm>
          <a:prstGeom prst="rect">
            <a:avLst/>
          </a:prstGeom>
          <a:noFill/>
        </p:spPr>
        <p:txBody>
          <a:bodyPr wrap="none" lIns="0" tIns="0" rIns="0" bIns="0" rtlCol="0">
            <a:spAutoFit/>
          </a:bodyPr>
          <a:lstStyle/>
          <a:p>
            <a:pPr algn="r"/>
            <a:r>
              <a:rPr lang="en-US" sz="1100" cap="all" dirty="0">
                <a:solidFill>
                  <a:prstClr val="white"/>
                </a:solidFill>
              </a:rPr>
              <a:t>Department of Laboratory Medicine and Pathology</a:t>
            </a:r>
          </a:p>
        </p:txBody>
      </p:sp>
    </p:spTree>
    <p:extLst>
      <p:ext uri="{BB962C8B-B14F-4D97-AF65-F5344CB8AC3E}">
        <p14:creationId xmlns:p14="http://schemas.microsoft.com/office/powerpoint/2010/main" val="408109553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Lst>
  <p:txStyles>
    <p:titleStyle>
      <a:lvl1pPr algn="l" defTabSz="914484"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21" indent="-228621" algn="l" defTabSz="914484" rtl="0" eaLnBrk="1" latinLnBrk="0" hangingPunct="1">
        <a:lnSpc>
          <a:spcPts val="2400"/>
        </a:lnSpc>
        <a:spcBef>
          <a:spcPts val="1500"/>
        </a:spcBef>
        <a:buClr>
          <a:schemeClr val="tx2"/>
        </a:buClr>
        <a:buFont typeface="Arial" pitchFamily="34" charset="0"/>
        <a:buChar char="•"/>
        <a:defRPr sz="2800" kern="1200">
          <a:solidFill>
            <a:schemeClr val="tx1"/>
          </a:solidFill>
          <a:latin typeface="+mn-lt"/>
          <a:ea typeface="+mn-ea"/>
          <a:cs typeface="+mn-cs"/>
        </a:defRPr>
      </a:lvl1pPr>
      <a:lvl2pPr marL="692214" indent="-234971" algn="l" defTabSz="914484" rtl="0" eaLnBrk="1" latinLnBrk="0" hangingPunct="1">
        <a:lnSpc>
          <a:spcPts val="2400"/>
        </a:lnSpc>
        <a:spcBef>
          <a:spcPts val="600"/>
        </a:spcBef>
        <a:buClr>
          <a:schemeClr val="bg2">
            <a:lumMod val="65000"/>
          </a:schemeClr>
        </a:buClr>
        <a:buFont typeface="Arial" pitchFamily="34" charset="0"/>
        <a:buChar char="•"/>
        <a:defRPr sz="2400" kern="1200">
          <a:solidFill>
            <a:schemeClr val="tx1"/>
          </a:solidFill>
          <a:latin typeface="+mn-lt"/>
          <a:ea typeface="+mn-ea"/>
          <a:cs typeface="+mn-cs"/>
        </a:defRPr>
      </a:lvl2pPr>
      <a:lvl3pPr marL="1143105" indent="-228621" algn="l" defTabSz="914484" rtl="0" eaLnBrk="1" latinLnBrk="0" hangingPunct="1">
        <a:lnSpc>
          <a:spcPts val="2400"/>
        </a:lnSpc>
        <a:spcBef>
          <a:spcPts val="600"/>
        </a:spcBef>
        <a:buClr>
          <a:schemeClr val="bg2">
            <a:lumMod val="65000"/>
          </a:schemeClr>
        </a:buClr>
        <a:buFont typeface="Arial" pitchFamily="34" charset="0"/>
        <a:buChar char="•"/>
        <a:defRPr sz="2400" kern="1200">
          <a:solidFill>
            <a:schemeClr val="tx1"/>
          </a:solidFill>
          <a:latin typeface="+mn-lt"/>
          <a:ea typeface="+mn-ea"/>
          <a:cs typeface="+mn-cs"/>
        </a:defRPr>
      </a:lvl3pPr>
      <a:lvl4pPr marL="1600347" indent="-228621" algn="l" defTabSz="914484" rtl="0" eaLnBrk="1" latinLnBrk="0" hangingPunct="1">
        <a:lnSpc>
          <a:spcPts val="2400"/>
        </a:lnSpc>
        <a:spcBef>
          <a:spcPts val="600"/>
        </a:spcBef>
        <a:buClr>
          <a:schemeClr val="bg2">
            <a:lumMod val="65000"/>
          </a:schemeClr>
        </a:buClr>
        <a:buFont typeface="Arial" pitchFamily="34" charset="0"/>
        <a:buChar char="•"/>
        <a:defRPr sz="2400" kern="1200">
          <a:solidFill>
            <a:schemeClr val="tx1"/>
          </a:solidFill>
          <a:latin typeface="+mn-lt"/>
          <a:ea typeface="+mn-ea"/>
          <a:cs typeface="+mn-cs"/>
        </a:defRPr>
      </a:lvl4pPr>
      <a:lvl5pPr marL="2057588" indent="-228621" algn="l" defTabSz="914484" rtl="0" eaLnBrk="1" latinLnBrk="0" hangingPunct="1">
        <a:lnSpc>
          <a:spcPts val="2400"/>
        </a:lnSpc>
        <a:spcBef>
          <a:spcPts val="600"/>
        </a:spcBef>
        <a:buClr>
          <a:schemeClr val="bg2">
            <a:lumMod val="65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84" rtl="0" eaLnBrk="1" latinLnBrk="0" hangingPunct="1">
        <a:defRPr sz="1900" kern="1200">
          <a:solidFill>
            <a:schemeClr val="tx1"/>
          </a:solidFill>
          <a:latin typeface="+mn-lt"/>
          <a:ea typeface="+mn-ea"/>
          <a:cs typeface="+mn-cs"/>
        </a:defRPr>
      </a:lvl1pPr>
      <a:lvl2pPr marL="457241" algn="l" defTabSz="914484" rtl="0" eaLnBrk="1" latinLnBrk="0" hangingPunct="1">
        <a:defRPr sz="1900" kern="1200">
          <a:solidFill>
            <a:schemeClr val="tx1"/>
          </a:solidFill>
          <a:latin typeface="+mn-lt"/>
          <a:ea typeface="+mn-ea"/>
          <a:cs typeface="+mn-cs"/>
        </a:defRPr>
      </a:lvl2pPr>
      <a:lvl3pPr marL="914484" algn="l" defTabSz="914484" rtl="0" eaLnBrk="1" latinLnBrk="0" hangingPunct="1">
        <a:defRPr sz="1900" kern="1200">
          <a:solidFill>
            <a:schemeClr val="tx1"/>
          </a:solidFill>
          <a:latin typeface="+mn-lt"/>
          <a:ea typeface="+mn-ea"/>
          <a:cs typeface="+mn-cs"/>
        </a:defRPr>
      </a:lvl3pPr>
      <a:lvl4pPr marL="1371725" algn="l" defTabSz="914484" rtl="0" eaLnBrk="1" latinLnBrk="0" hangingPunct="1">
        <a:defRPr sz="1900" kern="1200">
          <a:solidFill>
            <a:schemeClr val="tx1"/>
          </a:solidFill>
          <a:latin typeface="+mn-lt"/>
          <a:ea typeface="+mn-ea"/>
          <a:cs typeface="+mn-cs"/>
        </a:defRPr>
      </a:lvl4pPr>
      <a:lvl5pPr marL="1828968" algn="l" defTabSz="914484" rtl="0" eaLnBrk="1" latinLnBrk="0" hangingPunct="1">
        <a:defRPr sz="1900" kern="1200">
          <a:solidFill>
            <a:schemeClr val="tx1"/>
          </a:solidFill>
          <a:latin typeface="+mn-lt"/>
          <a:ea typeface="+mn-ea"/>
          <a:cs typeface="+mn-cs"/>
        </a:defRPr>
      </a:lvl5pPr>
      <a:lvl6pPr marL="2286209" algn="l" defTabSz="914484" rtl="0" eaLnBrk="1" latinLnBrk="0" hangingPunct="1">
        <a:defRPr sz="1900" kern="1200">
          <a:solidFill>
            <a:schemeClr val="tx1"/>
          </a:solidFill>
          <a:latin typeface="+mn-lt"/>
          <a:ea typeface="+mn-ea"/>
          <a:cs typeface="+mn-cs"/>
        </a:defRPr>
      </a:lvl6pPr>
      <a:lvl7pPr marL="2743452" algn="l" defTabSz="914484" rtl="0" eaLnBrk="1" latinLnBrk="0" hangingPunct="1">
        <a:defRPr sz="1900" kern="1200">
          <a:solidFill>
            <a:schemeClr val="tx1"/>
          </a:solidFill>
          <a:latin typeface="+mn-lt"/>
          <a:ea typeface="+mn-ea"/>
          <a:cs typeface="+mn-cs"/>
        </a:defRPr>
      </a:lvl7pPr>
      <a:lvl8pPr marL="3200693" algn="l" defTabSz="914484" rtl="0" eaLnBrk="1" latinLnBrk="0" hangingPunct="1">
        <a:defRPr sz="1900" kern="1200">
          <a:solidFill>
            <a:schemeClr val="tx1"/>
          </a:solidFill>
          <a:latin typeface="+mn-lt"/>
          <a:ea typeface="+mn-ea"/>
          <a:cs typeface="+mn-cs"/>
        </a:defRPr>
      </a:lvl8pPr>
      <a:lvl9pPr marL="3657936" algn="l" defTabSz="91448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6127" y="1826684"/>
            <a:ext cx="10489585"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10449139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Lst>
  <p:transition>
    <p:fade/>
  </p:transition>
  <p:hf hdr="0" ftr="0" dt="0"/>
  <p:txStyles>
    <p:titleStyle>
      <a:lvl1pPr algn="ctr" rtl="0" eaLnBrk="0" fontAlgn="base" hangingPunct="0">
        <a:spcBef>
          <a:spcPct val="0"/>
        </a:spcBef>
        <a:spcAft>
          <a:spcPct val="0"/>
        </a:spcAft>
        <a:defRPr sz="5852" kern="1200">
          <a:solidFill>
            <a:schemeClr val="tx1"/>
          </a:solidFill>
          <a:latin typeface="+mj-lt"/>
          <a:ea typeface="+mj-ea"/>
          <a:cs typeface="+mj-cs"/>
        </a:defRPr>
      </a:lvl1pPr>
      <a:lvl2pPr algn="ctr" rtl="0" eaLnBrk="0" fontAlgn="base" hangingPunct="0">
        <a:spcBef>
          <a:spcPct val="0"/>
        </a:spcBef>
        <a:spcAft>
          <a:spcPct val="0"/>
        </a:spcAft>
        <a:defRPr sz="5852">
          <a:solidFill>
            <a:schemeClr val="tx1"/>
          </a:solidFill>
          <a:latin typeface="Myriad Web Pro" panose="020B0503030403020204" pitchFamily="34" charset="0"/>
        </a:defRPr>
      </a:lvl2pPr>
      <a:lvl3pPr algn="ctr" rtl="0" eaLnBrk="0" fontAlgn="base" hangingPunct="0">
        <a:spcBef>
          <a:spcPct val="0"/>
        </a:spcBef>
        <a:spcAft>
          <a:spcPct val="0"/>
        </a:spcAft>
        <a:defRPr sz="5852">
          <a:solidFill>
            <a:schemeClr val="tx1"/>
          </a:solidFill>
          <a:latin typeface="Myriad Web Pro" panose="020B0503030403020204" pitchFamily="34" charset="0"/>
        </a:defRPr>
      </a:lvl3pPr>
      <a:lvl4pPr algn="ctr" rtl="0" eaLnBrk="0" fontAlgn="base" hangingPunct="0">
        <a:spcBef>
          <a:spcPct val="0"/>
        </a:spcBef>
        <a:spcAft>
          <a:spcPct val="0"/>
        </a:spcAft>
        <a:defRPr sz="5852">
          <a:solidFill>
            <a:schemeClr val="tx1"/>
          </a:solidFill>
          <a:latin typeface="Myriad Web Pro" panose="020B0503030403020204" pitchFamily="34" charset="0"/>
        </a:defRPr>
      </a:lvl4pPr>
      <a:lvl5pPr algn="ctr" rtl="0" eaLnBrk="0" fontAlgn="base" hangingPunct="0">
        <a:spcBef>
          <a:spcPct val="0"/>
        </a:spcBef>
        <a:spcAft>
          <a:spcPct val="0"/>
        </a:spcAft>
        <a:defRPr sz="5852">
          <a:solidFill>
            <a:schemeClr val="tx1"/>
          </a:solidFill>
          <a:latin typeface="Myriad Web Pro" panose="020B0503030403020204" pitchFamily="34" charset="0"/>
        </a:defRPr>
      </a:lvl5pPr>
      <a:lvl6pPr marL="608076" algn="ctr" rtl="0" fontAlgn="base">
        <a:spcBef>
          <a:spcPct val="0"/>
        </a:spcBef>
        <a:spcAft>
          <a:spcPct val="0"/>
        </a:spcAft>
        <a:defRPr sz="5852">
          <a:solidFill>
            <a:schemeClr val="tx1"/>
          </a:solidFill>
          <a:latin typeface="Myriad Web Pro" panose="020B0503030403020204" pitchFamily="34" charset="0"/>
        </a:defRPr>
      </a:lvl6pPr>
      <a:lvl7pPr marL="1216152" algn="ctr" rtl="0" fontAlgn="base">
        <a:spcBef>
          <a:spcPct val="0"/>
        </a:spcBef>
        <a:spcAft>
          <a:spcPct val="0"/>
        </a:spcAft>
        <a:defRPr sz="5852">
          <a:solidFill>
            <a:schemeClr val="tx1"/>
          </a:solidFill>
          <a:latin typeface="Myriad Web Pro" panose="020B0503030403020204" pitchFamily="34" charset="0"/>
        </a:defRPr>
      </a:lvl7pPr>
      <a:lvl8pPr marL="1824228" algn="ctr" rtl="0" fontAlgn="base">
        <a:spcBef>
          <a:spcPct val="0"/>
        </a:spcBef>
        <a:spcAft>
          <a:spcPct val="0"/>
        </a:spcAft>
        <a:defRPr sz="5852">
          <a:solidFill>
            <a:schemeClr val="tx1"/>
          </a:solidFill>
          <a:latin typeface="Myriad Web Pro" panose="020B0503030403020204" pitchFamily="34" charset="0"/>
        </a:defRPr>
      </a:lvl8pPr>
      <a:lvl9pPr marL="2432304" algn="ctr" rtl="0" fontAlgn="base">
        <a:spcBef>
          <a:spcPct val="0"/>
        </a:spcBef>
        <a:spcAft>
          <a:spcPct val="0"/>
        </a:spcAft>
        <a:defRPr sz="5852">
          <a:solidFill>
            <a:schemeClr val="tx1"/>
          </a:solidFill>
          <a:latin typeface="Myriad Web Pro" panose="020B0503030403020204" pitchFamily="34" charset="0"/>
        </a:defRPr>
      </a:lvl9pPr>
    </p:titleStyle>
    <p:bodyStyle>
      <a:lvl1pPr marL="456057" indent="-456057" algn="l" rtl="0" eaLnBrk="0" fontAlgn="base" hangingPunct="0">
        <a:spcBef>
          <a:spcPct val="20000"/>
        </a:spcBef>
        <a:spcAft>
          <a:spcPct val="0"/>
        </a:spcAft>
        <a:buFont typeface="Arial" panose="020B0604020202020204" pitchFamily="34" charset="0"/>
        <a:buChar char="•"/>
        <a:defRPr sz="4256" kern="1200">
          <a:solidFill>
            <a:srgbClr val="2D2D2D"/>
          </a:solidFill>
          <a:latin typeface="Calibri" panose="020F0502020204030204" pitchFamily="34" charset="0"/>
          <a:ea typeface="+mn-ea"/>
          <a:cs typeface="+mn-cs"/>
        </a:defRPr>
      </a:lvl1pPr>
      <a:lvl2pPr marL="988124" indent="-380048" algn="l" rtl="0" eaLnBrk="0" fontAlgn="base" hangingPunct="0">
        <a:spcBef>
          <a:spcPct val="20000"/>
        </a:spcBef>
        <a:spcAft>
          <a:spcPct val="0"/>
        </a:spcAft>
        <a:buFont typeface="Arial" panose="020B0604020202020204" pitchFamily="34" charset="0"/>
        <a:buChar char="–"/>
        <a:defRPr sz="3724" kern="1200">
          <a:solidFill>
            <a:srgbClr val="2D2D2D"/>
          </a:solidFill>
          <a:latin typeface="Calibri" panose="020F0502020204030204" pitchFamily="34" charset="0"/>
          <a:ea typeface="+mn-ea"/>
          <a:cs typeface="+mn-cs"/>
        </a:defRPr>
      </a:lvl2pPr>
      <a:lvl3pPr marL="1520190" indent="-304038" algn="l" rtl="0" eaLnBrk="0" fontAlgn="base" hangingPunct="0">
        <a:spcBef>
          <a:spcPct val="20000"/>
        </a:spcBef>
        <a:spcAft>
          <a:spcPct val="0"/>
        </a:spcAft>
        <a:buFont typeface="Arial" panose="020B0604020202020204" pitchFamily="34" charset="0"/>
        <a:buChar char="•"/>
        <a:defRPr sz="3192" kern="1200">
          <a:solidFill>
            <a:srgbClr val="2D2D2D"/>
          </a:solidFill>
          <a:latin typeface="Calibri" panose="020F0502020204030204" pitchFamily="34" charset="0"/>
          <a:ea typeface="+mn-ea"/>
          <a:cs typeface="+mn-cs"/>
        </a:defRPr>
      </a:lvl3pPr>
      <a:lvl4pPr marL="2128266" indent="-304038" algn="l" rtl="0" eaLnBrk="0" fontAlgn="base" hangingPunct="0">
        <a:spcBef>
          <a:spcPct val="20000"/>
        </a:spcBef>
        <a:spcAft>
          <a:spcPct val="0"/>
        </a:spcAft>
        <a:buFont typeface="Arial" panose="020B0604020202020204" pitchFamily="34" charset="0"/>
        <a:buChar char="–"/>
        <a:defRPr sz="2660" kern="1200">
          <a:solidFill>
            <a:srgbClr val="2D2D2D"/>
          </a:solidFill>
          <a:latin typeface="Calibri" panose="020F0502020204030204" pitchFamily="34" charset="0"/>
          <a:ea typeface="+mn-ea"/>
          <a:cs typeface="+mn-cs"/>
        </a:defRPr>
      </a:lvl4pPr>
      <a:lvl5pPr marL="2736342" indent="-304038" algn="l" rtl="0" eaLnBrk="0" fontAlgn="base" hangingPunct="0">
        <a:spcBef>
          <a:spcPct val="20000"/>
        </a:spcBef>
        <a:spcAft>
          <a:spcPct val="0"/>
        </a:spcAft>
        <a:buFont typeface="Arial" panose="020B0604020202020204" pitchFamily="34" charset="0"/>
        <a:buChar char="»"/>
        <a:defRPr sz="2660" kern="1200">
          <a:solidFill>
            <a:srgbClr val="2D2D2D"/>
          </a:solidFill>
          <a:latin typeface="Calibri" panose="020F0502020204030204" pitchFamily="34" charset="0"/>
          <a:ea typeface="+mn-ea"/>
          <a:cs typeface="+mn-cs"/>
        </a:defRPr>
      </a:lvl5pPr>
      <a:lvl6pPr marL="3344418" indent="-304038" algn="l" defTabSz="1216152" rtl="0" eaLnBrk="1" latinLnBrk="0" hangingPunct="1">
        <a:spcBef>
          <a:spcPct val="20000"/>
        </a:spcBef>
        <a:buFont typeface="Arial" pitchFamily="34" charset="0"/>
        <a:buChar char="•"/>
        <a:defRPr sz="2660" kern="1200">
          <a:solidFill>
            <a:schemeClr val="tx1"/>
          </a:solidFill>
          <a:latin typeface="+mn-lt"/>
          <a:ea typeface="+mn-ea"/>
          <a:cs typeface="+mn-cs"/>
        </a:defRPr>
      </a:lvl6pPr>
      <a:lvl7pPr marL="3952494" indent="-304038" algn="l" defTabSz="1216152" rtl="0" eaLnBrk="1" latinLnBrk="0" hangingPunct="1">
        <a:spcBef>
          <a:spcPct val="20000"/>
        </a:spcBef>
        <a:buFont typeface="Arial" pitchFamily="34" charset="0"/>
        <a:buChar char="•"/>
        <a:defRPr sz="2660" kern="1200">
          <a:solidFill>
            <a:schemeClr val="tx1"/>
          </a:solidFill>
          <a:latin typeface="+mn-lt"/>
          <a:ea typeface="+mn-ea"/>
          <a:cs typeface="+mn-cs"/>
        </a:defRPr>
      </a:lvl7pPr>
      <a:lvl8pPr marL="4560570" indent="-304038" algn="l" defTabSz="1216152" rtl="0" eaLnBrk="1" latinLnBrk="0" hangingPunct="1">
        <a:spcBef>
          <a:spcPct val="20000"/>
        </a:spcBef>
        <a:buFont typeface="Arial" pitchFamily="34" charset="0"/>
        <a:buChar char="•"/>
        <a:defRPr sz="2660" kern="1200">
          <a:solidFill>
            <a:schemeClr val="tx1"/>
          </a:solidFill>
          <a:latin typeface="+mn-lt"/>
          <a:ea typeface="+mn-ea"/>
          <a:cs typeface="+mn-cs"/>
        </a:defRPr>
      </a:lvl8pPr>
      <a:lvl9pPr marL="5168646" indent="-304038" algn="l" defTabSz="1216152" rtl="0" eaLnBrk="1" latinLnBrk="0" hangingPunct="1">
        <a:spcBef>
          <a:spcPct val="20000"/>
        </a:spcBef>
        <a:buFont typeface="Arial" pitchFamily="34" charset="0"/>
        <a:buChar char="•"/>
        <a:defRPr sz="2660" kern="1200">
          <a:solidFill>
            <a:schemeClr val="tx1"/>
          </a:solidFill>
          <a:latin typeface="+mn-lt"/>
          <a:ea typeface="+mn-ea"/>
          <a:cs typeface="+mn-cs"/>
        </a:defRPr>
      </a:lvl9pPr>
    </p:bodyStyle>
    <p:otherStyle>
      <a:defPPr>
        <a:defRPr lang="en-US"/>
      </a:defPPr>
      <a:lvl1pPr marL="0" algn="l" defTabSz="1216152" rtl="0" eaLnBrk="1" latinLnBrk="0" hangingPunct="1">
        <a:defRPr sz="2394" kern="1200">
          <a:solidFill>
            <a:schemeClr val="tx1"/>
          </a:solidFill>
          <a:latin typeface="+mn-lt"/>
          <a:ea typeface="+mn-ea"/>
          <a:cs typeface="+mn-cs"/>
        </a:defRPr>
      </a:lvl1pPr>
      <a:lvl2pPr marL="608076" algn="l" defTabSz="1216152" rtl="0" eaLnBrk="1" latinLnBrk="0" hangingPunct="1">
        <a:defRPr sz="2394" kern="1200">
          <a:solidFill>
            <a:schemeClr val="tx1"/>
          </a:solidFill>
          <a:latin typeface="+mn-lt"/>
          <a:ea typeface="+mn-ea"/>
          <a:cs typeface="+mn-cs"/>
        </a:defRPr>
      </a:lvl2pPr>
      <a:lvl3pPr marL="1216152" algn="l" defTabSz="1216152" rtl="0" eaLnBrk="1" latinLnBrk="0" hangingPunct="1">
        <a:defRPr sz="2394" kern="1200">
          <a:solidFill>
            <a:schemeClr val="tx1"/>
          </a:solidFill>
          <a:latin typeface="+mn-lt"/>
          <a:ea typeface="+mn-ea"/>
          <a:cs typeface="+mn-cs"/>
        </a:defRPr>
      </a:lvl3pPr>
      <a:lvl4pPr marL="1824228" algn="l" defTabSz="1216152" rtl="0" eaLnBrk="1" latinLnBrk="0" hangingPunct="1">
        <a:defRPr sz="2394" kern="1200">
          <a:solidFill>
            <a:schemeClr val="tx1"/>
          </a:solidFill>
          <a:latin typeface="+mn-lt"/>
          <a:ea typeface="+mn-ea"/>
          <a:cs typeface="+mn-cs"/>
        </a:defRPr>
      </a:lvl4pPr>
      <a:lvl5pPr marL="2432304" algn="l" defTabSz="1216152" rtl="0" eaLnBrk="1" latinLnBrk="0" hangingPunct="1">
        <a:defRPr sz="2394" kern="1200">
          <a:solidFill>
            <a:schemeClr val="tx1"/>
          </a:solidFill>
          <a:latin typeface="+mn-lt"/>
          <a:ea typeface="+mn-ea"/>
          <a:cs typeface="+mn-cs"/>
        </a:defRPr>
      </a:lvl5pPr>
      <a:lvl6pPr marL="3040380" algn="l" defTabSz="1216152" rtl="0" eaLnBrk="1" latinLnBrk="0" hangingPunct="1">
        <a:defRPr sz="2394" kern="1200">
          <a:solidFill>
            <a:schemeClr val="tx1"/>
          </a:solidFill>
          <a:latin typeface="+mn-lt"/>
          <a:ea typeface="+mn-ea"/>
          <a:cs typeface="+mn-cs"/>
        </a:defRPr>
      </a:lvl6pPr>
      <a:lvl7pPr marL="3648456" algn="l" defTabSz="1216152" rtl="0" eaLnBrk="1" latinLnBrk="0" hangingPunct="1">
        <a:defRPr sz="2394" kern="1200">
          <a:solidFill>
            <a:schemeClr val="tx1"/>
          </a:solidFill>
          <a:latin typeface="+mn-lt"/>
          <a:ea typeface="+mn-ea"/>
          <a:cs typeface="+mn-cs"/>
        </a:defRPr>
      </a:lvl7pPr>
      <a:lvl8pPr marL="4256532" algn="l" defTabSz="1216152" rtl="0" eaLnBrk="1" latinLnBrk="0" hangingPunct="1">
        <a:defRPr sz="2394" kern="1200">
          <a:solidFill>
            <a:schemeClr val="tx1"/>
          </a:solidFill>
          <a:latin typeface="+mn-lt"/>
          <a:ea typeface="+mn-ea"/>
          <a:cs typeface="+mn-cs"/>
        </a:defRPr>
      </a:lvl8pPr>
      <a:lvl9pPr marL="4864608" algn="l" defTabSz="1216152" rtl="0" eaLnBrk="1" latinLnBrk="0" hangingPunct="1">
        <a:defRPr sz="239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6127" y="1826685"/>
            <a:ext cx="10489585"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185790871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Lst>
  <p:transition>
    <p:fade/>
  </p:transition>
  <p:txStyles>
    <p:titleStyle>
      <a:lvl1pPr algn="ctr" rtl="0" eaLnBrk="0" fontAlgn="base" hangingPunct="0">
        <a:spcBef>
          <a:spcPct val="0"/>
        </a:spcBef>
        <a:spcAft>
          <a:spcPct val="0"/>
        </a:spcAft>
        <a:defRPr sz="5852" kern="1200">
          <a:solidFill>
            <a:schemeClr val="tx1"/>
          </a:solidFill>
          <a:latin typeface="+mj-lt"/>
          <a:ea typeface="+mj-ea"/>
          <a:cs typeface="+mj-cs"/>
        </a:defRPr>
      </a:lvl1pPr>
      <a:lvl2pPr algn="ctr" rtl="0" eaLnBrk="0" fontAlgn="base" hangingPunct="0">
        <a:spcBef>
          <a:spcPct val="0"/>
        </a:spcBef>
        <a:spcAft>
          <a:spcPct val="0"/>
        </a:spcAft>
        <a:defRPr sz="5852">
          <a:solidFill>
            <a:schemeClr val="tx1"/>
          </a:solidFill>
          <a:latin typeface="Myriad Web Pro" panose="020B0503030403020204" pitchFamily="34" charset="0"/>
        </a:defRPr>
      </a:lvl2pPr>
      <a:lvl3pPr algn="ctr" rtl="0" eaLnBrk="0" fontAlgn="base" hangingPunct="0">
        <a:spcBef>
          <a:spcPct val="0"/>
        </a:spcBef>
        <a:spcAft>
          <a:spcPct val="0"/>
        </a:spcAft>
        <a:defRPr sz="5852">
          <a:solidFill>
            <a:schemeClr val="tx1"/>
          </a:solidFill>
          <a:latin typeface="Myriad Web Pro" panose="020B0503030403020204" pitchFamily="34" charset="0"/>
        </a:defRPr>
      </a:lvl3pPr>
      <a:lvl4pPr algn="ctr" rtl="0" eaLnBrk="0" fontAlgn="base" hangingPunct="0">
        <a:spcBef>
          <a:spcPct val="0"/>
        </a:spcBef>
        <a:spcAft>
          <a:spcPct val="0"/>
        </a:spcAft>
        <a:defRPr sz="5852">
          <a:solidFill>
            <a:schemeClr val="tx1"/>
          </a:solidFill>
          <a:latin typeface="Myriad Web Pro" panose="020B0503030403020204" pitchFamily="34" charset="0"/>
        </a:defRPr>
      </a:lvl4pPr>
      <a:lvl5pPr algn="ctr" rtl="0" eaLnBrk="0" fontAlgn="base" hangingPunct="0">
        <a:spcBef>
          <a:spcPct val="0"/>
        </a:spcBef>
        <a:spcAft>
          <a:spcPct val="0"/>
        </a:spcAft>
        <a:defRPr sz="5852">
          <a:solidFill>
            <a:schemeClr val="tx1"/>
          </a:solidFill>
          <a:latin typeface="Myriad Web Pro" panose="020B0503030403020204" pitchFamily="34" charset="0"/>
        </a:defRPr>
      </a:lvl5pPr>
      <a:lvl6pPr marL="608061" algn="ctr" rtl="0" fontAlgn="base">
        <a:spcBef>
          <a:spcPct val="0"/>
        </a:spcBef>
        <a:spcAft>
          <a:spcPct val="0"/>
        </a:spcAft>
        <a:defRPr sz="5852">
          <a:solidFill>
            <a:schemeClr val="tx1"/>
          </a:solidFill>
          <a:latin typeface="Myriad Web Pro" panose="020B0503030403020204" pitchFamily="34" charset="0"/>
        </a:defRPr>
      </a:lvl6pPr>
      <a:lvl7pPr marL="1216122" algn="ctr" rtl="0" fontAlgn="base">
        <a:spcBef>
          <a:spcPct val="0"/>
        </a:spcBef>
        <a:spcAft>
          <a:spcPct val="0"/>
        </a:spcAft>
        <a:defRPr sz="5852">
          <a:solidFill>
            <a:schemeClr val="tx1"/>
          </a:solidFill>
          <a:latin typeface="Myriad Web Pro" panose="020B0503030403020204" pitchFamily="34" charset="0"/>
        </a:defRPr>
      </a:lvl7pPr>
      <a:lvl8pPr marL="1824182" algn="ctr" rtl="0" fontAlgn="base">
        <a:spcBef>
          <a:spcPct val="0"/>
        </a:spcBef>
        <a:spcAft>
          <a:spcPct val="0"/>
        </a:spcAft>
        <a:defRPr sz="5852">
          <a:solidFill>
            <a:schemeClr val="tx1"/>
          </a:solidFill>
          <a:latin typeface="Myriad Web Pro" panose="020B0503030403020204" pitchFamily="34" charset="0"/>
        </a:defRPr>
      </a:lvl8pPr>
      <a:lvl9pPr marL="2432243" algn="ctr" rtl="0" fontAlgn="base">
        <a:spcBef>
          <a:spcPct val="0"/>
        </a:spcBef>
        <a:spcAft>
          <a:spcPct val="0"/>
        </a:spcAft>
        <a:defRPr sz="5852">
          <a:solidFill>
            <a:schemeClr val="tx1"/>
          </a:solidFill>
          <a:latin typeface="Myriad Web Pro" panose="020B0503030403020204" pitchFamily="34" charset="0"/>
        </a:defRPr>
      </a:lvl9pPr>
    </p:titleStyle>
    <p:bodyStyle>
      <a:lvl1pPr marL="456046" indent="-456046" algn="l" rtl="0" eaLnBrk="0" fontAlgn="base" hangingPunct="0">
        <a:spcBef>
          <a:spcPct val="20000"/>
        </a:spcBef>
        <a:spcAft>
          <a:spcPct val="0"/>
        </a:spcAft>
        <a:buFont typeface="Arial" panose="020B0604020202020204" pitchFamily="34" charset="0"/>
        <a:buChar char="•"/>
        <a:defRPr sz="4256" kern="1200">
          <a:solidFill>
            <a:srgbClr val="2D2D2D"/>
          </a:solidFill>
          <a:latin typeface="Calibri" panose="020F0502020204030204" pitchFamily="34" charset="0"/>
          <a:ea typeface="+mn-ea"/>
          <a:cs typeface="+mn-cs"/>
        </a:defRPr>
      </a:lvl1pPr>
      <a:lvl2pPr marL="988099" indent="-380038" algn="l" rtl="0" eaLnBrk="0" fontAlgn="base" hangingPunct="0">
        <a:spcBef>
          <a:spcPct val="20000"/>
        </a:spcBef>
        <a:spcAft>
          <a:spcPct val="0"/>
        </a:spcAft>
        <a:buFont typeface="Arial" panose="020B0604020202020204" pitchFamily="34" charset="0"/>
        <a:buChar char="–"/>
        <a:defRPr sz="3724" kern="1200">
          <a:solidFill>
            <a:srgbClr val="2D2D2D"/>
          </a:solidFill>
          <a:latin typeface="Calibri" panose="020F0502020204030204" pitchFamily="34" charset="0"/>
          <a:ea typeface="+mn-ea"/>
          <a:cs typeface="+mn-cs"/>
        </a:defRPr>
      </a:lvl2pPr>
      <a:lvl3pPr marL="1520152" indent="-304030" algn="l" rtl="0" eaLnBrk="0" fontAlgn="base" hangingPunct="0">
        <a:spcBef>
          <a:spcPct val="20000"/>
        </a:spcBef>
        <a:spcAft>
          <a:spcPct val="0"/>
        </a:spcAft>
        <a:buFont typeface="Arial" panose="020B0604020202020204" pitchFamily="34" charset="0"/>
        <a:buChar char="•"/>
        <a:defRPr sz="3192" kern="1200">
          <a:solidFill>
            <a:srgbClr val="2D2D2D"/>
          </a:solidFill>
          <a:latin typeface="Calibri" panose="020F0502020204030204" pitchFamily="34" charset="0"/>
          <a:ea typeface="+mn-ea"/>
          <a:cs typeface="+mn-cs"/>
        </a:defRPr>
      </a:lvl3pPr>
      <a:lvl4pPr marL="2128213" indent="-304030" algn="l" rtl="0" eaLnBrk="0" fontAlgn="base" hangingPunct="0">
        <a:spcBef>
          <a:spcPct val="20000"/>
        </a:spcBef>
        <a:spcAft>
          <a:spcPct val="0"/>
        </a:spcAft>
        <a:buFont typeface="Arial" panose="020B0604020202020204" pitchFamily="34" charset="0"/>
        <a:buChar char="–"/>
        <a:defRPr sz="2660" kern="1200">
          <a:solidFill>
            <a:srgbClr val="2D2D2D"/>
          </a:solidFill>
          <a:latin typeface="Calibri" panose="020F0502020204030204" pitchFamily="34" charset="0"/>
          <a:ea typeface="+mn-ea"/>
          <a:cs typeface="+mn-cs"/>
        </a:defRPr>
      </a:lvl4pPr>
      <a:lvl5pPr marL="2736273" indent="-304030" algn="l" rtl="0" eaLnBrk="0" fontAlgn="base" hangingPunct="0">
        <a:spcBef>
          <a:spcPct val="20000"/>
        </a:spcBef>
        <a:spcAft>
          <a:spcPct val="0"/>
        </a:spcAft>
        <a:buFont typeface="Arial" panose="020B0604020202020204" pitchFamily="34" charset="0"/>
        <a:buChar char="»"/>
        <a:defRPr sz="2660" kern="1200">
          <a:solidFill>
            <a:srgbClr val="2D2D2D"/>
          </a:solidFill>
          <a:latin typeface="Calibri" panose="020F0502020204030204" pitchFamily="34" charset="0"/>
          <a:ea typeface="+mn-ea"/>
          <a:cs typeface="+mn-cs"/>
        </a:defRPr>
      </a:lvl5pPr>
      <a:lvl6pPr marL="3344334"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6pPr>
      <a:lvl7pPr marL="3952395"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7pPr>
      <a:lvl8pPr marL="4560456"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8pPr>
      <a:lvl9pPr marL="5168516"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9pPr>
    </p:bodyStyle>
    <p:otherStyle>
      <a:defPPr>
        <a:defRPr lang="en-US"/>
      </a:defPPr>
      <a:lvl1pPr marL="0" algn="l" defTabSz="1216122" rtl="0" eaLnBrk="1" latinLnBrk="0" hangingPunct="1">
        <a:defRPr sz="2394" kern="1200">
          <a:solidFill>
            <a:schemeClr val="tx1"/>
          </a:solidFill>
          <a:latin typeface="+mn-lt"/>
          <a:ea typeface="+mn-ea"/>
          <a:cs typeface="+mn-cs"/>
        </a:defRPr>
      </a:lvl1pPr>
      <a:lvl2pPr marL="608061" algn="l" defTabSz="1216122" rtl="0" eaLnBrk="1" latinLnBrk="0" hangingPunct="1">
        <a:defRPr sz="2394" kern="1200">
          <a:solidFill>
            <a:schemeClr val="tx1"/>
          </a:solidFill>
          <a:latin typeface="+mn-lt"/>
          <a:ea typeface="+mn-ea"/>
          <a:cs typeface="+mn-cs"/>
        </a:defRPr>
      </a:lvl2pPr>
      <a:lvl3pPr marL="1216122" algn="l" defTabSz="1216122" rtl="0" eaLnBrk="1" latinLnBrk="0" hangingPunct="1">
        <a:defRPr sz="2394" kern="1200">
          <a:solidFill>
            <a:schemeClr val="tx1"/>
          </a:solidFill>
          <a:latin typeface="+mn-lt"/>
          <a:ea typeface="+mn-ea"/>
          <a:cs typeface="+mn-cs"/>
        </a:defRPr>
      </a:lvl3pPr>
      <a:lvl4pPr marL="1824182" algn="l" defTabSz="1216122" rtl="0" eaLnBrk="1" latinLnBrk="0" hangingPunct="1">
        <a:defRPr sz="2394" kern="1200">
          <a:solidFill>
            <a:schemeClr val="tx1"/>
          </a:solidFill>
          <a:latin typeface="+mn-lt"/>
          <a:ea typeface="+mn-ea"/>
          <a:cs typeface="+mn-cs"/>
        </a:defRPr>
      </a:lvl4pPr>
      <a:lvl5pPr marL="2432243" algn="l" defTabSz="1216122" rtl="0" eaLnBrk="1" latinLnBrk="0" hangingPunct="1">
        <a:defRPr sz="2394" kern="1200">
          <a:solidFill>
            <a:schemeClr val="tx1"/>
          </a:solidFill>
          <a:latin typeface="+mn-lt"/>
          <a:ea typeface="+mn-ea"/>
          <a:cs typeface="+mn-cs"/>
        </a:defRPr>
      </a:lvl5pPr>
      <a:lvl6pPr marL="3040304" algn="l" defTabSz="1216122" rtl="0" eaLnBrk="1" latinLnBrk="0" hangingPunct="1">
        <a:defRPr sz="2394" kern="1200">
          <a:solidFill>
            <a:schemeClr val="tx1"/>
          </a:solidFill>
          <a:latin typeface="+mn-lt"/>
          <a:ea typeface="+mn-ea"/>
          <a:cs typeface="+mn-cs"/>
        </a:defRPr>
      </a:lvl6pPr>
      <a:lvl7pPr marL="3648365" algn="l" defTabSz="1216122" rtl="0" eaLnBrk="1" latinLnBrk="0" hangingPunct="1">
        <a:defRPr sz="2394" kern="1200">
          <a:solidFill>
            <a:schemeClr val="tx1"/>
          </a:solidFill>
          <a:latin typeface="+mn-lt"/>
          <a:ea typeface="+mn-ea"/>
          <a:cs typeface="+mn-cs"/>
        </a:defRPr>
      </a:lvl7pPr>
      <a:lvl8pPr marL="4256425" algn="l" defTabSz="1216122" rtl="0" eaLnBrk="1" latinLnBrk="0" hangingPunct="1">
        <a:defRPr sz="2394" kern="1200">
          <a:solidFill>
            <a:schemeClr val="tx1"/>
          </a:solidFill>
          <a:latin typeface="+mn-lt"/>
          <a:ea typeface="+mn-ea"/>
          <a:cs typeface="+mn-cs"/>
        </a:defRPr>
      </a:lvl8pPr>
      <a:lvl9pPr marL="4864486" algn="l" defTabSz="1216122" rtl="0" eaLnBrk="1" latinLnBrk="0" hangingPunct="1">
        <a:defRPr sz="2394"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74FBD6-C2F7-493A-B3CC-F08D95056445}"/>
              </a:ext>
            </a:extLst>
          </p:cNvPr>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0814B8-FE1D-43FE-A7E0-66F6C5A6FED1}"/>
              </a:ext>
            </a:extLst>
          </p:cNvPr>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A1D40-DCEB-4D66-8D31-10C3D65035F3}"/>
              </a:ext>
            </a:extLst>
          </p:cNvPr>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00DF564B-800E-4A80-A36C-6329E7BAD645}" type="datetimeFigureOut">
              <a:rPr lang="en-US" smtClean="0"/>
              <a:t>12/4/2021</a:t>
            </a:fld>
            <a:endParaRPr lang="en-US" dirty="0"/>
          </a:p>
        </p:txBody>
      </p:sp>
      <p:sp>
        <p:nvSpPr>
          <p:cNvPr id="5" name="Footer Placeholder 4">
            <a:extLst>
              <a:ext uri="{FF2B5EF4-FFF2-40B4-BE49-F238E27FC236}">
                <a16:creationId xmlns:a16="http://schemas.microsoft.com/office/drawing/2014/main" id="{12A6F7D9-A4D6-4144-B267-772DFA221134}"/>
              </a:ext>
            </a:extLst>
          </p:cNvPr>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45A5B-30DD-4D90-9C45-BF2824C65E84}"/>
              </a:ext>
            </a:extLst>
          </p:cNvPr>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r>
              <a:rPr lang="en-US" dirty="0"/>
              <a:t>#</a:t>
            </a:r>
          </a:p>
        </p:txBody>
      </p:sp>
    </p:spTree>
    <p:extLst>
      <p:ext uri="{BB962C8B-B14F-4D97-AF65-F5344CB8AC3E}">
        <p14:creationId xmlns:p14="http://schemas.microsoft.com/office/powerpoint/2010/main" val="2811302525"/>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6127" y="1826685"/>
            <a:ext cx="10489585"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61843769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ransition>
    <p:fade/>
  </p:transition>
  <p:hf hdr="0" dt="0"/>
  <p:txStyles>
    <p:titleStyle>
      <a:lvl1pPr algn="ctr" rtl="0" eaLnBrk="0" fontAlgn="base" hangingPunct="0">
        <a:spcBef>
          <a:spcPct val="0"/>
        </a:spcBef>
        <a:spcAft>
          <a:spcPct val="0"/>
        </a:spcAft>
        <a:defRPr sz="5852" kern="1200">
          <a:solidFill>
            <a:schemeClr val="tx1"/>
          </a:solidFill>
          <a:latin typeface="+mj-lt"/>
          <a:ea typeface="+mj-ea"/>
          <a:cs typeface="+mj-cs"/>
        </a:defRPr>
      </a:lvl1pPr>
      <a:lvl2pPr algn="ctr" rtl="0" eaLnBrk="0" fontAlgn="base" hangingPunct="0">
        <a:spcBef>
          <a:spcPct val="0"/>
        </a:spcBef>
        <a:spcAft>
          <a:spcPct val="0"/>
        </a:spcAft>
        <a:defRPr sz="5852">
          <a:solidFill>
            <a:schemeClr val="tx1"/>
          </a:solidFill>
          <a:latin typeface="Myriad Web Pro" panose="020B0503030403020204" pitchFamily="34" charset="0"/>
        </a:defRPr>
      </a:lvl2pPr>
      <a:lvl3pPr algn="ctr" rtl="0" eaLnBrk="0" fontAlgn="base" hangingPunct="0">
        <a:spcBef>
          <a:spcPct val="0"/>
        </a:spcBef>
        <a:spcAft>
          <a:spcPct val="0"/>
        </a:spcAft>
        <a:defRPr sz="5852">
          <a:solidFill>
            <a:schemeClr val="tx1"/>
          </a:solidFill>
          <a:latin typeface="Myriad Web Pro" panose="020B0503030403020204" pitchFamily="34" charset="0"/>
        </a:defRPr>
      </a:lvl3pPr>
      <a:lvl4pPr algn="ctr" rtl="0" eaLnBrk="0" fontAlgn="base" hangingPunct="0">
        <a:spcBef>
          <a:spcPct val="0"/>
        </a:spcBef>
        <a:spcAft>
          <a:spcPct val="0"/>
        </a:spcAft>
        <a:defRPr sz="5852">
          <a:solidFill>
            <a:schemeClr val="tx1"/>
          </a:solidFill>
          <a:latin typeface="Myriad Web Pro" panose="020B0503030403020204" pitchFamily="34" charset="0"/>
        </a:defRPr>
      </a:lvl4pPr>
      <a:lvl5pPr algn="ctr" rtl="0" eaLnBrk="0" fontAlgn="base" hangingPunct="0">
        <a:spcBef>
          <a:spcPct val="0"/>
        </a:spcBef>
        <a:spcAft>
          <a:spcPct val="0"/>
        </a:spcAft>
        <a:defRPr sz="5852">
          <a:solidFill>
            <a:schemeClr val="tx1"/>
          </a:solidFill>
          <a:latin typeface="Myriad Web Pro" panose="020B0503030403020204" pitchFamily="34" charset="0"/>
        </a:defRPr>
      </a:lvl5pPr>
      <a:lvl6pPr marL="608061" algn="ctr" rtl="0" fontAlgn="base">
        <a:spcBef>
          <a:spcPct val="0"/>
        </a:spcBef>
        <a:spcAft>
          <a:spcPct val="0"/>
        </a:spcAft>
        <a:defRPr sz="5852">
          <a:solidFill>
            <a:schemeClr val="tx1"/>
          </a:solidFill>
          <a:latin typeface="Myriad Web Pro" panose="020B0503030403020204" pitchFamily="34" charset="0"/>
        </a:defRPr>
      </a:lvl6pPr>
      <a:lvl7pPr marL="1216122" algn="ctr" rtl="0" fontAlgn="base">
        <a:spcBef>
          <a:spcPct val="0"/>
        </a:spcBef>
        <a:spcAft>
          <a:spcPct val="0"/>
        </a:spcAft>
        <a:defRPr sz="5852">
          <a:solidFill>
            <a:schemeClr val="tx1"/>
          </a:solidFill>
          <a:latin typeface="Myriad Web Pro" panose="020B0503030403020204" pitchFamily="34" charset="0"/>
        </a:defRPr>
      </a:lvl7pPr>
      <a:lvl8pPr marL="1824182" algn="ctr" rtl="0" fontAlgn="base">
        <a:spcBef>
          <a:spcPct val="0"/>
        </a:spcBef>
        <a:spcAft>
          <a:spcPct val="0"/>
        </a:spcAft>
        <a:defRPr sz="5852">
          <a:solidFill>
            <a:schemeClr val="tx1"/>
          </a:solidFill>
          <a:latin typeface="Myriad Web Pro" panose="020B0503030403020204" pitchFamily="34" charset="0"/>
        </a:defRPr>
      </a:lvl8pPr>
      <a:lvl9pPr marL="2432243" algn="ctr" rtl="0" fontAlgn="base">
        <a:spcBef>
          <a:spcPct val="0"/>
        </a:spcBef>
        <a:spcAft>
          <a:spcPct val="0"/>
        </a:spcAft>
        <a:defRPr sz="5852">
          <a:solidFill>
            <a:schemeClr val="tx1"/>
          </a:solidFill>
          <a:latin typeface="Myriad Web Pro" panose="020B0503030403020204" pitchFamily="34" charset="0"/>
        </a:defRPr>
      </a:lvl9pPr>
    </p:titleStyle>
    <p:bodyStyle>
      <a:lvl1pPr marL="456046" indent="-456046" algn="l" rtl="0" eaLnBrk="0" fontAlgn="base" hangingPunct="0">
        <a:spcBef>
          <a:spcPct val="20000"/>
        </a:spcBef>
        <a:spcAft>
          <a:spcPct val="0"/>
        </a:spcAft>
        <a:buFont typeface="Arial" panose="020B0604020202020204" pitchFamily="34" charset="0"/>
        <a:buChar char="•"/>
        <a:defRPr sz="4256" kern="1200">
          <a:solidFill>
            <a:srgbClr val="2D2D2D"/>
          </a:solidFill>
          <a:latin typeface="Calibri" panose="020F0502020204030204" pitchFamily="34" charset="0"/>
          <a:ea typeface="+mn-ea"/>
          <a:cs typeface="+mn-cs"/>
        </a:defRPr>
      </a:lvl1pPr>
      <a:lvl2pPr marL="988099" indent="-380038" algn="l" rtl="0" eaLnBrk="0" fontAlgn="base" hangingPunct="0">
        <a:spcBef>
          <a:spcPct val="20000"/>
        </a:spcBef>
        <a:spcAft>
          <a:spcPct val="0"/>
        </a:spcAft>
        <a:buFont typeface="Arial" panose="020B0604020202020204" pitchFamily="34" charset="0"/>
        <a:buChar char="–"/>
        <a:defRPr sz="3724" kern="1200">
          <a:solidFill>
            <a:srgbClr val="2D2D2D"/>
          </a:solidFill>
          <a:latin typeface="Calibri" panose="020F0502020204030204" pitchFamily="34" charset="0"/>
          <a:ea typeface="+mn-ea"/>
          <a:cs typeface="+mn-cs"/>
        </a:defRPr>
      </a:lvl2pPr>
      <a:lvl3pPr marL="1520152" indent="-304030" algn="l" rtl="0" eaLnBrk="0" fontAlgn="base" hangingPunct="0">
        <a:spcBef>
          <a:spcPct val="20000"/>
        </a:spcBef>
        <a:spcAft>
          <a:spcPct val="0"/>
        </a:spcAft>
        <a:buFont typeface="Arial" panose="020B0604020202020204" pitchFamily="34" charset="0"/>
        <a:buChar char="•"/>
        <a:defRPr sz="3192" kern="1200">
          <a:solidFill>
            <a:srgbClr val="2D2D2D"/>
          </a:solidFill>
          <a:latin typeface="Calibri" panose="020F0502020204030204" pitchFamily="34" charset="0"/>
          <a:ea typeface="+mn-ea"/>
          <a:cs typeface="+mn-cs"/>
        </a:defRPr>
      </a:lvl3pPr>
      <a:lvl4pPr marL="2128213" indent="-304030" algn="l" rtl="0" eaLnBrk="0" fontAlgn="base" hangingPunct="0">
        <a:spcBef>
          <a:spcPct val="20000"/>
        </a:spcBef>
        <a:spcAft>
          <a:spcPct val="0"/>
        </a:spcAft>
        <a:buFont typeface="Arial" panose="020B0604020202020204" pitchFamily="34" charset="0"/>
        <a:buChar char="–"/>
        <a:defRPr sz="2660" kern="1200">
          <a:solidFill>
            <a:srgbClr val="2D2D2D"/>
          </a:solidFill>
          <a:latin typeface="Calibri" panose="020F0502020204030204" pitchFamily="34" charset="0"/>
          <a:ea typeface="+mn-ea"/>
          <a:cs typeface="+mn-cs"/>
        </a:defRPr>
      </a:lvl4pPr>
      <a:lvl5pPr marL="2736273" indent="-304030" algn="l" rtl="0" eaLnBrk="0" fontAlgn="base" hangingPunct="0">
        <a:spcBef>
          <a:spcPct val="20000"/>
        </a:spcBef>
        <a:spcAft>
          <a:spcPct val="0"/>
        </a:spcAft>
        <a:buFont typeface="Arial" panose="020B0604020202020204" pitchFamily="34" charset="0"/>
        <a:buChar char="»"/>
        <a:defRPr sz="2660" kern="1200">
          <a:solidFill>
            <a:srgbClr val="2D2D2D"/>
          </a:solidFill>
          <a:latin typeface="Calibri" panose="020F0502020204030204" pitchFamily="34" charset="0"/>
          <a:ea typeface="+mn-ea"/>
          <a:cs typeface="+mn-cs"/>
        </a:defRPr>
      </a:lvl5pPr>
      <a:lvl6pPr marL="3344334"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6pPr>
      <a:lvl7pPr marL="3952395"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7pPr>
      <a:lvl8pPr marL="4560456"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8pPr>
      <a:lvl9pPr marL="5168516"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9pPr>
    </p:bodyStyle>
    <p:otherStyle>
      <a:defPPr>
        <a:defRPr lang="en-US"/>
      </a:defPPr>
      <a:lvl1pPr marL="0" algn="l" defTabSz="1216122" rtl="0" eaLnBrk="1" latinLnBrk="0" hangingPunct="1">
        <a:defRPr sz="2394" kern="1200">
          <a:solidFill>
            <a:schemeClr val="tx1"/>
          </a:solidFill>
          <a:latin typeface="+mn-lt"/>
          <a:ea typeface="+mn-ea"/>
          <a:cs typeface="+mn-cs"/>
        </a:defRPr>
      </a:lvl1pPr>
      <a:lvl2pPr marL="608061" algn="l" defTabSz="1216122" rtl="0" eaLnBrk="1" latinLnBrk="0" hangingPunct="1">
        <a:defRPr sz="2394" kern="1200">
          <a:solidFill>
            <a:schemeClr val="tx1"/>
          </a:solidFill>
          <a:latin typeface="+mn-lt"/>
          <a:ea typeface="+mn-ea"/>
          <a:cs typeface="+mn-cs"/>
        </a:defRPr>
      </a:lvl2pPr>
      <a:lvl3pPr marL="1216122" algn="l" defTabSz="1216122" rtl="0" eaLnBrk="1" latinLnBrk="0" hangingPunct="1">
        <a:defRPr sz="2394" kern="1200">
          <a:solidFill>
            <a:schemeClr val="tx1"/>
          </a:solidFill>
          <a:latin typeface="+mn-lt"/>
          <a:ea typeface="+mn-ea"/>
          <a:cs typeface="+mn-cs"/>
        </a:defRPr>
      </a:lvl3pPr>
      <a:lvl4pPr marL="1824182" algn="l" defTabSz="1216122" rtl="0" eaLnBrk="1" latinLnBrk="0" hangingPunct="1">
        <a:defRPr sz="2394" kern="1200">
          <a:solidFill>
            <a:schemeClr val="tx1"/>
          </a:solidFill>
          <a:latin typeface="+mn-lt"/>
          <a:ea typeface="+mn-ea"/>
          <a:cs typeface="+mn-cs"/>
        </a:defRPr>
      </a:lvl4pPr>
      <a:lvl5pPr marL="2432243" algn="l" defTabSz="1216122" rtl="0" eaLnBrk="1" latinLnBrk="0" hangingPunct="1">
        <a:defRPr sz="2394" kern="1200">
          <a:solidFill>
            <a:schemeClr val="tx1"/>
          </a:solidFill>
          <a:latin typeface="+mn-lt"/>
          <a:ea typeface="+mn-ea"/>
          <a:cs typeface="+mn-cs"/>
        </a:defRPr>
      </a:lvl5pPr>
      <a:lvl6pPr marL="3040304" algn="l" defTabSz="1216122" rtl="0" eaLnBrk="1" latinLnBrk="0" hangingPunct="1">
        <a:defRPr sz="2394" kern="1200">
          <a:solidFill>
            <a:schemeClr val="tx1"/>
          </a:solidFill>
          <a:latin typeface="+mn-lt"/>
          <a:ea typeface="+mn-ea"/>
          <a:cs typeface="+mn-cs"/>
        </a:defRPr>
      </a:lvl6pPr>
      <a:lvl7pPr marL="3648365" algn="l" defTabSz="1216122" rtl="0" eaLnBrk="1" latinLnBrk="0" hangingPunct="1">
        <a:defRPr sz="2394" kern="1200">
          <a:solidFill>
            <a:schemeClr val="tx1"/>
          </a:solidFill>
          <a:latin typeface="+mn-lt"/>
          <a:ea typeface="+mn-ea"/>
          <a:cs typeface="+mn-cs"/>
        </a:defRPr>
      </a:lvl7pPr>
      <a:lvl8pPr marL="4256425" algn="l" defTabSz="1216122" rtl="0" eaLnBrk="1" latinLnBrk="0" hangingPunct="1">
        <a:defRPr sz="2394" kern="1200">
          <a:solidFill>
            <a:schemeClr val="tx1"/>
          </a:solidFill>
          <a:latin typeface="+mn-lt"/>
          <a:ea typeface="+mn-ea"/>
          <a:cs typeface="+mn-cs"/>
        </a:defRPr>
      </a:lvl8pPr>
      <a:lvl9pPr marL="4864486" algn="l" defTabSz="1216122" rtl="0" eaLnBrk="1" latinLnBrk="0" hangingPunct="1">
        <a:defRPr sz="239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dsociety.org/cliniciancall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gif"/></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90.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5.xml"/><Relationship Id="rId5" Type="http://schemas.openxmlformats.org/officeDocument/2006/relationships/image" Target="../media/image44.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5.png"/><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76.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76.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png"/><Relationship Id="rId1" Type="http://schemas.openxmlformats.org/officeDocument/2006/relationships/slideLayout" Target="../slideLayouts/slideLayout76.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6.xml"/><Relationship Id="rId6" Type="http://schemas.openxmlformats.org/officeDocument/2006/relationships/image" Target="../media/image38.png"/><Relationship Id="rId5" Type="http://schemas.openxmlformats.org/officeDocument/2006/relationships/image" Target="../media/image4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newsnodes.com/nu_tracker" TargetMode="External"/><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7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newsnodes.com/nu_tracker" TargetMode="External"/><Relationship Id="rId7"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slideLayout" Target="../slideLayouts/slideLayout7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6.png"/><Relationship Id="rId1" Type="http://schemas.openxmlformats.org/officeDocument/2006/relationships/slideLayout" Target="../slideLayouts/slideLayout85.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6.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76.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png"/><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7.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4.png"/><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3" Type="http://schemas.openxmlformats.org/officeDocument/2006/relationships/hyperlink" Target="https://www.cdc.gov/coronavirus/2019-ncov/variants/cdc-role-surveillance.html" TargetMode="External"/><Relationship Id="rId2" Type="http://schemas.openxmlformats.org/officeDocument/2006/relationships/notesSlide" Target="../notesSlides/notesSlide7.xml"/><Relationship Id="rId1" Type="http://schemas.openxmlformats.org/officeDocument/2006/relationships/slideLayout" Target="../slideLayouts/slideLayout62.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hyperlink" Target="https://covid.cdc.gov/covid-data-tracker/#published-covid-sequences" TargetMode="External"/><Relationship Id="rId2" Type="http://schemas.openxmlformats.org/officeDocument/2006/relationships/notesSlide" Target="../notesSlides/notesSlide8.xml"/><Relationship Id="rId1" Type="http://schemas.openxmlformats.org/officeDocument/2006/relationships/slideLayout" Target="../slideLayouts/slideLayout62.xml"/><Relationship Id="rId5" Type="http://schemas.openxmlformats.org/officeDocument/2006/relationships/image" Target="../media/image67.png"/><Relationship Id="rId4" Type="http://schemas.openxmlformats.org/officeDocument/2006/relationships/hyperlink" Target="https://covid.cdc.gov/covid-data-tracker/#published-sars-cov-2-sequence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cdc.gov/coronavirus/2019-ncov/variants/cdc-role-surveillance.html" TargetMode="External"/><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63.xml"/><Relationship Id="rId6" Type="http://schemas.openxmlformats.org/officeDocument/2006/relationships/hyperlink" Target="https://www.aphl.org/programs/preparedness/Crisis-Management/Documents/NS3-Submission-Guidance.pdf" TargetMode="External"/><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hyperlink" Target="https://covid.cdc.gov/covid-data-tracker/#variant-proportions" TargetMode="External"/><Relationship Id="rId2" Type="http://schemas.openxmlformats.org/officeDocument/2006/relationships/notesSlide" Target="../notesSlides/notesSlide10.xml"/><Relationship Id="rId1" Type="http://schemas.openxmlformats.org/officeDocument/2006/relationships/slideLayout" Target="../slideLayouts/slideLayout62.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8" Type="http://schemas.openxmlformats.org/officeDocument/2006/relationships/hyperlink" Target="https://www.nicd.ac.za/latest-confirmed-cases-of-covid-19-in-south-africa-27-november-2021/" TargetMode="External"/><Relationship Id="rId3" Type="http://schemas.openxmlformats.org/officeDocument/2006/relationships/hyperlink" Target="https://www.surveymonkey.com/r/BFBJ5CK" TargetMode="External"/><Relationship Id="rId7" Type="http://schemas.openxmlformats.org/officeDocument/2006/relationships/hyperlink" Target="https://www.krisp.org.za/manuscripts/25Nov2021_B.1.1.529_Media.pdf" TargetMode="External"/><Relationship Id="rId12" Type="http://schemas.openxmlformats.org/officeDocument/2006/relationships/hyperlink" Target="https://www.nicd.ac.za/latest-confirmed-cases-of-covid-19-in-south-africa-4-december-2021/" TargetMode="External"/><Relationship Id="rId2" Type="http://schemas.openxmlformats.org/officeDocument/2006/relationships/hyperlink" Target="https://www.idsociety.org/cliniciancalls" TargetMode="External"/><Relationship Id="rId1" Type="http://schemas.openxmlformats.org/officeDocument/2006/relationships/slideLayout" Target="../slideLayouts/slideLayout28.xml"/><Relationship Id="rId6" Type="http://schemas.openxmlformats.org/officeDocument/2006/relationships/hyperlink" Target="https://www.fda.gov/media/154473/download" TargetMode="External"/><Relationship Id="rId11" Type="http://schemas.openxmlformats.org/officeDocument/2006/relationships/hyperlink" Target="https://www.nicd.ac.za/wp-content/uploads/2021/12/Update-of-SA-sequencing-data-from-GISAID-1-Dec-Final.pdf" TargetMode="External"/><Relationship Id="rId5" Type="http://schemas.openxmlformats.org/officeDocument/2006/relationships/hyperlink" Target="https://www.idsociety.org/covid-19-real-time-learning-network/vaccines/vaccines-information--faq/" TargetMode="External"/><Relationship Id="rId10" Type="http://schemas.openxmlformats.org/officeDocument/2006/relationships/hyperlink" Target="https://www.bostonglobe.com/2021/11/29/metro/how-harvard-affiliated-lab-botswana-became-first-identify-omicron-variant/" TargetMode="External"/><Relationship Id="rId4" Type="http://schemas.openxmlformats.org/officeDocument/2006/relationships/hyperlink" Target="https://www.idsociety.org/covid-19-real-time-learning-network/" TargetMode="External"/><Relationship Id="rId9" Type="http://schemas.openxmlformats.org/officeDocument/2006/relationships/hyperlink" Target="https://www.nicd.ac.za/diseases-a-z-index/disease-index-covid-19/surveillance-reports/weekly-testing-summary/"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doi.org/10.1101/2021.11.17.21263608" TargetMode="External"/><Relationship Id="rId3" Type="http://schemas.openxmlformats.org/officeDocument/2006/relationships/hyperlink" Target="https://www.telegraph.co.uk/global-health/science-and-disease/south-african-doctor-raised-alarm-omicron-variant-says-symptoms/" TargetMode="External"/><Relationship Id="rId7" Type="http://schemas.openxmlformats.org/officeDocument/2006/relationships/hyperlink" Target="https://wwwnc.cdc.gov/eid/article/28/2/21-2422_article" TargetMode="External"/><Relationship Id="rId12" Type="http://schemas.openxmlformats.org/officeDocument/2006/relationships/hyperlink" Target="https://covid.cdc.gov/covid-data-tracker/#variant-proportions" TargetMode="External"/><Relationship Id="rId2" Type="http://schemas.openxmlformats.org/officeDocument/2006/relationships/hyperlink" Target="https://newsnodes.com/nu_tracker" TargetMode="External"/><Relationship Id="rId1" Type="http://schemas.openxmlformats.org/officeDocument/2006/relationships/slideLayout" Target="../slideLayouts/slideLayout28.xml"/><Relationship Id="rId6" Type="http://schemas.openxmlformats.org/officeDocument/2006/relationships/hyperlink" Target="https://doi.org/10.1101/2021.11.11.21266068" TargetMode="External"/><Relationship Id="rId11" Type="http://schemas.openxmlformats.org/officeDocument/2006/relationships/hyperlink" Target="https://www.aphl.org/programs/preparedness/Crisis-Management/Documents/NS3-Submission-Guidance.pdf" TargetMode="External"/><Relationship Id="rId5" Type="http://schemas.openxmlformats.org/officeDocument/2006/relationships/hyperlink" Target="https://www.nicd.ac.za/diseases-a-z-index/disease-index-covid-19/surveillance-reports/national-covid-19-daily-report/" TargetMode="External"/><Relationship Id="rId10" Type="http://schemas.openxmlformats.org/officeDocument/2006/relationships/hyperlink" Target="https://covid.cdc.gov/covid-data-tracker/#published-sars-cov-2-sequences" TargetMode="External"/><Relationship Id="rId4" Type="http://schemas.openxmlformats.org/officeDocument/2006/relationships/hyperlink" Target="https://www.nicd.ac.za/diseases-a-z-index/disease-index-covid-19/surveillance-reports/daily-hospital-surveillance-datcov-report/" TargetMode="External"/><Relationship Id="rId9" Type="http://schemas.openxmlformats.org/officeDocument/2006/relationships/hyperlink" Target="https://www.cdc.gov/coronavirus/2019-ncov/variants/cdc-role-surveillance.html"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surveymonkey.com/r/BFBJ5CK"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8.jpeg"/></Relationships>
</file>

<file path=ppt/slides/_rels/slide5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45.xml"/><Relationship Id="rId6" Type="http://schemas.openxmlformats.org/officeDocument/2006/relationships/image" Target="../media/image81.png"/><Relationship Id="rId5" Type="http://schemas.openxmlformats.org/officeDocument/2006/relationships/hyperlink" Target="mailto:dlewis@idsociety.org" TargetMode="External"/><Relationship Id="rId4" Type="http://schemas.openxmlformats.org/officeDocument/2006/relationships/hyperlink" Target="mailto:dwollins@idsociety.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83"/>
            <a:ext cx="12158797" cy="68410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79" name="Rectangle 78">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484"/>
            <a:ext cx="605470" cy="322598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81" name="Rectangle 80">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4467"/>
            <a:ext cx="605470" cy="36150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83" name="Rectangle 82">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466" y="8483"/>
            <a:ext cx="5025879" cy="68410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2" name="Title 1">
            <a:extLst>
              <a:ext uri="{FF2B5EF4-FFF2-40B4-BE49-F238E27FC236}">
                <a16:creationId xmlns:a16="http://schemas.microsoft.com/office/drawing/2014/main" id="{3F4466C8-477C-4991-872C-D5B06C3E2F62}"/>
              </a:ext>
            </a:extLst>
          </p:cNvPr>
          <p:cNvSpPr>
            <a:spLocks noGrp="1"/>
          </p:cNvSpPr>
          <p:nvPr>
            <p:ph type="title"/>
          </p:nvPr>
        </p:nvSpPr>
        <p:spPr>
          <a:xfrm>
            <a:off x="1093718" y="544976"/>
            <a:ext cx="4285218" cy="3911475"/>
          </a:xfrm>
        </p:spPr>
        <p:txBody>
          <a:bodyPr anchor="ctr">
            <a:normAutofit/>
          </a:bodyPr>
          <a:lstStyle/>
          <a:p>
            <a:r>
              <a:rPr lang="en-US" dirty="0">
                <a:latin typeface="Lato"/>
              </a:rPr>
              <a:t>CDC/IDSA COVID-19 Clinician Call</a:t>
            </a:r>
            <a:br>
              <a:rPr lang="en-US" sz="4788" dirty="0">
                <a:latin typeface="Lato"/>
              </a:rPr>
            </a:br>
            <a:r>
              <a:rPr lang="en-US" sz="2793" dirty="0">
                <a:latin typeface="Lato"/>
              </a:rPr>
              <a:t>December 4, 2021</a:t>
            </a:r>
            <a:endParaRPr lang="en-US" sz="4788" dirty="0">
              <a:latin typeface="Lato"/>
            </a:endParaRPr>
          </a:p>
        </p:txBody>
      </p:sp>
      <p:grpSp>
        <p:nvGrpSpPr>
          <p:cNvPr id="85" name="Group 84">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5780" y="81455"/>
            <a:ext cx="1176049" cy="232387"/>
            <a:chOff x="5422392" y="64008"/>
            <a:chExt cx="1178966" cy="232963"/>
          </a:xfrm>
        </p:grpSpPr>
        <p:sp>
          <p:nvSpPr>
            <p:cNvPr id="86"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87"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88"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89"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0"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1"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2"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3"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4"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5"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6"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7"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8"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9"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100"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101"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102"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103"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104"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105"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grpSp>
      <p:sp>
        <p:nvSpPr>
          <p:cNvPr id="3" name="Content Placeholder 2">
            <a:extLst>
              <a:ext uri="{FF2B5EF4-FFF2-40B4-BE49-F238E27FC236}">
                <a16:creationId xmlns:a16="http://schemas.microsoft.com/office/drawing/2014/main" id="{6DF7AD64-54FA-441D-A87A-4EF4BE745558}"/>
              </a:ext>
            </a:extLst>
          </p:cNvPr>
          <p:cNvSpPr>
            <a:spLocks noGrp="1"/>
          </p:cNvSpPr>
          <p:nvPr>
            <p:ph idx="1"/>
          </p:nvPr>
        </p:nvSpPr>
        <p:spPr>
          <a:xfrm>
            <a:off x="5602206" y="8484"/>
            <a:ext cx="6255397" cy="6590440"/>
          </a:xfrm>
        </p:spPr>
        <p:txBody>
          <a:bodyPr anchor="ctr">
            <a:normAutofit/>
          </a:bodyPr>
          <a:lstStyle/>
          <a:p>
            <a:pPr marL="342077" indent="-342077">
              <a:spcBef>
                <a:spcPts val="0"/>
              </a:spcBef>
              <a:buFont typeface="Symbol" panose="05050102010706020507" pitchFamily="18" charset="2"/>
              <a:buChar char=""/>
            </a:pPr>
            <a:endParaRPr lang="en-US" sz="1995" dirty="0">
              <a:solidFill>
                <a:srgbClr val="000000"/>
              </a:solidFill>
              <a:latin typeface="Lato"/>
              <a:cs typeface="Calibri" panose="020F0502020204030204" pitchFamily="34" charset="0"/>
            </a:endParaRPr>
          </a:p>
          <a:p>
            <a:pPr marL="342077" indent="-342077">
              <a:spcBef>
                <a:spcPts val="0"/>
              </a:spcBef>
              <a:buFont typeface="Symbol" panose="05050102010706020507" pitchFamily="18" charset="2"/>
              <a:buChar char=""/>
            </a:pPr>
            <a:endParaRPr lang="en-US" sz="1995" dirty="0">
              <a:solidFill>
                <a:srgbClr val="000000"/>
              </a:solidFill>
              <a:latin typeface="Lato"/>
              <a:cs typeface="Calibri" panose="020F0502020204030204" pitchFamily="34" charset="0"/>
            </a:endParaRPr>
          </a:p>
          <a:p>
            <a:pPr marL="0" indent="0">
              <a:spcBef>
                <a:spcPts val="0"/>
              </a:spcBef>
              <a:buNone/>
            </a:pPr>
            <a:endParaRPr lang="en-US" sz="1995" dirty="0">
              <a:solidFill>
                <a:srgbClr val="000000"/>
              </a:solidFill>
              <a:latin typeface="Lato"/>
              <a:cs typeface="Calibri" panose="020F0502020204030204" pitchFamily="34" charset="0"/>
            </a:endParaRPr>
          </a:p>
          <a:p>
            <a:pPr marL="342077" indent="-342077">
              <a:spcBef>
                <a:spcPts val="0"/>
              </a:spcBef>
              <a:buFont typeface="Symbol" panose="05050102010706020507" pitchFamily="18" charset="2"/>
              <a:buChar char=""/>
            </a:pPr>
            <a:endParaRPr lang="en-US" sz="1995" dirty="0">
              <a:solidFill>
                <a:srgbClr val="000000"/>
              </a:solidFill>
              <a:latin typeface="Lato"/>
              <a:cs typeface="Calibri" panose="020F0502020204030204" pitchFamily="34" charset="0"/>
            </a:endParaRPr>
          </a:p>
          <a:p>
            <a:pPr marL="0" indent="0">
              <a:spcBef>
                <a:spcPts val="0"/>
              </a:spcBef>
              <a:buNone/>
            </a:pPr>
            <a:endParaRPr lang="en-US" sz="1995" dirty="0">
              <a:solidFill>
                <a:srgbClr val="000000"/>
              </a:solidFill>
              <a:latin typeface="Lato"/>
              <a:cs typeface="Calibri" panose="020F0502020204030204" pitchFamily="34" charset="0"/>
            </a:endParaRPr>
          </a:p>
          <a:p>
            <a:pPr marL="342077" indent="-342077">
              <a:spcBef>
                <a:spcPts val="0"/>
              </a:spcBef>
              <a:buFont typeface="Symbol" panose="05050102010706020507" pitchFamily="18" charset="2"/>
              <a:buChar char=""/>
            </a:pPr>
            <a:endParaRPr lang="en-US" sz="1995" dirty="0">
              <a:solidFill>
                <a:srgbClr val="000000"/>
              </a:solidFill>
              <a:latin typeface="Lato"/>
              <a:cs typeface="Calibri" panose="020F0502020204030204" pitchFamily="34" charset="0"/>
            </a:endParaRPr>
          </a:p>
          <a:p>
            <a:pPr marL="342077" indent="-342077">
              <a:spcBef>
                <a:spcPts val="0"/>
              </a:spcBef>
              <a:buFont typeface="Symbol" panose="05050102010706020507" pitchFamily="18" charset="2"/>
              <a:buChar char=""/>
            </a:pPr>
            <a:r>
              <a:rPr lang="en-US" sz="1995" dirty="0">
                <a:solidFill>
                  <a:srgbClr val="000000"/>
                </a:solidFill>
                <a:latin typeface="Lato"/>
                <a:cs typeface="Calibri"/>
              </a:rPr>
              <a:t>80</a:t>
            </a:r>
            <a:r>
              <a:rPr lang="en-US" sz="1995" baseline="30000" dirty="0">
                <a:solidFill>
                  <a:srgbClr val="000000"/>
                </a:solidFill>
                <a:latin typeface="Lato"/>
                <a:cs typeface="Calibri"/>
              </a:rPr>
              <a:t>th</a:t>
            </a:r>
            <a:r>
              <a:rPr lang="en-US" sz="1995" dirty="0">
                <a:solidFill>
                  <a:srgbClr val="000000"/>
                </a:solidFill>
                <a:latin typeface="Lato"/>
                <a:cs typeface="Calibri"/>
              </a:rPr>
              <a:t> in a series of weekly calls, initiated by CDC as a forum for information sharing among frontline clinicians caring for patients with COVID-19</a:t>
            </a:r>
            <a:endParaRPr lang="en-US" sz="1995" dirty="0">
              <a:solidFill>
                <a:srgbClr val="000000"/>
              </a:solidFill>
              <a:latin typeface="Lato"/>
              <a:ea typeface="Lato"/>
              <a:cs typeface="Calibri"/>
            </a:endParaRPr>
          </a:p>
          <a:p>
            <a:pPr marL="342077" indent="-342077">
              <a:spcBef>
                <a:spcPts val="0"/>
              </a:spcBef>
              <a:buFont typeface="Symbol" panose="05050102010706020507" pitchFamily="18" charset="2"/>
              <a:buChar char=""/>
            </a:pPr>
            <a:endParaRPr lang="en-US" sz="1995" dirty="0">
              <a:solidFill>
                <a:srgbClr val="000000"/>
              </a:solidFill>
              <a:latin typeface="Lato"/>
              <a:ea typeface="Calibri" panose="020F0502020204030204" pitchFamily="34" charset="0"/>
              <a:cs typeface="Calibri" panose="020F0502020204030204" pitchFamily="34" charset="0"/>
            </a:endParaRPr>
          </a:p>
          <a:p>
            <a:pPr marL="342077" indent="-342077">
              <a:spcBef>
                <a:spcPts val="0"/>
              </a:spcBef>
              <a:buFont typeface="Symbol" panose="05050102010706020507" pitchFamily="18" charset="2"/>
              <a:buChar char=""/>
            </a:pPr>
            <a:r>
              <a:rPr lang="en-US" sz="1995" dirty="0">
                <a:solidFill>
                  <a:srgbClr val="000000"/>
                </a:solidFill>
                <a:latin typeface="Lato"/>
                <a:ea typeface="Calibri" panose="020F0502020204030204" pitchFamily="34" charset="0"/>
                <a:cs typeface="Calibri" panose="020F0502020204030204" pitchFamily="34" charset="0"/>
              </a:rPr>
              <a:t>The views and opinions expressed here are those of the presenters and do not necessarily reflect the official policy or position of the CDC or IDSA.  Involvement of CDC and IDSA should not be viewed as endorsement of any entity or individual involved.</a:t>
            </a:r>
            <a:endParaRPr lang="en-US" sz="1995" dirty="0">
              <a:latin typeface="Lato"/>
              <a:ea typeface="Calibri" panose="020F0502020204030204" pitchFamily="34" charset="0"/>
            </a:endParaRPr>
          </a:p>
          <a:p>
            <a:pPr marL="342077" indent="-342077">
              <a:spcBef>
                <a:spcPts val="0"/>
              </a:spcBef>
              <a:buFont typeface="Symbol" panose="05050102010706020507" pitchFamily="18" charset="2"/>
              <a:buChar char=""/>
            </a:pPr>
            <a:endParaRPr lang="en-US" sz="1995" dirty="0">
              <a:solidFill>
                <a:srgbClr val="000000"/>
              </a:solidFill>
              <a:latin typeface="Lato"/>
              <a:ea typeface="Calibri" panose="020F0502020204030204" pitchFamily="34" charset="0"/>
              <a:cs typeface="Calibri" panose="020F0502020204030204" pitchFamily="34" charset="0"/>
            </a:endParaRPr>
          </a:p>
          <a:p>
            <a:pPr marL="342077" indent="-342077">
              <a:spcBef>
                <a:spcPts val="0"/>
              </a:spcBef>
              <a:buFont typeface="Symbol" panose="05050102010706020507" pitchFamily="18" charset="2"/>
              <a:buChar char=""/>
            </a:pPr>
            <a:r>
              <a:rPr lang="en-US" sz="1995" dirty="0">
                <a:latin typeface="Lato"/>
              </a:rPr>
              <a:t>This webinar is being recorded and can be found online at </a:t>
            </a:r>
            <a:r>
              <a:rPr lang="en-US" sz="1995" dirty="0">
                <a:latin typeface="Lato"/>
                <a:hlinkClick r:id="rId3"/>
              </a:rPr>
              <a:t>www.idsociety.org/cliniciancalls</a:t>
            </a:r>
            <a:r>
              <a:rPr lang="en-US" sz="1995" dirty="0">
                <a:latin typeface="Lato"/>
              </a:rPr>
              <a:t>.  </a:t>
            </a:r>
          </a:p>
          <a:p>
            <a:pPr marL="342077" indent="-342077">
              <a:spcBef>
                <a:spcPts val="0"/>
              </a:spcBef>
              <a:buFont typeface="Symbol" panose="05050102010706020507" pitchFamily="18" charset="2"/>
              <a:buChar char=""/>
            </a:pPr>
            <a:endParaRPr lang="en-US" sz="1995" dirty="0">
              <a:latin typeface="Lato"/>
            </a:endParaRPr>
          </a:p>
          <a:p>
            <a:pPr marL="0" indent="0">
              <a:spcBef>
                <a:spcPts val="0"/>
              </a:spcBef>
              <a:buNone/>
            </a:pPr>
            <a:endParaRPr lang="en-US" sz="1995" dirty="0">
              <a:latin typeface="Lato"/>
            </a:endParaRPr>
          </a:p>
        </p:txBody>
      </p:sp>
      <p:sp>
        <p:nvSpPr>
          <p:cNvPr id="4" name="TextBox 3">
            <a:extLst>
              <a:ext uri="{FF2B5EF4-FFF2-40B4-BE49-F238E27FC236}">
                <a16:creationId xmlns:a16="http://schemas.microsoft.com/office/drawing/2014/main" id="{8C07472B-83D6-4002-92DC-F4EC85D5E275}"/>
              </a:ext>
            </a:extLst>
          </p:cNvPr>
          <p:cNvSpPr txBox="1"/>
          <p:nvPr/>
        </p:nvSpPr>
        <p:spPr>
          <a:xfrm>
            <a:off x="1014403" y="4404043"/>
            <a:ext cx="4628704" cy="1136273"/>
          </a:xfrm>
          <a:prstGeom prst="rect">
            <a:avLst/>
          </a:prstGeom>
          <a:noFill/>
        </p:spPr>
        <p:txBody>
          <a:bodyPr wrap="square" rtlCol="0">
            <a:spAutoFit/>
          </a:bodyPr>
          <a:lstStyle/>
          <a:p>
            <a:pPr defTabSz="912205">
              <a:defRPr/>
            </a:pPr>
            <a:r>
              <a:rPr lang="en-US" sz="2793">
                <a:solidFill>
                  <a:srgbClr val="010713"/>
                </a:solidFill>
                <a:latin typeface="Calibri" panose="020F0502020204030204"/>
                <a:sym typeface="Helvetica Neue Medium"/>
              </a:rPr>
              <a:t>Welcome &amp; Introductions</a:t>
            </a:r>
          </a:p>
          <a:p>
            <a:pPr marL="0" lvl="1" defTabSz="912205">
              <a:defRPr/>
            </a:pPr>
            <a:r>
              <a:rPr lang="en-US" sz="2195">
                <a:solidFill>
                  <a:srgbClr val="010713"/>
                </a:solidFill>
                <a:latin typeface="Calibri" panose="020F0502020204030204"/>
                <a:sym typeface="Helvetica Neue Medium"/>
              </a:rPr>
              <a:t>Dana Wollins, DrPH, MGC</a:t>
            </a:r>
          </a:p>
          <a:p>
            <a:pPr marL="0" lvl="1" defTabSz="912205">
              <a:defRPr/>
            </a:pPr>
            <a:r>
              <a:rPr lang="en-US" sz="1796">
                <a:solidFill>
                  <a:srgbClr val="010713"/>
                </a:solidFill>
                <a:latin typeface="Calibri" panose="020F0502020204030204"/>
                <a:sym typeface="Helvetica Neue Medium"/>
              </a:rPr>
              <a:t>Vice President, Clinical Affairs &amp;</a:t>
            </a:r>
            <a:r>
              <a:rPr lang="en-US" sz="1796">
                <a:solidFill>
                  <a:prstClr val="white"/>
                </a:solidFill>
                <a:latin typeface="Calibri" panose="020F0502020204030204"/>
                <a:sym typeface="Helvetica Neue Medium"/>
              </a:rPr>
              <a:t> </a:t>
            </a:r>
            <a:r>
              <a:rPr lang="en-US" sz="1796">
                <a:solidFill>
                  <a:srgbClr val="010713"/>
                </a:solidFill>
                <a:latin typeface="Calibri" panose="020F0502020204030204"/>
                <a:sym typeface="Helvetica Neue Medium"/>
              </a:rPr>
              <a:t>Guidelines IDSA </a:t>
            </a:r>
          </a:p>
        </p:txBody>
      </p:sp>
      <p:pic>
        <p:nvPicPr>
          <p:cNvPr id="7" name="Picture 6" descr="Logo&#10;&#10;Description automatically generated">
            <a:extLst>
              <a:ext uri="{FF2B5EF4-FFF2-40B4-BE49-F238E27FC236}">
                <a16:creationId xmlns:a16="http://schemas.microsoft.com/office/drawing/2014/main" id="{3B616139-6348-4293-8B73-9C453305B7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9492" y="6147772"/>
            <a:ext cx="1758111" cy="551361"/>
          </a:xfrm>
          <a:prstGeom prst="rect">
            <a:avLst/>
          </a:prstGeom>
        </p:spPr>
      </p:pic>
    </p:spTree>
    <p:extLst>
      <p:ext uri="{BB962C8B-B14F-4D97-AF65-F5344CB8AC3E}">
        <p14:creationId xmlns:p14="http://schemas.microsoft.com/office/powerpoint/2010/main" val="3960251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F08349-8429-4A18-B309-139845028D55}"/>
              </a:ext>
            </a:extLst>
          </p:cNvPr>
          <p:cNvPicPr>
            <a:picLocks noChangeAspect="1"/>
          </p:cNvPicPr>
          <p:nvPr/>
        </p:nvPicPr>
        <p:blipFill>
          <a:blip r:embed="rId2"/>
          <a:stretch>
            <a:fillRect/>
          </a:stretch>
        </p:blipFill>
        <p:spPr>
          <a:xfrm>
            <a:off x="608091" y="507552"/>
            <a:ext cx="5255653" cy="5132077"/>
          </a:xfrm>
          <a:prstGeom prst="rect">
            <a:avLst/>
          </a:prstGeom>
        </p:spPr>
      </p:pic>
      <p:sp>
        <p:nvSpPr>
          <p:cNvPr id="5" name="Content Placeholder 6">
            <a:extLst>
              <a:ext uri="{FF2B5EF4-FFF2-40B4-BE49-F238E27FC236}">
                <a16:creationId xmlns:a16="http://schemas.microsoft.com/office/drawing/2014/main" id="{E8CF725C-A457-4BAC-99AC-A433DB6E0094}"/>
              </a:ext>
            </a:extLst>
          </p:cNvPr>
          <p:cNvSpPr txBox="1">
            <a:spLocks/>
          </p:cNvSpPr>
          <p:nvPr/>
        </p:nvSpPr>
        <p:spPr>
          <a:xfrm>
            <a:off x="6149810" y="607334"/>
            <a:ext cx="5794852" cy="50540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029" indent="-228029" defTabSz="912114">
              <a:spcBef>
                <a:spcPts val="998"/>
              </a:spcBef>
            </a:pPr>
            <a:r>
              <a:rPr lang="en-US" sz="2594" dirty="0">
                <a:solidFill>
                  <a:srgbClr val="000000"/>
                </a:solidFill>
                <a:latin typeface="Calibri-Light"/>
              </a:rPr>
              <a:t>Increase in cases in Gauteng (Johannesburg) prompted investigation</a:t>
            </a:r>
          </a:p>
          <a:p>
            <a:pPr marL="228029" indent="-228029" defTabSz="912114">
              <a:spcBef>
                <a:spcPts val="998"/>
              </a:spcBef>
            </a:pPr>
            <a:r>
              <a:rPr lang="en-US" sz="2594" dirty="0">
                <a:solidFill>
                  <a:srgbClr val="000000"/>
                </a:solidFill>
                <a:latin typeface="Calibri-Light"/>
              </a:rPr>
              <a:t>Samples from 14-16 November</a:t>
            </a:r>
          </a:p>
          <a:p>
            <a:pPr marL="684086" lvl="1" indent="-228029" defTabSz="912114">
              <a:spcBef>
                <a:spcPts val="499"/>
              </a:spcBef>
              <a:buSzPct val="50000"/>
              <a:buFont typeface="Courier New" panose="02070309020205020404" pitchFamily="49" charset="0"/>
              <a:buChar char="o"/>
            </a:pPr>
            <a:r>
              <a:rPr lang="en-US" sz="2594" dirty="0">
                <a:solidFill>
                  <a:srgbClr val="000000"/>
                </a:solidFill>
                <a:latin typeface="Calibri-Light"/>
              </a:rPr>
              <a:t>S-gene target failure (ThermoFisher TaqPath™ qPCR) from </a:t>
            </a:r>
            <a:r>
              <a:rPr lang="el-GR" sz="2594" dirty="0">
                <a:solidFill>
                  <a:srgbClr val="000000"/>
                </a:solidFill>
                <a:latin typeface="Calibri-Light"/>
              </a:rPr>
              <a:t>Δ</a:t>
            </a:r>
            <a:r>
              <a:rPr lang="en-US" sz="2594" dirty="0">
                <a:solidFill>
                  <a:srgbClr val="000000"/>
                </a:solidFill>
                <a:latin typeface="Calibri-Light"/>
              </a:rPr>
              <a:t>69-70 deletion in spike sequence</a:t>
            </a:r>
          </a:p>
          <a:p>
            <a:pPr marL="228029" indent="-228029" defTabSz="912114">
              <a:spcBef>
                <a:spcPts val="998"/>
              </a:spcBef>
            </a:pPr>
            <a:r>
              <a:rPr lang="en-US" sz="2594" dirty="0">
                <a:solidFill>
                  <a:srgbClr val="000000"/>
                </a:solidFill>
                <a:latin typeface="Calibri-Light"/>
              </a:rPr>
              <a:t>23 November sequenced B.1.1.529</a:t>
            </a:r>
          </a:p>
          <a:p>
            <a:pPr marL="684086" lvl="1" indent="-228029" defTabSz="912114">
              <a:spcBef>
                <a:spcPts val="499"/>
              </a:spcBef>
              <a:buSzPct val="50000"/>
              <a:buFont typeface="Courier New" panose="02070309020205020404" pitchFamily="49" charset="0"/>
              <a:buChar char="o"/>
            </a:pPr>
            <a:r>
              <a:rPr lang="en-US" sz="2594" dirty="0">
                <a:solidFill>
                  <a:srgbClr val="000000"/>
                </a:solidFill>
                <a:latin typeface="Calibri-Light"/>
              </a:rPr>
              <a:t>Is this a cluster outbreak?</a:t>
            </a:r>
          </a:p>
          <a:p>
            <a:pPr marL="684086" lvl="1" indent="-228029" defTabSz="912114">
              <a:spcBef>
                <a:spcPts val="499"/>
              </a:spcBef>
              <a:buSzPct val="50000"/>
              <a:buFont typeface="Courier New" panose="02070309020205020404" pitchFamily="49" charset="0"/>
              <a:buChar char="o"/>
            </a:pPr>
            <a:r>
              <a:rPr lang="en-US" sz="2594" dirty="0">
                <a:solidFill>
                  <a:srgbClr val="000000"/>
                </a:solidFill>
                <a:latin typeface="Calibri-Light"/>
              </a:rPr>
              <a:t>Real resurgence (4th wave)?</a:t>
            </a:r>
            <a:endParaRPr lang="en-US" sz="2594" dirty="0">
              <a:solidFill>
                <a:srgbClr val="000000"/>
              </a:solidFill>
              <a:latin typeface="Calibri" panose="020F0502020204030204" pitchFamily="34" charset="0"/>
            </a:endParaRPr>
          </a:p>
        </p:txBody>
      </p:sp>
      <p:sp>
        <p:nvSpPr>
          <p:cNvPr id="6" name="TextBox 5">
            <a:extLst>
              <a:ext uri="{FF2B5EF4-FFF2-40B4-BE49-F238E27FC236}">
                <a16:creationId xmlns:a16="http://schemas.microsoft.com/office/drawing/2014/main" id="{2B1F1EB1-BC8B-4E3F-AA67-BACEA05F312D}"/>
              </a:ext>
            </a:extLst>
          </p:cNvPr>
          <p:cNvSpPr txBox="1"/>
          <p:nvPr/>
        </p:nvSpPr>
        <p:spPr>
          <a:xfrm>
            <a:off x="669509" y="5593587"/>
            <a:ext cx="5342522" cy="276314"/>
          </a:xfrm>
          <a:prstGeom prst="rect">
            <a:avLst/>
          </a:prstGeom>
          <a:noFill/>
        </p:spPr>
        <p:txBody>
          <a:bodyPr wrap="square" rtlCol="0">
            <a:spAutoFit/>
          </a:bodyPr>
          <a:lstStyle/>
          <a:p>
            <a:pPr defTabSz="912114"/>
            <a:r>
              <a:rPr lang="en-US" sz="1197" dirty="0">
                <a:solidFill>
                  <a:srgbClr val="000000"/>
                </a:solidFill>
                <a:latin typeface="Myriad Web Pro"/>
              </a:rPr>
              <a:t>November 23, 2021</a:t>
            </a:r>
          </a:p>
        </p:txBody>
      </p:sp>
      <p:pic>
        <p:nvPicPr>
          <p:cNvPr id="7" name="Picture 6">
            <a:extLst>
              <a:ext uri="{FF2B5EF4-FFF2-40B4-BE49-F238E27FC236}">
                <a16:creationId xmlns:a16="http://schemas.microsoft.com/office/drawing/2014/main" id="{CB0DCF50-BD79-4C87-8F1C-61C47D4E721E}"/>
              </a:ext>
            </a:extLst>
          </p:cNvPr>
          <p:cNvPicPr>
            <a:picLocks noChangeAspect="1"/>
          </p:cNvPicPr>
          <p:nvPr/>
        </p:nvPicPr>
        <p:blipFill>
          <a:blip r:embed="rId3"/>
          <a:stretch>
            <a:fillRect/>
          </a:stretch>
        </p:blipFill>
        <p:spPr>
          <a:xfrm>
            <a:off x="10185541" y="6097581"/>
            <a:ext cx="1624522" cy="577335"/>
          </a:xfrm>
          <a:prstGeom prst="rect">
            <a:avLst/>
          </a:prstGeom>
        </p:spPr>
      </p:pic>
    </p:spTree>
    <p:extLst>
      <p:ext uri="{BB962C8B-B14F-4D97-AF65-F5344CB8AC3E}">
        <p14:creationId xmlns:p14="http://schemas.microsoft.com/office/powerpoint/2010/main" val="314950169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C624D2-D917-457E-B72D-77F825D75913}"/>
              </a:ext>
            </a:extLst>
          </p:cNvPr>
          <p:cNvPicPr>
            <a:picLocks noChangeAspect="1"/>
          </p:cNvPicPr>
          <p:nvPr/>
        </p:nvPicPr>
        <p:blipFill>
          <a:blip r:embed="rId2"/>
          <a:stretch>
            <a:fillRect/>
          </a:stretch>
        </p:blipFill>
        <p:spPr>
          <a:xfrm>
            <a:off x="590946" y="681728"/>
            <a:ext cx="5489973" cy="4711097"/>
          </a:xfrm>
          <a:prstGeom prst="rect">
            <a:avLst/>
          </a:prstGeom>
        </p:spPr>
      </p:pic>
      <p:sp>
        <p:nvSpPr>
          <p:cNvPr id="7" name="Content Placeholder 6">
            <a:extLst>
              <a:ext uri="{FF2B5EF4-FFF2-40B4-BE49-F238E27FC236}">
                <a16:creationId xmlns:a16="http://schemas.microsoft.com/office/drawing/2014/main" id="{FD17BD5D-C736-48DE-8342-5C45D467AF7E}"/>
              </a:ext>
            </a:extLst>
          </p:cNvPr>
          <p:cNvSpPr txBox="1">
            <a:spLocks/>
          </p:cNvSpPr>
          <p:nvPr/>
        </p:nvSpPr>
        <p:spPr>
          <a:xfrm>
            <a:off x="6395824" y="681728"/>
            <a:ext cx="5320804" cy="47110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029" indent="-228029" defTabSz="912114">
              <a:spcBef>
                <a:spcPts val="998"/>
              </a:spcBef>
            </a:pPr>
            <a:r>
              <a:rPr lang="en-US" sz="2594" dirty="0">
                <a:solidFill>
                  <a:srgbClr val="000000"/>
                </a:solidFill>
                <a:latin typeface="Calibri-Light"/>
              </a:rPr>
              <a:t>Lab in Botswana isolated B.1.1.529 in samples that had been collected on 11 November </a:t>
            </a:r>
          </a:p>
          <a:p>
            <a:pPr marL="228029" indent="-228029" defTabSz="912114">
              <a:spcBef>
                <a:spcPts val="998"/>
              </a:spcBef>
            </a:pPr>
            <a:r>
              <a:rPr lang="en-US" sz="2594" dirty="0">
                <a:solidFill>
                  <a:srgbClr val="000000"/>
                </a:solidFill>
                <a:latin typeface="Calibri-Light"/>
              </a:rPr>
              <a:t>Botswana, South Africa, and Hong Kong all uploaded the sequence to GISAID on 23 November</a:t>
            </a:r>
          </a:p>
        </p:txBody>
      </p:sp>
      <p:sp>
        <p:nvSpPr>
          <p:cNvPr id="8" name="TextBox 7">
            <a:extLst>
              <a:ext uri="{FF2B5EF4-FFF2-40B4-BE49-F238E27FC236}">
                <a16:creationId xmlns:a16="http://schemas.microsoft.com/office/drawing/2014/main" id="{2CE74186-962F-4543-A512-A667CC899316}"/>
              </a:ext>
            </a:extLst>
          </p:cNvPr>
          <p:cNvSpPr txBox="1"/>
          <p:nvPr/>
        </p:nvSpPr>
        <p:spPr>
          <a:xfrm>
            <a:off x="1520227" y="6180253"/>
            <a:ext cx="9675178" cy="276314"/>
          </a:xfrm>
          <a:prstGeom prst="rect">
            <a:avLst/>
          </a:prstGeom>
          <a:noFill/>
        </p:spPr>
        <p:txBody>
          <a:bodyPr wrap="square" rtlCol="0">
            <a:spAutoFit/>
          </a:bodyPr>
          <a:lstStyle/>
          <a:p>
            <a:pPr defTabSz="912114"/>
            <a:r>
              <a:rPr lang="en-US" sz="1197" dirty="0">
                <a:solidFill>
                  <a:srgbClr val="000000"/>
                </a:solidFill>
                <a:latin typeface="Myriad Web Pro"/>
              </a:rPr>
              <a:t>https://www.bostonglobe.com/2021/11/29/metro/how-harvard-affiliated-lab-botswana-became-first-identify-omicron-variant/</a:t>
            </a:r>
          </a:p>
        </p:txBody>
      </p:sp>
    </p:spTree>
    <p:extLst>
      <p:ext uri="{BB962C8B-B14F-4D97-AF65-F5344CB8AC3E}">
        <p14:creationId xmlns:p14="http://schemas.microsoft.com/office/powerpoint/2010/main" val="122124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632F9E-C475-4034-B1C6-49A303F46FBE}"/>
              </a:ext>
            </a:extLst>
          </p:cNvPr>
          <p:cNvPicPr>
            <a:picLocks noChangeAspect="1"/>
          </p:cNvPicPr>
          <p:nvPr/>
        </p:nvPicPr>
        <p:blipFill>
          <a:blip r:embed="rId2"/>
          <a:stretch>
            <a:fillRect/>
          </a:stretch>
        </p:blipFill>
        <p:spPr>
          <a:xfrm>
            <a:off x="329124" y="1887338"/>
            <a:ext cx="11713268" cy="3325343"/>
          </a:xfrm>
          <a:prstGeom prst="rect">
            <a:avLst/>
          </a:prstGeom>
        </p:spPr>
      </p:pic>
      <p:sp>
        <p:nvSpPr>
          <p:cNvPr id="6" name="Title 5">
            <a:extLst>
              <a:ext uri="{FF2B5EF4-FFF2-40B4-BE49-F238E27FC236}">
                <a16:creationId xmlns:a16="http://schemas.microsoft.com/office/drawing/2014/main" id="{73DACF2E-9B44-4734-933C-F1DAFE2D7DFF}"/>
              </a:ext>
            </a:extLst>
          </p:cNvPr>
          <p:cNvSpPr txBox="1">
            <a:spLocks/>
          </p:cNvSpPr>
          <p:nvPr/>
        </p:nvSpPr>
        <p:spPr>
          <a:xfrm>
            <a:off x="119447" y="329272"/>
            <a:ext cx="11988096" cy="8845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2114"/>
            <a:r>
              <a:rPr lang="en-US" sz="3392" b="1" dirty="0">
                <a:solidFill>
                  <a:prstClr val="black"/>
                </a:solidFill>
                <a:latin typeface="Calibri" panose="020F0502020204030204"/>
              </a:rPr>
              <a:t>Number of variants by epiweek – South Africa, 2021</a:t>
            </a:r>
          </a:p>
        </p:txBody>
      </p:sp>
      <p:sp>
        <p:nvSpPr>
          <p:cNvPr id="7" name="TextBox 6">
            <a:extLst>
              <a:ext uri="{FF2B5EF4-FFF2-40B4-BE49-F238E27FC236}">
                <a16:creationId xmlns:a16="http://schemas.microsoft.com/office/drawing/2014/main" id="{1CD1851E-2E54-4D62-A578-671591F00817}"/>
              </a:ext>
            </a:extLst>
          </p:cNvPr>
          <p:cNvSpPr txBox="1"/>
          <p:nvPr/>
        </p:nvSpPr>
        <p:spPr>
          <a:xfrm>
            <a:off x="674322" y="4496668"/>
            <a:ext cx="1617960" cy="337716"/>
          </a:xfrm>
          <a:prstGeom prst="rect">
            <a:avLst/>
          </a:prstGeom>
          <a:noFill/>
        </p:spPr>
        <p:txBody>
          <a:bodyPr wrap="square" rtlCol="0">
            <a:spAutoFit/>
          </a:bodyPr>
          <a:lstStyle/>
          <a:p>
            <a:pPr algn="ctr" defTabSz="912114"/>
            <a:r>
              <a:rPr lang="en-US" sz="1596" b="1" dirty="0">
                <a:solidFill>
                  <a:prstClr val="white"/>
                </a:solidFill>
                <a:latin typeface="Calibri" panose="020F0502020204030204"/>
              </a:rPr>
              <a:t>Beta (B.1.351)</a:t>
            </a:r>
          </a:p>
        </p:txBody>
      </p:sp>
      <p:sp>
        <p:nvSpPr>
          <p:cNvPr id="10" name="TextBox 9">
            <a:extLst>
              <a:ext uri="{FF2B5EF4-FFF2-40B4-BE49-F238E27FC236}">
                <a16:creationId xmlns:a16="http://schemas.microsoft.com/office/drawing/2014/main" id="{8C482B54-DC32-403A-B7FE-AC2AAC51FCE1}"/>
              </a:ext>
            </a:extLst>
          </p:cNvPr>
          <p:cNvSpPr txBox="1"/>
          <p:nvPr/>
        </p:nvSpPr>
        <p:spPr>
          <a:xfrm>
            <a:off x="6113498" y="4451715"/>
            <a:ext cx="1617960" cy="337716"/>
          </a:xfrm>
          <a:prstGeom prst="rect">
            <a:avLst/>
          </a:prstGeom>
          <a:noFill/>
        </p:spPr>
        <p:txBody>
          <a:bodyPr wrap="square" rtlCol="0">
            <a:spAutoFit/>
          </a:bodyPr>
          <a:lstStyle/>
          <a:p>
            <a:pPr algn="ctr" defTabSz="912114"/>
            <a:r>
              <a:rPr lang="en-US" sz="1596" b="1" dirty="0">
                <a:solidFill>
                  <a:prstClr val="black"/>
                </a:solidFill>
                <a:latin typeface="Calibri" panose="020F0502020204030204"/>
              </a:rPr>
              <a:t>Delta (B.1.617.2)</a:t>
            </a:r>
          </a:p>
        </p:txBody>
      </p:sp>
      <p:sp>
        <p:nvSpPr>
          <p:cNvPr id="11" name="TextBox 10">
            <a:extLst>
              <a:ext uri="{FF2B5EF4-FFF2-40B4-BE49-F238E27FC236}">
                <a16:creationId xmlns:a16="http://schemas.microsoft.com/office/drawing/2014/main" id="{0ACF9D71-371F-4DCF-8521-8D499B440C4F}"/>
              </a:ext>
            </a:extLst>
          </p:cNvPr>
          <p:cNvSpPr txBox="1"/>
          <p:nvPr/>
        </p:nvSpPr>
        <p:spPr>
          <a:xfrm>
            <a:off x="9110522" y="3500065"/>
            <a:ext cx="1617960" cy="583328"/>
          </a:xfrm>
          <a:prstGeom prst="rect">
            <a:avLst/>
          </a:prstGeom>
          <a:noFill/>
        </p:spPr>
        <p:txBody>
          <a:bodyPr wrap="square" rtlCol="0">
            <a:spAutoFit/>
          </a:bodyPr>
          <a:lstStyle/>
          <a:p>
            <a:pPr algn="ctr" defTabSz="912114"/>
            <a:r>
              <a:rPr lang="en-US" sz="1596" b="1" dirty="0">
                <a:solidFill>
                  <a:prstClr val="black"/>
                </a:solidFill>
                <a:latin typeface="Calibri" panose="020F0502020204030204"/>
              </a:rPr>
              <a:t>Omicron (B.1.1.529)</a:t>
            </a:r>
          </a:p>
        </p:txBody>
      </p:sp>
      <p:cxnSp>
        <p:nvCxnSpPr>
          <p:cNvPr id="13" name="Straight Arrow Connector 12">
            <a:extLst>
              <a:ext uri="{FF2B5EF4-FFF2-40B4-BE49-F238E27FC236}">
                <a16:creationId xmlns:a16="http://schemas.microsoft.com/office/drawing/2014/main" id="{00C43A96-ADC8-40DE-A2EC-920CC2F4A48C}"/>
              </a:ext>
            </a:extLst>
          </p:cNvPr>
          <p:cNvCxnSpPr>
            <a:cxnSpLocks/>
          </p:cNvCxnSpPr>
          <p:nvPr/>
        </p:nvCxnSpPr>
        <p:spPr>
          <a:xfrm>
            <a:off x="10033517" y="4083393"/>
            <a:ext cx="412634" cy="31710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F26EC787-D983-4EC1-B7C6-7B5A941F3929}"/>
              </a:ext>
            </a:extLst>
          </p:cNvPr>
          <p:cNvPicPr>
            <a:picLocks noChangeAspect="1"/>
          </p:cNvPicPr>
          <p:nvPr/>
        </p:nvPicPr>
        <p:blipFill>
          <a:blip r:embed="rId3"/>
          <a:stretch>
            <a:fillRect/>
          </a:stretch>
        </p:blipFill>
        <p:spPr>
          <a:xfrm>
            <a:off x="10120386" y="5941873"/>
            <a:ext cx="1726547" cy="613593"/>
          </a:xfrm>
          <a:prstGeom prst="rect">
            <a:avLst/>
          </a:prstGeom>
        </p:spPr>
      </p:pic>
      <p:sp>
        <p:nvSpPr>
          <p:cNvPr id="14" name="TextBox 13">
            <a:extLst>
              <a:ext uri="{FF2B5EF4-FFF2-40B4-BE49-F238E27FC236}">
                <a16:creationId xmlns:a16="http://schemas.microsoft.com/office/drawing/2014/main" id="{4DB3223A-E633-40B8-BA76-FF7E65A6419D}"/>
              </a:ext>
            </a:extLst>
          </p:cNvPr>
          <p:cNvSpPr txBox="1"/>
          <p:nvPr/>
        </p:nvSpPr>
        <p:spPr>
          <a:xfrm>
            <a:off x="181243" y="2240741"/>
            <a:ext cx="409273" cy="245612"/>
          </a:xfrm>
          <a:prstGeom prst="rect">
            <a:avLst/>
          </a:prstGeom>
          <a:solidFill>
            <a:schemeClr val="bg1"/>
          </a:solidFill>
        </p:spPr>
        <p:txBody>
          <a:bodyPr wrap="square" rtlCol="0">
            <a:spAutoFit/>
          </a:bodyPr>
          <a:lstStyle/>
          <a:p>
            <a:pPr algn="ctr" defTabSz="912114"/>
            <a:r>
              <a:rPr lang="en-US" sz="998" dirty="0">
                <a:solidFill>
                  <a:prstClr val="black"/>
                </a:solidFill>
                <a:latin typeface="Calibri" panose="020F0502020204030204"/>
              </a:rPr>
              <a:t>900</a:t>
            </a:r>
          </a:p>
        </p:txBody>
      </p:sp>
      <p:sp>
        <p:nvSpPr>
          <p:cNvPr id="16" name="TextBox 15">
            <a:extLst>
              <a:ext uri="{FF2B5EF4-FFF2-40B4-BE49-F238E27FC236}">
                <a16:creationId xmlns:a16="http://schemas.microsoft.com/office/drawing/2014/main" id="{A39CB3CD-77A6-4FCA-B9E0-46D96AA9CA46}"/>
              </a:ext>
            </a:extLst>
          </p:cNvPr>
          <p:cNvSpPr txBox="1"/>
          <p:nvPr/>
        </p:nvSpPr>
        <p:spPr>
          <a:xfrm>
            <a:off x="181243" y="3932639"/>
            <a:ext cx="409273" cy="245612"/>
          </a:xfrm>
          <a:prstGeom prst="rect">
            <a:avLst/>
          </a:prstGeom>
          <a:solidFill>
            <a:schemeClr val="bg1"/>
          </a:solidFill>
        </p:spPr>
        <p:txBody>
          <a:bodyPr wrap="square" rtlCol="0">
            <a:spAutoFit/>
          </a:bodyPr>
          <a:lstStyle/>
          <a:p>
            <a:pPr algn="ctr" defTabSz="912114"/>
            <a:r>
              <a:rPr lang="en-US" sz="998" dirty="0">
                <a:solidFill>
                  <a:prstClr val="black"/>
                </a:solidFill>
                <a:latin typeface="Calibri" panose="020F0502020204030204"/>
              </a:rPr>
              <a:t>300</a:t>
            </a:r>
          </a:p>
        </p:txBody>
      </p:sp>
      <p:sp>
        <p:nvSpPr>
          <p:cNvPr id="17" name="TextBox 16">
            <a:extLst>
              <a:ext uri="{FF2B5EF4-FFF2-40B4-BE49-F238E27FC236}">
                <a16:creationId xmlns:a16="http://schemas.microsoft.com/office/drawing/2014/main" id="{41F11AA4-D681-4AC1-ACB0-1F4BDEC5F5E7}"/>
              </a:ext>
            </a:extLst>
          </p:cNvPr>
          <p:cNvSpPr txBox="1"/>
          <p:nvPr/>
        </p:nvSpPr>
        <p:spPr>
          <a:xfrm>
            <a:off x="192104" y="3087726"/>
            <a:ext cx="409273" cy="552627"/>
          </a:xfrm>
          <a:prstGeom prst="rect">
            <a:avLst/>
          </a:prstGeom>
          <a:solidFill>
            <a:schemeClr val="bg1"/>
          </a:solidFill>
        </p:spPr>
        <p:txBody>
          <a:bodyPr wrap="square" rtlCol="0">
            <a:spAutoFit/>
          </a:bodyPr>
          <a:lstStyle/>
          <a:p>
            <a:pPr algn="ctr" defTabSz="912114"/>
            <a:r>
              <a:rPr lang="en-US" sz="998" dirty="0">
                <a:solidFill>
                  <a:prstClr val="black"/>
                </a:solidFill>
                <a:latin typeface="Calibri" panose="020F0502020204030204"/>
              </a:rPr>
              <a:t>600</a:t>
            </a:r>
          </a:p>
          <a:p>
            <a:pPr algn="ctr" defTabSz="912114"/>
            <a:endParaRPr lang="en-US" sz="998" dirty="0">
              <a:solidFill>
                <a:prstClr val="black"/>
              </a:solidFill>
              <a:latin typeface="Calibri" panose="020F0502020204030204"/>
            </a:endParaRPr>
          </a:p>
          <a:p>
            <a:pPr algn="ctr" defTabSz="912114"/>
            <a:endParaRPr lang="en-US" sz="998" dirty="0">
              <a:solidFill>
                <a:prstClr val="black"/>
              </a:solidFill>
              <a:latin typeface="Calibri" panose="020F0502020204030204"/>
            </a:endParaRPr>
          </a:p>
        </p:txBody>
      </p:sp>
      <p:sp>
        <p:nvSpPr>
          <p:cNvPr id="12" name="TextBox 11">
            <a:extLst>
              <a:ext uri="{FF2B5EF4-FFF2-40B4-BE49-F238E27FC236}">
                <a16:creationId xmlns:a16="http://schemas.microsoft.com/office/drawing/2014/main" id="{F93CA04A-E9F0-476E-88C4-6987291FF379}"/>
              </a:ext>
            </a:extLst>
          </p:cNvPr>
          <p:cNvSpPr txBox="1"/>
          <p:nvPr/>
        </p:nvSpPr>
        <p:spPr>
          <a:xfrm rot="16200000">
            <a:off x="-611562" y="3488441"/>
            <a:ext cx="1548889" cy="260963"/>
          </a:xfrm>
          <a:prstGeom prst="rect">
            <a:avLst/>
          </a:prstGeom>
          <a:solidFill>
            <a:schemeClr val="bg1"/>
          </a:solidFill>
        </p:spPr>
        <p:txBody>
          <a:bodyPr wrap="square" rtlCol="0">
            <a:spAutoFit/>
          </a:bodyPr>
          <a:lstStyle/>
          <a:p>
            <a:pPr algn="ctr" defTabSz="912114"/>
            <a:r>
              <a:rPr lang="en-US" sz="1097" dirty="0">
                <a:solidFill>
                  <a:prstClr val="black"/>
                </a:solidFill>
                <a:latin typeface="Calibri" panose="020F0502020204030204"/>
              </a:rPr>
              <a:t>Number</a:t>
            </a:r>
          </a:p>
        </p:txBody>
      </p:sp>
      <p:sp>
        <p:nvSpPr>
          <p:cNvPr id="18" name="TextBox 17">
            <a:extLst>
              <a:ext uri="{FF2B5EF4-FFF2-40B4-BE49-F238E27FC236}">
                <a16:creationId xmlns:a16="http://schemas.microsoft.com/office/drawing/2014/main" id="{BC75FB83-D7C1-482B-ABA7-02F9C641BF7B}"/>
              </a:ext>
            </a:extLst>
          </p:cNvPr>
          <p:cNvSpPr txBox="1"/>
          <p:nvPr/>
        </p:nvSpPr>
        <p:spPr>
          <a:xfrm>
            <a:off x="183656" y="4704211"/>
            <a:ext cx="409273" cy="245612"/>
          </a:xfrm>
          <a:prstGeom prst="rect">
            <a:avLst/>
          </a:prstGeom>
          <a:solidFill>
            <a:schemeClr val="bg1"/>
          </a:solidFill>
        </p:spPr>
        <p:txBody>
          <a:bodyPr wrap="square" rtlCol="0">
            <a:spAutoFit/>
          </a:bodyPr>
          <a:lstStyle/>
          <a:p>
            <a:pPr algn="ctr" defTabSz="912114"/>
            <a:r>
              <a:rPr lang="en-US" sz="998" dirty="0">
                <a:solidFill>
                  <a:prstClr val="black"/>
                </a:solidFill>
                <a:latin typeface="Calibri" panose="020F0502020204030204"/>
              </a:rPr>
              <a:t>   0</a:t>
            </a:r>
          </a:p>
        </p:txBody>
      </p:sp>
      <p:sp>
        <p:nvSpPr>
          <p:cNvPr id="19" name="TextBox 18">
            <a:extLst>
              <a:ext uri="{FF2B5EF4-FFF2-40B4-BE49-F238E27FC236}">
                <a16:creationId xmlns:a16="http://schemas.microsoft.com/office/drawing/2014/main" id="{A7BD5AE1-2FDC-41B1-9942-AB434CCDA9BC}"/>
              </a:ext>
            </a:extLst>
          </p:cNvPr>
          <p:cNvSpPr txBox="1"/>
          <p:nvPr/>
        </p:nvSpPr>
        <p:spPr>
          <a:xfrm>
            <a:off x="5016053" y="5076971"/>
            <a:ext cx="1548889" cy="260963"/>
          </a:xfrm>
          <a:prstGeom prst="rect">
            <a:avLst/>
          </a:prstGeom>
          <a:solidFill>
            <a:schemeClr val="bg1"/>
          </a:solidFill>
        </p:spPr>
        <p:txBody>
          <a:bodyPr wrap="square" rtlCol="0">
            <a:spAutoFit/>
          </a:bodyPr>
          <a:lstStyle/>
          <a:p>
            <a:pPr algn="ctr" defTabSz="912114"/>
            <a:r>
              <a:rPr lang="en-US" sz="1097" dirty="0">
                <a:solidFill>
                  <a:prstClr val="black"/>
                </a:solidFill>
                <a:latin typeface="Calibri" panose="020F0502020204030204"/>
              </a:rPr>
              <a:t>Week in 2021</a:t>
            </a:r>
          </a:p>
        </p:txBody>
      </p:sp>
      <p:sp>
        <p:nvSpPr>
          <p:cNvPr id="20" name="TextBox 19">
            <a:extLst>
              <a:ext uri="{FF2B5EF4-FFF2-40B4-BE49-F238E27FC236}">
                <a16:creationId xmlns:a16="http://schemas.microsoft.com/office/drawing/2014/main" id="{A61CD278-4349-4EA9-8FD4-6320D5B6C39D}"/>
              </a:ext>
            </a:extLst>
          </p:cNvPr>
          <p:cNvSpPr txBox="1"/>
          <p:nvPr/>
        </p:nvSpPr>
        <p:spPr>
          <a:xfrm>
            <a:off x="1520227" y="6180253"/>
            <a:ext cx="9675178" cy="276314"/>
          </a:xfrm>
          <a:prstGeom prst="rect">
            <a:avLst/>
          </a:prstGeom>
          <a:noFill/>
        </p:spPr>
        <p:txBody>
          <a:bodyPr wrap="square" rtlCol="0">
            <a:spAutoFit/>
          </a:bodyPr>
          <a:lstStyle/>
          <a:p>
            <a:pPr defTabSz="912114"/>
            <a:r>
              <a:rPr lang="en-US" sz="1197" dirty="0">
                <a:solidFill>
                  <a:srgbClr val="000000"/>
                </a:solidFill>
                <a:latin typeface="Calibri" panose="020F0502020204030204"/>
              </a:rPr>
              <a:t>https://www.nicd.ac.za/wp-content/uploads/2021/12/Update-of-SA-sequencing-data-from-GISAID-1-Dec-Final.pdf</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3FC29FA4-3CB6-4239-A72E-B614DC2472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381" y="5995101"/>
            <a:ext cx="1155952" cy="662705"/>
          </a:xfrm>
          <a:prstGeom prst="rect">
            <a:avLst/>
          </a:prstGeom>
        </p:spPr>
      </p:pic>
      <p:sp>
        <p:nvSpPr>
          <p:cNvPr id="2" name="Rectangle 1">
            <a:extLst>
              <a:ext uri="{FF2B5EF4-FFF2-40B4-BE49-F238E27FC236}">
                <a16:creationId xmlns:a16="http://schemas.microsoft.com/office/drawing/2014/main" id="{18C200BF-3937-49A2-9E89-838DBB91CE5D}"/>
              </a:ext>
            </a:extLst>
          </p:cNvPr>
          <p:cNvSpPr/>
          <p:nvPr/>
        </p:nvSpPr>
        <p:spPr>
          <a:xfrm>
            <a:off x="10599856" y="1545000"/>
            <a:ext cx="409272" cy="35319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dirty="0">
              <a:solidFill>
                <a:prstClr val="white"/>
              </a:solidFill>
              <a:latin typeface="Calibri" panose="020F0502020204030204"/>
            </a:endParaRPr>
          </a:p>
        </p:txBody>
      </p:sp>
    </p:spTree>
    <p:extLst>
      <p:ext uri="{BB962C8B-B14F-4D97-AF65-F5344CB8AC3E}">
        <p14:creationId xmlns:p14="http://schemas.microsoft.com/office/powerpoint/2010/main" val="403902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06A6B1-4778-4952-9EAE-727C0A3EC335}"/>
              </a:ext>
            </a:extLst>
          </p:cNvPr>
          <p:cNvSpPr>
            <a:spLocks noGrp="1"/>
          </p:cNvSpPr>
          <p:nvPr>
            <p:ph type="title"/>
          </p:nvPr>
        </p:nvSpPr>
        <p:spPr>
          <a:xfrm>
            <a:off x="119447" y="-50787"/>
            <a:ext cx="11988096" cy="1322284"/>
          </a:xfrm>
        </p:spPr>
        <p:txBody>
          <a:bodyPr>
            <a:normAutofit/>
          </a:bodyPr>
          <a:lstStyle/>
          <a:p>
            <a:pPr algn="ctr"/>
            <a:r>
              <a:rPr lang="en-US" sz="3392" b="1" dirty="0">
                <a:latin typeface="+mn-lt"/>
              </a:rPr>
              <a:t>PCR proxy for new variant – S-gene target failure (SGTF)</a:t>
            </a:r>
          </a:p>
        </p:txBody>
      </p:sp>
      <p:sp>
        <p:nvSpPr>
          <p:cNvPr id="7" name="Content Placeholder 6">
            <a:extLst>
              <a:ext uri="{FF2B5EF4-FFF2-40B4-BE49-F238E27FC236}">
                <a16:creationId xmlns:a16="http://schemas.microsoft.com/office/drawing/2014/main" id="{78CBDBE5-60D4-4CA1-8873-4154608DADC0}"/>
              </a:ext>
            </a:extLst>
          </p:cNvPr>
          <p:cNvSpPr>
            <a:spLocks noGrp="1"/>
          </p:cNvSpPr>
          <p:nvPr>
            <p:ph idx="1"/>
          </p:nvPr>
        </p:nvSpPr>
        <p:spPr>
          <a:xfrm>
            <a:off x="6884469" y="1116079"/>
            <a:ext cx="5103629" cy="5054085"/>
          </a:xfrm>
        </p:spPr>
        <p:txBody>
          <a:bodyPr>
            <a:normAutofit/>
          </a:bodyPr>
          <a:lstStyle/>
          <a:p>
            <a:pPr algn="l"/>
            <a:r>
              <a:rPr lang="en-US" sz="2594" dirty="0">
                <a:latin typeface="Calibri" panose="020F0502020204030204" pitchFamily="34" charset="0"/>
              </a:rPr>
              <a:t>New increase in S-gene target failure noted by NHLS and private labs very recently beginning in  mid-November </a:t>
            </a:r>
            <a:endParaRPr lang="en-US" sz="2594" dirty="0">
              <a:latin typeface="ArialMT"/>
            </a:endParaRPr>
          </a:p>
        </p:txBody>
      </p:sp>
      <p:pic>
        <p:nvPicPr>
          <p:cNvPr id="11" name="Picture 10">
            <a:extLst>
              <a:ext uri="{FF2B5EF4-FFF2-40B4-BE49-F238E27FC236}">
                <a16:creationId xmlns:a16="http://schemas.microsoft.com/office/drawing/2014/main" id="{0831DDF5-E2BE-4B51-8451-E076E7DED52A}"/>
              </a:ext>
            </a:extLst>
          </p:cNvPr>
          <p:cNvPicPr>
            <a:picLocks noChangeAspect="1"/>
          </p:cNvPicPr>
          <p:nvPr/>
        </p:nvPicPr>
        <p:blipFill>
          <a:blip r:embed="rId2"/>
          <a:stretch>
            <a:fillRect/>
          </a:stretch>
        </p:blipFill>
        <p:spPr>
          <a:xfrm>
            <a:off x="390916" y="1093326"/>
            <a:ext cx="6563443" cy="4438202"/>
          </a:xfrm>
          <a:prstGeom prst="rect">
            <a:avLst/>
          </a:prstGeom>
        </p:spPr>
      </p:pic>
      <p:pic>
        <p:nvPicPr>
          <p:cNvPr id="12" name="Picture 11">
            <a:extLst>
              <a:ext uri="{FF2B5EF4-FFF2-40B4-BE49-F238E27FC236}">
                <a16:creationId xmlns:a16="http://schemas.microsoft.com/office/drawing/2014/main" id="{D46C831E-A0E3-43A1-A7D6-2732A4B691E6}"/>
              </a:ext>
            </a:extLst>
          </p:cNvPr>
          <p:cNvPicPr>
            <a:picLocks noChangeAspect="1"/>
          </p:cNvPicPr>
          <p:nvPr/>
        </p:nvPicPr>
        <p:blipFill>
          <a:blip r:embed="rId3"/>
          <a:stretch>
            <a:fillRect/>
          </a:stretch>
        </p:blipFill>
        <p:spPr>
          <a:xfrm>
            <a:off x="1712295" y="5633334"/>
            <a:ext cx="3681125" cy="445210"/>
          </a:xfrm>
          <a:prstGeom prst="rect">
            <a:avLst/>
          </a:prstGeom>
        </p:spPr>
      </p:pic>
      <p:pic>
        <p:nvPicPr>
          <p:cNvPr id="13" name="Picture 12">
            <a:extLst>
              <a:ext uri="{FF2B5EF4-FFF2-40B4-BE49-F238E27FC236}">
                <a16:creationId xmlns:a16="http://schemas.microsoft.com/office/drawing/2014/main" id="{9A412969-DF3A-4A50-9724-6A259972AFDC}"/>
              </a:ext>
            </a:extLst>
          </p:cNvPr>
          <p:cNvPicPr>
            <a:picLocks noChangeAspect="1"/>
          </p:cNvPicPr>
          <p:nvPr/>
        </p:nvPicPr>
        <p:blipFill>
          <a:blip r:embed="rId4"/>
          <a:stretch>
            <a:fillRect/>
          </a:stretch>
        </p:blipFill>
        <p:spPr>
          <a:xfrm>
            <a:off x="10120386" y="5941873"/>
            <a:ext cx="1726547" cy="613593"/>
          </a:xfrm>
          <a:prstGeom prst="rect">
            <a:avLst/>
          </a:prstGeom>
        </p:spPr>
      </p:pic>
      <p:sp>
        <p:nvSpPr>
          <p:cNvPr id="2" name="TextBox 1">
            <a:extLst>
              <a:ext uri="{FF2B5EF4-FFF2-40B4-BE49-F238E27FC236}">
                <a16:creationId xmlns:a16="http://schemas.microsoft.com/office/drawing/2014/main" id="{EBEB563D-764F-449C-8F93-F3DC953E6392}"/>
              </a:ext>
            </a:extLst>
          </p:cNvPr>
          <p:cNvSpPr txBox="1"/>
          <p:nvPr/>
        </p:nvSpPr>
        <p:spPr>
          <a:xfrm rot="16200000">
            <a:off x="-1361293" y="2495172"/>
            <a:ext cx="3681126" cy="307016"/>
          </a:xfrm>
          <a:prstGeom prst="rect">
            <a:avLst/>
          </a:prstGeom>
          <a:solidFill>
            <a:schemeClr val="bg1"/>
          </a:solidFill>
        </p:spPr>
        <p:txBody>
          <a:bodyPr wrap="square" rtlCol="0">
            <a:spAutoFit/>
          </a:bodyPr>
          <a:lstStyle/>
          <a:p>
            <a:pPr algn="ctr" defTabSz="912114"/>
            <a:r>
              <a:rPr lang="en-US" sz="1397" dirty="0">
                <a:solidFill>
                  <a:prstClr val="black"/>
                </a:solidFill>
                <a:latin typeface="Calibri" panose="020F0502020204030204"/>
              </a:rPr>
              <a:t>TaqPath™ Positive Test County</a:t>
            </a:r>
          </a:p>
        </p:txBody>
      </p:sp>
      <p:grpSp>
        <p:nvGrpSpPr>
          <p:cNvPr id="14" name="Group 13">
            <a:extLst>
              <a:ext uri="{FF2B5EF4-FFF2-40B4-BE49-F238E27FC236}">
                <a16:creationId xmlns:a16="http://schemas.microsoft.com/office/drawing/2014/main" id="{847253E9-0974-426B-A6EA-C492577D506F}"/>
              </a:ext>
            </a:extLst>
          </p:cNvPr>
          <p:cNvGrpSpPr/>
          <p:nvPr/>
        </p:nvGrpSpPr>
        <p:grpSpPr>
          <a:xfrm>
            <a:off x="511847" y="1116079"/>
            <a:ext cx="6372622" cy="2790703"/>
            <a:chOff x="513116" y="1110343"/>
            <a:chExt cx="6388427" cy="2797624"/>
          </a:xfrm>
        </p:grpSpPr>
        <p:sp>
          <p:nvSpPr>
            <p:cNvPr id="8" name="TextBox 7">
              <a:extLst>
                <a:ext uri="{FF2B5EF4-FFF2-40B4-BE49-F238E27FC236}">
                  <a16:creationId xmlns:a16="http://schemas.microsoft.com/office/drawing/2014/main" id="{4C5224AC-CCC9-48CC-A17D-A03CA2B0E4A0}"/>
                </a:ext>
              </a:extLst>
            </p:cNvPr>
            <p:cNvSpPr txBox="1"/>
            <p:nvPr/>
          </p:nvSpPr>
          <p:spPr>
            <a:xfrm rot="16200000">
              <a:off x="4994583" y="2414311"/>
              <a:ext cx="2464093" cy="523220"/>
            </a:xfrm>
            <a:prstGeom prst="rect">
              <a:avLst/>
            </a:prstGeom>
            <a:solidFill>
              <a:schemeClr val="bg1"/>
            </a:solidFill>
          </p:spPr>
          <p:txBody>
            <a:bodyPr wrap="square" rtlCol="0">
              <a:spAutoFit/>
            </a:bodyPr>
            <a:lstStyle/>
            <a:p>
              <a:pPr algn="ctr" defTabSz="912114"/>
              <a:r>
                <a:rPr lang="en-US" sz="1397" dirty="0">
                  <a:solidFill>
                    <a:prstClr val="black"/>
                  </a:solidFill>
                  <a:latin typeface="Calibri" panose="020F0502020204030204"/>
                </a:rPr>
                <a:t>Moving per day Average of                                           Average Percent SGTF </a:t>
              </a:r>
            </a:p>
          </p:txBody>
        </p:sp>
        <p:pic>
          <p:nvPicPr>
            <p:cNvPr id="4" name="Picture 3">
              <a:extLst>
                <a:ext uri="{FF2B5EF4-FFF2-40B4-BE49-F238E27FC236}">
                  <a16:creationId xmlns:a16="http://schemas.microsoft.com/office/drawing/2014/main" id="{AAC415A0-83E5-4876-8B8F-3DF1512A451E}"/>
                </a:ext>
              </a:extLst>
            </p:cNvPr>
            <p:cNvPicPr>
              <a:picLocks noChangeAspect="1"/>
            </p:cNvPicPr>
            <p:nvPr/>
          </p:nvPicPr>
          <p:blipFill>
            <a:blip r:embed="rId5"/>
            <a:stretch>
              <a:fillRect/>
            </a:stretch>
          </p:blipFill>
          <p:spPr>
            <a:xfrm>
              <a:off x="3459616" y="1368204"/>
              <a:ext cx="1240896" cy="476250"/>
            </a:xfrm>
            <a:prstGeom prst="rect">
              <a:avLst/>
            </a:prstGeom>
          </p:spPr>
        </p:pic>
        <p:sp>
          <p:nvSpPr>
            <p:cNvPr id="5" name="Rectangle 4">
              <a:extLst>
                <a:ext uri="{FF2B5EF4-FFF2-40B4-BE49-F238E27FC236}">
                  <a16:creationId xmlns:a16="http://schemas.microsoft.com/office/drawing/2014/main" id="{54168941-F511-4E46-9060-62A92AFCD1F2}"/>
                </a:ext>
              </a:extLst>
            </p:cNvPr>
            <p:cNvSpPr/>
            <p:nvPr/>
          </p:nvSpPr>
          <p:spPr>
            <a:xfrm>
              <a:off x="6096000" y="1110343"/>
              <a:ext cx="805543" cy="453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panose="020F0502020204030204"/>
              </a:endParaRPr>
            </a:p>
          </p:txBody>
        </p:sp>
        <p:cxnSp>
          <p:nvCxnSpPr>
            <p:cNvPr id="10" name="Straight Connector 9">
              <a:extLst>
                <a:ext uri="{FF2B5EF4-FFF2-40B4-BE49-F238E27FC236}">
                  <a16:creationId xmlns:a16="http://schemas.microsoft.com/office/drawing/2014/main" id="{E9661841-958E-4A5C-BD60-5F48DA46F541}"/>
                </a:ext>
              </a:extLst>
            </p:cNvPr>
            <p:cNvCxnSpPr>
              <a:cxnSpLocks/>
            </p:cNvCxnSpPr>
            <p:nvPr/>
          </p:nvCxnSpPr>
          <p:spPr>
            <a:xfrm flipV="1">
              <a:off x="513116" y="1182620"/>
              <a:ext cx="5713513"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04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063E3D-09D5-4F0F-B8DF-720357A3F843}"/>
              </a:ext>
            </a:extLst>
          </p:cNvPr>
          <p:cNvPicPr>
            <a:picLocks noChangeAspect="1"/>
          </p:cNvPicPr>
          <p:nvPr/>
        </p:nvPicPr>
        <p:blipFill>
          <a:blip r:embed="rId2"/>
          <a:stretch>
            <a:fillRect/>
          </a:stretch>
        </p:blipFill>
        <p:spPr>
          <a:xfrm>
            <a:off x="364099" y="896867"/>
            <a:ext cx="6314054" cy="5700317"/>
          </a:xfrm>
          <a:prstGeom prst="rect">
            <a:avLst/>
          </a:prstGeom>
        </p:spPr>
      </p:pic>
      <p:sp>
        <p:nvSpPr>
          <p:cNvPr id="6" name="Title 5">
            <a:extLst>
              <a:ext uri="{FF2B5EF4-FFF2-40B4-BE49-F238E27FC236}">
                <a16:creationId xmlns:a16="http://schemas.microsoft.com/office/drawing/2014/main" id="{B806A6B1-4778-4952-9EAE-727C0A3EC335}"/>
              </a:ext>
            </a:extLst>
          </p:cNvPr>
          <p:cNvSpPr>
            <a:spLocks noGrp="1"/>
          </p:cNvSpPr>
          <p:nvPr>
            <p:ph type="title"/>
          </p:nvPr>
        </p:nvSpPr>
        <p:spPr>
          <a:xfrm>
            <a:off x="119447" y="-126799"/>
            <a:ext cx="11988096" cy="1322284"/>
          </a:xfrm>
        </p:spPr>
        <p:txBody>
          <a:bodyPr>
            <a:normAutofit/>
          </a:bodyPr>
          <a:lstStyle/>
          <a:p>
            <a:pPr algn="ctr"/>
            <a:r>
              <a:rPr lang="en-US" sz="3392" b="1" dirty="0">
                <a:latin typeface="+mn-lt"/>
              </a:rPr>
              <a:t>SGTF detected in multiple provinces</a:t>
            </a:r>
          </a:p>
        </p:txBody>
      </p:sp>
      <p:sp>
        <p:nvSpPr>
          <p:cNvPr id="7" name="Content Placeholder 6">
            <a:extLst>
              <a:ext uri="{FF2B5EF4-FFF2-40B4-BE49-F238E27FC236}">
                <a16:creationId xmlns:a16="http://schemas.microsoft.com/office/drawing/2014/main" id="{78CBDBE5-60D4-4CA1-8873-4154608DADC0}"/>
              </a:ext>
            </a:extLst>
          </p:cNvPr>
          <p:cNvSpPr>
            <a:spLocks noGrp="1"/>
          </p:cNvSpPr>
          <p:nvPr>
            <p:ph idx="1"/>
          </p:nvPr>
        </p:nvSpPr>
        <p:spPr>
          <a:xfrm>
            <a:off x="6938762" y="1116079"/>
            <a:ext cx="5103629" cy="5054085"/>
          </a:xfrm>
        </p:spPr>
        <p:txBody>
          <a:bodyPr>
            <a:normAutofit/>
          </a:bodyPr>
          <a:lstStyle/>
          <a:p>
            <a:r>
              <a:rPr lang="en-US" sz="2594" dirty="0">
                <a:latin typeface="Calibri" panose="020F0502020204030204" pitchFamily="34" charset="0"/>
              </a:rPr>
              <a:t>Rapid increase in proportion with SGTF noted across multiple provinces (caution low number of tests in most provinces)</a:t>
            </a:r>
          </a:p>
        </p:txBody>
      </p:sp>
      <p:pic>
        <p:nvPicPr>
          <p:cNvPr id="8" name="Picture 7">
            <a:extLst>
              <a:ext uri="{FF2B5EF4-FFF2-40B4-BE49-F238E27FC236}">
                <a16:creationId xmlns:a16="http://schemas.microsoft.com/office/drawing/2014/main" id="{8D22A4DA-6ABE-4E08-876A-5D13C1ADD6DA}"/>
              </a:ext>
            </a:extLst>
          </p:cNvPr>
          <p:cNvPicPr>
            <a:picLocks noChangeAspect="1"/>
          </p:cNvPicPr>
          <p:nvPr/>
        </p:nvPicPr>
        <p:blipFill>
          <a:blip r:embed="rId3"/>
          <a:stretch>
            <a:fillRect/>
          </a:stretch>
        </p:blipFill>
        <p:spPr>
          <a:xfrm>
            <a:off x="10120386" y="5941873"/>
            <a:ext cx="1726547" cy="613593"/>
          </a:xfrm>
          <a:prstGeom prst="rect">
            <a:avLst/>
          </a:prstGeom>
        </p:spPr>
      </p:pic>
    </p:spTree>
    <p:extLst>
      <p:ext uri="{BB962C8B-B14F-4D97-AF65-F5344CB8AC3E}">
        <p14:creationId xmlns:p14="http://schemas.microsoft.com/office/powerpoint/2010/main" val="257416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5EFD7F-9860-4E54-9A52-FB18AAFC6BBD}"/>
              </a:ext>
            </a:extLst>
          </p:cNvPr>
          <p:cNvPicPr>
            <a:picLocks noChangeAspect="1"/>
          </p:cNvPicPr>
          <p:nvPr/>
        </p:nvPicPr>
        <p:blipFill>
          <a:blip r:embed="rId2">
            <a:alphaModFix/>
          </a:blip>
          <a:stretch>
            <a:fillRect/>
          </a:stretch>
        </p:blipFill>
        <p:spPr>
          <a:xfrm>
            <a:off x="1004436" y="1015343"/>
            <a:ext cx="9669747" cy="5280211"/>
          </a:xfrm>
          <a:prstGeom prst="rect">
            <a:avLst/>
          </a:prstGeom>
        </p:spPr>
      </p:pic>
      <p:sp>
        <p:nvSpPr>
          <p:cNvPr id="7" name="TextBox 6">
            <a:extLst>
              <a:ext uri="{FF2B5EF4-FFF2-40B4-BE49-F238E27FC236}">
                <a16:creationId xmlns:a16="http://schemas.microsoft.com/office/drawing/2014/main" id="{E194FCF1-5BAA-4A8B-B813-4C3C06A3AF82}"/>
              </a:ext>
            </a:extLst>
          </p:cNvPr>
          <p:cNvSpPr txBox="1"/>
          <p:nvPr/>
        </p:nvSpPr>
        <p:spPr>
          <a:xfrm>
            <a:off x="1411643" y="6379710"/>
            <a:ext cx="6265518" cy="276314"/>
          </a:xfrm>
          <a:prstGeom prst="rect">
            <a:avLst/>
          </a:prstGeom>
          <a:noFill/>
        </p:spPr>
        <p:txBody>
          <a:bodyPr wrap="square" rtlCol="0">
            <a:spAutoFit/>
          </a:bodyPr>
          <a:lstStyle/>
          <a:p>
            <a:pPr defTabSz="912114">
              <a:defRPr/>
            </a:pPr>
            <a:r>
              <a:rPr lang="en-US" sz="1197" dirty="0">
                <a:solidFill>
                  <a:prstClr val="black"/>
                </a:solidFill>
                <a:latin typeface="Calibri" panose="020F0502020204030204"/>
              </a:rPr>
              <a:t>https://www.nicd.ac.za/latest-confirmed-cases-of-covid-19-in-south-africa-27-november-2021/</a:t>
            </a:r>
          </a:p>
        </p:txBody>
      </p:sp>
      <p:sp>
        <p:nvSpPr>
          <p:cNvPr id="8" name="Title 5">
            <a:extLst>
              <a:ext uri="{FF2B5EF4-FFF2-40B4-BE49-F238E27FC236}">
                <a16:creationId xmlns:a16="http://schemas.microsoft.com/office/drawing/2014/main" id="{DD3D3B58-3676-40E2-BAFD-0CED34A95570}"/>
              </a:ext>
            </a:extLst>
          </p:cNvPr>
          <p:cNvSpPr txBox="1">
            <a:spLocks/>
          </p:cNvSpPr>
          <p:nvPr/>
        </p:nvSpPr>
        <p:spPr>
          <a:xfrm>
            <a:off x="119447" y="231542"/>
            <a:ext cx="11988096" cy="884538"/>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2114">
              <a:defRPr/>
            </a:pPr>
            <a:r>
              <a:rPr lang="en-US" sz="3392" b="1" dirty="0">
                <a:solidFill>
                  <a:prstClr val="black"/>
                </a:solidFill>
                <a:latin typeface="Calibri" panose="020F0502020204030204"/>
              </a:rPr>
              <a:t>New cases by province – South Africa, 2020-2021</a:t>
            </a:r>
          </a:p>
          <a:p>
            <a:pPr algn="ctr" defTabSz="912114">
              <a:defRPr/>
            </a:pPr>
            <a:r>
              <a:rPr lang="en-US" sz="3392" b="1" dirty="0">
                <a:solidFill>
                  <a:prstClr val="black"/>
                </a:solidFill>
                <a:latin typeface="Calibri" panose="020F0502020204030204"/>
              </a:rPr>
              <a:t>November 27, 2021</a:t>
            </a:r>
          </a:p>
        </p:txBody>
      </p:sp>
      <p:pic>
        <p:nvPicPr>
          <p:cNvPr id="9" name="Picture 8" descr="Logos of the U.S. Department of Health and Human Services and Centers for Disease Control and Prevention" title="LOGOS">
            <a:extLst>
              <a:ext uri="{FF2B5EF4-FFF2-40B4-BE49-F238E27FC236}">
                <a16:creationId xmlns:a16="http://schemas.microsoft.com/office/drawing/2014/main" id="{1D6729BB-2163-4771-85F6-2C4C2466C6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381" y="5995101"/>
            <a:ext cx="1155952" cy="662705"/>
          </a:xfrm>
          <a:prstGeom prst="rect">
            <a:avLst/>
          </a:prstGeom>
        </p:spPr>
      </p:pic>
      <p:pic>
        <p:nvPicPr>
          <p:cNvPr id="10" name="Picture 9">
            <a:extLst>
              <a:ext uri="{FF2B5EF4-FFF2-40B4-BE49-F238E27FC236}">
                <a16:creationId xmlns:a16="http://schemas.microsoft.com/office/drawing/2014/main" id="{0919ECEA-F210-401A-93C6-691E6C99AC46}"/>
              </a:ext>
            </a:extLst>
          </p:cNvPr>
          <p:cNvPicPr>
            <a:picLocks noChangeAspect="1"/>
          </p:cNvPicPr>
          <p:nvPr/>
        </p:nvPicPr>
        <p:blipFill>
          <a:blip r:embed="rId4"/>
          <a:stretch>
            <a:fillRect/>
          </a:stretch>
        </p:blipFill>
        <p:spPr>
          <a:xfrm>
            <a:off x="10185541" y="6097581"/>
            <a:ext cx="1624522" cy="577335"/>
          </a:xfrm>
          <a:prstGeom prst="rect">
            <a:avLst/>
          </a:prstGeom>
        </p:spPr>
      </p:pic>
    </p:spTree>
    <p:extLst>
      <p:ext uri="{BB962C8B-B14F-4D97-AF65-F5344CB8AC3E}">
        <p14:creationId xmlns:p14="http://schemas.microsoft.com/office/powerpoint/2010/main" val="69323869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BBAD09-6AAA-4C69-9901-3B44168DF1B6}"/>
              </a:ext>
            </a:extLst>
          </p:cNvPr>
          <p:cNvPicPr>
            <a:picLocks noChangeAspect="1"/>
          </p:cNvPicPr>
          <p:nvPr/>
        </p:nvPicPr>
        <p:blipFill>
          <a:blip r:embed="rId2"/>
          <a:stretch>
            <a:fillRect/>
          </a:stretch>
        </p:blipFill>
        <p:spPr>
          <a:xfrm>
            <a:off x="1216185" y="1116081"/>
            <a:ext cx="9381988" cy="5179473"/>
          </a:xfrm>
          <a:prstGeom prst="rect">
            <a:avLst/>
          </a:prstGeom>
        </p:spPr>
      </p:pic>
      <p:sp>
        <p:nvSpPr>
          <p:cNvPr id="4" name="Title 5">
            <a:extLst>
              <a:ext uri="{FF2B5EF4-FFF2-40B4-BE49-F238E27FC236}">
                <a16:creationId xmlns:a16="http://schemas.microsoft.com/office/drawing/2014/main" id="{43C91928-D5FB-4E26-9FE3-71152243C93B}"/>
              </a:ext>
            </a:extLst>
          </p:cNvPr>
          <p:cNvSpPr txBox="1">
            <a:spLocks/>
          </p:cNvSpPr>
          <p:nvPr/>
        </p:nvSpPr>
        <p:spPr>
          <a:xfrm>
            <a:off x="119447" y="231542"/>
            <a:ext cx="11988096" cy="884538"/>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2114">
              <a:defRPr/>
            </a:pPr>
            <a:r>
              <a:rPr lang="en-US" sz="3392" b="1" dirty="0">
                <a:solidFill>
                  <a:prstClr val="black"/>
                </a:solidFill>
                <a:latin typeface="Calibri" panose="020F0502020204030204"/>
              </a:rPr>
              <a:t>New cases by province – South Africa, 2020-2021</a:t>
            </a:r>
          </a:p>
          <a:p>
            <a:pPr algn="ctr" defTabSz="912114">
              <a:defRPr/>
            </a:pPr>
            <a:r>
              <a:rPr lang="en-US" sz="3392" b="1" dirty="0">
                <a:solidFill>
                  <a:prstClr val="black"/>
                </a:solidFill>
                <a:latin typeface="Calibri" panose="020F0502020204030204"/>
              </a:rPr>
              <a:t>December 2, 2021</a:t>
            </a:r>
          </a:p>
        </p:txBody>
      </p:sp>
      <p:pic>
        <p:nvPicPr>
          <p:cNvPr id="5" name="Picture 4" descr="Logos of the U.S. Department of Health and Human Services and Centers for Disease Control and Prevention" title="LOGOS">
            <a:extLst>
              <a:ext uri="{FF2B5EF4-FFF2-40B4-BE49-F238E27FC236}">
                <a16:creationId xmlns:a16="http://schemas.microsoft.com/office/drawing/2014/main" id="{CFE79EC5-212F-46B3-9515-E157954351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381" y="5995101"/>
            <a:ext cx="1155952" cy="662705"/>
          </a:xfrm>
          <a:prstGeom prst="rect">
            <a:avLst/>
          </a:prstGeom>
        </p:spPr>
      </p:pic>
      <p:sp>
        <p:nvSpPr>
          <p:cNvPr id="6" name="TextBox 5">
            <a:extLst>
              <a:ext uri="{FF2B5EF4-FFF2-40B4-BE49-F238E27FC236}">
                <a16:creationId xmlns:a16="http://schemas.microsoft.com/office/drawing/2014/main" id="{0C1D6F6E-50F5-4BA3-8001-E9C466B58AE0}"/>
              </a:ext>
            </a:extLst>
          </p:cNvPr>
          <p:cNvSpPr txBox="1"/>
          <p:nvPr/>
        </p:nvSpPr>
        <p:spPr>
          <a:xfrm>
            <a:off x="1411643" y="6379710"/>
            <a:ext cx="6265518" cy="276314"/>
          </a:xfrm>
          <a:prstGeom prst="rect">
            <a:avLst/>
          </a:prstGeom>
          <a:noFill/>
        </p:spPr>
        <p:txBody>
          <a:bodyPr wrap="square" rtlCol="0">
            <a:spAutoFit/>
          </a:bodyPr>
          <a:lstStyle/>
          <a:p>
            <a:pPr defTabSz="912114">
              <a:defRPr/>
            </a:pPr>
            <a:r>
              <a:rPr lang="en-US" sz="1197" dirty="0">
                <a:solidFill>
                  <a:prstClr val="black"/>
                </a:solidFill>
                <a:latin typeface="Calibri" panose="020F0502020204030204"/>
              </a:rPr>
              <a:t>https://www.nicd.ac.za/latest-confirmed-cases-of-covid-19-in-south-africa-2-december-2021/</a:t>
            </a:r>
          </a:p>
        </p:txBody>
      </p:sp>
      <p:pic>
        <p:nvPicPr>
          <p:cNvPr id="7" name="Picture 6">
            <a:extLst>
              <a:ext uri="{FF2B5EF4-FFF2-40B4-BE49-F238E27FC236}">
                <a16:creationId xmlns:a16="http://schemas.microsoft.com/office/drawing/2014/main" id="{3CBA7BC1-A2A0-4CE5-8ED9-E596D277B00C}"/>
              </a:ext>
            </a:extLst>
          </p:cNvPr>
          <p:cNvPicPr>
            <a:picLocks noChangeAspect="1"/>
          </p:cNvPicPr>
          <p:nvPr/>
        </p:nvPicPr>
        <p:blipFill>
          <a:blip r:embed="rId4"/>
          <a:stretch>
            <a:fillRect/>
          </a:stretch>
        </p:blipFill>
        <p:spPr>
          <a:xfrm>
            <a:off x="10185541" y="6097581"/>
            <a:ext cx="1624522" cy="577335"/>
          </a:xfrm>
          <a:prstGeom prst="rect">
            <a:avLst/>
          </a:prstGeom>
        </p:spPr>
      </p:pic>
    </p:spTree>
    <p:extLst>
      <p:ext uri="{BB962C8B-B14F-4D97-AF65-F5344CB8AC3E}">
        <p14:creationId xmlns:p14="http://schemas.microsoft.com/office/powerpoint/2010/main" val="123849835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D260BB-3FDC-4C10-A300-A6E6D53EC08D}"/>
              </a:ext>
            </a:extLst>
          </p:cNvPr>
          <p:cNvPicPr>
            <a:picLocks noChangeAspect="1"/>
          </p:cNvPicPr>
          <p:nvPr/>
        </p:nvPicPr>
        <p:blipFill>
          <a:blip r:embed="rId2">
            <a:alphaModFix/>
          </a:blip>
          <a:stretch>
            <a:fillRect/>
          </a:stretch>
        </p:blipFill>
        <p:spPr>
          <a:xfrm>
            <a:off x="1216185" y="1126939"/>
            <a:ext cx="9381987" cy="5114444"/>
          </a:xfrm>
          <a:prstGeom prst="rect">
            <a:avLst/>
          </a:prstGeom>
        </p:spPr>
      </p:pic>
      <p:sp>
        <p:nvSpPr>
          <p:cNvPr id="4" name="Title 5">
            <a:extLst>
              <a:ext uri="{FF2B5EF4-FFF2-40B4-BE49-F238E27FC236}">
                <a16:creationId xmlns:a16="http://schemas.microsoft.com/office/drawing/2014/main" id="{43C91928-D5FB-4E26-9FE3-71152243C93B}"/>
              </a:ext>
            </a:extLst>
          </p:cNvPr>
          <p:cNvSpPr txBox="1">
            <a:spLocks/>
          </p:cNvSpPr>
          <p:nvPr/>
        </p:nvSpPr>
        <p:spPr>
          <a:xfrm>
            <a:off x="119447" y="231542"/>
            <a:ext cx="11988096" cy="884538"/>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2114">
              <a:defRPr/>
            </a:pPr>
            <a:r>
              <a:rPr lang="en-US" sz="3392" b="1" dirty="0">
                <a:solidFill>
                  <a:prstClr val="black"/>
                </a:solidFill>
                <a:latin typeface="Calibri" panose="020F0502020204030204"/>
              </a:rPr>
              <a:t>New cases by province – South Africa, 2020-2021</a:t>
            </a:r>
          </a:p>
          <a:p>
            <a:pPr algn="ctr" defTabSz="912114">
              <a:defRPr/>
            </a:pPr>
            <a:r>
              <a:rPr lang="en-US" sz="3392" b="1" dirty="0">
                <a:solidFill>
                  <a:prstClr val="black"/>
                </a:solidFill>
                <a:latin typeface="Calibri" panose="020F0502020204030204"/>
              </a:rPr>
              <a:t>December 4, 2021</a:t>
            </a:r>
          </a:p>
        </p:txBody>
      </p:sp>
      <p:pic>
        <p:nvPicPr>
          <p:cNvPr id="5" name="Picture 4" descr="Logos of the U.S. Department of Health and Human Services and Centers for Disease Control and Prevention" title="LOGOS">
            <a:extLst>
              <a:ext uri="{FF2B5EF4-FFF2-40B4-BE49-F238E27FC236}">
                <a16:creationId xmlns:a16="http://schemas.microsoft.com/office/drawing/2014/main" id="{CFE79EC5-212F-46B3-9515-E157954351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381" y="5995101"/>
            <a:ext cx="1155952" cy="662705"/>
          </a:xfrm>
          <a:prstGeom prst="rect">
            <a:avLst/>
          </a:prstGeom>
        </p:spPr>
      </p:pic>
      <p:sp>
        <p:nvSpPr>
          <p:cNvPr id="6" name="TextBox 5">
            <a:extLst>
              <a:ext uri="{FF2B5EF4-FFF2-40B4-BE49-F238E27FC236}">
                <a16:creationId xmlns:a16="http://schemas.microsoft.com/office/drawing/2014/main" id="{0C1D6F6E-50F5-4BA3-8001-E9C466B58AE0}"/>
              </a:ext>
            </a:extLst>
          </p:cNvPr>
          <p:cNvSpPr txBox="1"/>
          <p:nvPr/>
        </p:nvSpPr>
        <p:spPr>
          <a:xfrm>
            <a:off x="1411643" y="6379710"/>
            <a:ext cx="6265518" cy="276314"/>
          </a:xfrm>
          <a:prstGeom prst="rect">
            <a:avLst/>
          </a:prstGeom>
          <a:noFill/>
        </p:spPr>
        <p:txBody>
          <a:bodyPr wrap="square" rtlCol="0">
            <a:spAutoFit/>
          </a:bodyPr>
          <a:lstStyle/>
          <a:p>
            <a:pPr defTabSz="912114">
              <a:defRPr/>
            </a:pPr>
            <a:r>
              <a:rPr lang="en-US" sz="1197" dirty="0">
                <a:solidFill>
                  <a:prstClr val="black"/>
                </a:solidFill>
                <a:latin typeface="Calibri" panose="020F0502020204030204"/>
              </a:rPr>
              <a:t>https://www.nicd.ac.za/latest-confirmed-cases-of-covid-19-in-south-africa-4-december-2021/</a:t>
            </a:r>
          </a:p>
        </p:txBody>
      </p:sp>
      <p:pic>
        <p:nvPicPr>
          <p:cNvPr id="7" name="Picture 6">
            <a:extLst>
              <a:ext uri="{FF2B5EF4-FFF2-40B4-BE49-F238E27FC236}">
                <a16:creationId xmlns:a16="http://schemas.microsoft.com/office/drawing/2014/main" id="{3CBA7BC1-A2A0-4CE5-8ED9-E596D277B00C}"/>
              </a:ext>
            </a:extLst>
          </p:cNvPr>
          <p:cNvPicPr>
            <a:picLocks noChangeAspect="1"/>
          </p:cNvPicPr>
          <p:nvPr/>
        </p:nvPicPr>
        <p:blipFill>
          <a:blip r:embed="rId4"/>
          <a:stretch>
            <a:fillRect/>
          </a:stretch>
        </p:blipFill>
        <p:spPr>
          <a:xfrm>
            <a:off x="10185541" y="6097581"/>
            <a:ext cx="1624522" cy="577335"/>
          </a:xfrm>
          <a:prstGeom prst="rect">
            <a:avLst/>
          </a:prstGeom>
        </p:spPr>
      </p:pic>
    </p:spTree>
    <p:extLst>
      <p:ext uri="{BB962C8B-B14F-4D97-AF65-F5344CB8AC3E}">
        <p14:creationId xmlns:p14="http://schemas.microsoft.com/office/powerpoint/2010/main" val="261080970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D6B596-6337-47FD-A31B-6B0ED9657E50}"/>
              </a:ext>
            </a:extLst>
          </p:cNvPr>
          <p:cNvPicPr>
            <a:picLocks noChangeAspect="1"/>
          </p:cNvPicPr>
          <p:nvPr/>
        </p:nvPicPr>
        <p:blipFill>
          <a:blip r:embed="rId2"/>
          <a:stretch>
            <a:fillRect/>
          </a:stretch>
        </p:blipFill>
        <p:spPr>
          <a:xfrm>
            <a:off x="4131279" y="1441843"/>
            <a:ext cx="3886258" cy="3615973"/>
          </a:xfrm>
          <a:prstGeom prst="rect">
            <a:avLst/>
          </a:prstGeom>
        </p:spPr>
      </p:pic>
      <p:pic>
        <p:nvPicPr>
          <p:cNvPr id="5" name="Picture 4">
            <a:extLst>
              <a:ext uri="{FF2B5EF4-FFF2-40B4-BE49-F238E27FC236}">
                <a16:creationId xmlns:a16="http://schemas.microsoft.com/office/drawing/2014/main" id="{153DACB7-3400-47F0-B16A-47BD443B5E81}"/>
              </a:ext>
            </a:extLst>
          </p:cNvPr>
          <p:cNvPicPr>
            <a:picLocks noChangeAspect="1"/>
          </p:cNvPicPr>
          <p:nvPr/>
        </p:nvPicPr>
        <p:blipFill>
          <a:blip r:embed="rId3"/>
          <a:stretch>
            <a:fillRect/>
          </a:stretch>
        </p:blipFill>
        <p:spPr>
          <a:xfrm>
            <a:off x="7962343" y="1441843"/>
            <a:ext cx="3847719" cy="3615973"/>
          </a:xfrm>
          <a:prstGeom prst="rect">
            <a:avLst/>
          </a:prstGeom>
        </p:spPr>
      </p:pic>
      <p:pic>
        <p:nvPicPr>
          <p:cNvPr id="6" name="Picture 5">
            <a:extLst>
              <a:ext uri="{FF2B5EF4-FFF2-40B4-BE49-F238E27FC236}">
                <a16:creationId xmlns:a16="http://schemas.microsoft.com/office/drawing/2014/main" id="{91F67328-420C-45F5-A91D-0D756E82A814}"/>
              </a:ext>
            </a:extLst>
          </p:cNvPr>
          <p:cNvPicPr>
            <a:picLocks noChangeAspect="1"/>
          </p:cNvPicPr>
          <p:nvPr/>
        </p:nvPicPr>
        <p:blipFill>
          <a:blip r:embed="rId4"/>
          <a:stretch>
            <a:fillRect/>
          </a:stretch>
        </p:blipFill>
        <p:spPr>
          <a:xfrm>
            <a:off x="209602" y="1382121"/>
            <a:ext cx="3924744" cy="3615973"/>
          </a:xfrm>
          <a:prstGeom prst="rect">
            <a:avLst/>
          </a:prstGeom>
        </p:spPr>
      </p:pic>
      <p:sp>
        <p:nvSpPr>
          <p:cNvPr id="8" name="TextBox 7">
            <a:extLst>
              <a:ext uri="{FF2B5EF4-FFF2-40B4-BE49-F238E27FC236}">
                <a16:creationId xmlns:a16="http://schemas.microsoft.com/office/drawing/2014/main" id="{D4BB0953-B909-4D40-AE67-533930BDF7B9}"/>
              </a:ext>
            </a:extLst>
          </p:cNvPr>
          <p:cNvSpPr txBox="1"/>
          <p:nvPr/>
        </p:nvSpPr>
        <p:spPr>
          <a:xfrm>
            <a:off x="814409" y="5166408"/>
            <a:ext cx="2703837" cy="828941"/>
          </a:xfrm>
          <a:prstGeom prst="rect">
            <a:avLst/>
          </a:prstGeom>
          <a:noFill/>
        </p:spPr>
        <p:txBody>
          <a:bodyPr wrap="square" rtlCol="0">
            <a:spAutoFit/>
          </a:bodyPr>
          <a:lstStyle/>
          <a:p>
            <a:pPr algn="ctr" defTabSz="912114">
              <a:defRPr/>
            </a:pPr>
            <a:r>
              <a:rPr lang="en-US" sz="2394" b="1" dirty="0">
                <a:solidFill>
                  <a:prstClr val="black"/>
                </a:solidFill>
                <a:latin typeface="Calibri" panose="020F0502020204030204"/>
              </a:rPr>
              <a:t>Week 44 </a:t>
            </a:r>
          </a:p>
          <a:p>
            <a:pPr algn="ctr" defTabSz="912114">
              <a:defRPr/>
            </a:pPr>
            <a:r>
              <a:rPr lang="en-US" sz="2394" b="1" dirty="0">
                <a:solidFill>
                  <a:prstClr val="black"/>
                </a:solidFill>
                <a:latin typeface="Calibri" panose="020F0502020204030204"/>
              </a:rPr>
              <a:t>(31 Oct – 6 Nov)</a:t>
            </a:r>
          </a:p>
        </p:txBody>
      </p:sp>
      <p:sp>
        <p:nvSpPr>
          <p:cNvPr id="9" name="TextBox 8">
            <a:extLst>
              <a:ext uri="{FF2B5EF4-FFF2-40B4-BE49-F238E27FC236}">
                <a16:creationId xmlns:a16="http://schemas.microsoft.com/office/drawing/2014/main" id="{8470C6CF-2A90-4A8D-8B62-0B18A752A975}"/>
              </a:ext>
            </a:extLst>
          </p:cNvPr>
          <p:cNvSpPr txBox="1"/>
          <p:nvPr/>
        </p:nvSpPr>
        <p:spPr>
          <a:xfrm>
            <a:off x="4729001" y="5166408"/>
            <a:ext cx="2703837" cy="828941"/>
          </a:xfrm>
          <a:prstGeom prst="rect">
            <a:avLst/>
          </a:prstGeom>
          <a:noFill/>
        </p:spPr>
        <p:txBody>
          <a:bodyPr wrap="square" rtlCol="0">
            <a:spAutoFit/>
          </a:bodyPr>
          <a:lstStyle/>
          <a:p>
            <a:pPr algn="ctr" defTabSz="912114">
              <a:defRPr/>
            </a:pPr>
            <a:r>
              <a:rPr lang="en-US" sz="2394" b="1" dirty="0">
                <a:solidFill>
                  <a:prstClr val="black"/>
                </a:solidFill>
                <a:latin typeface="Calibri" panose="020F0502020204030204"/>
              </a:rPr>
              <a:t>Week 45 </a:t>
            </a:r>
          </a:p>
          <a:p>
            <a:pPr algn="ctr" defTabSz="912114">
              <a:defRPr/>
            </a:pPr>
            <a:r>
              <a:rPr lang="en-US" sz="2394" b="1" dirty="0">
                <a:solidFill>
                  <a:prstClr val="black"/>
                </a:solidFill>
                <a:latin typeface="Calibri" panose="020F0502020204030204"/>
              </a:rPr>
              <a:t>(7 Nov – 13 Nov)</a:t>
            </a:r>
          </a:p>
        </p:txBody>
      </p:sp>
      <p:sp>
        <p:nvSpPr>
          <p:cNvPr id="10" name="TextBox 9">
            <a:extLst>
              <a:ext uri="{FF2B5EF4-FFF2-40B4-BE49-F238E27FC236}">
                <a16:creationId xmlns:a16="http://schemas.microsoft.com/office/drawing/2014/main" id="{92303DF7-F6D5-49AD-9FF0-C9E85407C300}"/>
              </a:ext>
            </a:extLst>
          </p:cNvPr>
          <p:cNvSpPr txBox="1"/>
          <p:nvPr/>
        </p:nvSpPr>
        <p:spPr>
          <a:xfrm>
            <a:off x="8529572" y="5177268"/>
            <a:ext cx="2703837" cy="828941"/>
          </a:xfrm>
          <a:prstGeom prst="rect">
            <a:avLst/>
          </a:prstGeom>
          <a:noFill/>
        </p:spPr>
        <p:txBody>
          <a:bodyPr wrap="square" rtlCol="0">
            <a:spAutoFit/>
          </a:bodyPr>
          <a:lstStyle/>
          <a:p>
            <a:pPr algn="ctr" defTabSz="912114">
              <a:defRPr/>
            </a:pPr>
            <a:r>
              <a:rPr lang="en-US" sz="2394" b="1" dirty="0">
                <a:solidFill>
                  <a:prstClr val="black"/>
                </a:solidFill>
                <a:latin typeface="Calibri" panose="020F0502020204030204"/>
              </a:rPr>
              <a:t>Week 46 </a:t>
            </a:r>
          </a:p>
          <a:p>
            <a:pPr algn="ctr" defTabSz="912114">
              <a:defRPr/>
            </a:pPr>
            <a:r>
              <a:rPr lang="en-US" sz="2394" b="1" dirty="0">
                <a:solidFill>
                  <a:prstClr val="black"/>
                </a:solidFill>
                <a:latin typeface="Calibri" panose="020F0502020204030204"/>
              </a:rPr>
              <a:t>(14 Nov – 20 Nov)</a:t>
            </a:r>
          </a:p>
        </p:txBody>
      </p:sp>
      <p:pic>
        <p:nvPicPr>
          <p:cNvPr id="11" name="Picture 10">
            <a:extLst>
              <a:ext uri="{FF2B5EF4-FFF2-40B4-BE49-F238E27FC236}">
                <a16:creationId xmlns:a16="http://schemas.microsoft.com/office/drawing/2014/main" id="{48F496FD-FFFC-471C-8962-416EFFA6074C}"/>
              </a:ext>
            </a:extLst>
          </p:cNvPr>
          <p:cNvPicPr>
            <a:picLocks noChangeAspect="1"/>
          </p:cNvPicPr>
          <p:nvPr/>
        </p:nvPicPr>
        <p:blipFill>
          <a:blip r:embed="rId5"/>
          <a:stretch>
            <a:fillRect/>
          </a:stretch>
        </p:blipFill>
        <p:spPr>
          <a:xfrm>
            <a:off x="8378682" y="1322391"/>
            <a:ext cx="743654" cy="1399652"/>
          </a:xfrm>
          <a:prstGeom prst="rect">
            <a:avLst/>
          </a:prstGeom>
        </p:spPr>
      </p:pic>
      <p:sp>
        <p:nvSpPr>
          <p:cNvPr id="12" name="TextBox 11">
            <a:extLst>
              <a:ext uri="{FF2B5EF4-FFF2-40B4-BE49-F238E27FC236}">
                <a16:creationId xmlns:a16="http://schemas.microsoft.com/office/drawing/2014/main" id="{1E151156-0472-414E-BD2E-D8C52FBDEC01}"/>
              </a:ext>
            </a:extLst>
          </p:cNvPr>
          <p:cNvSpPr txBox="1"/>
          <p:nvPr/>
        </p:nvSpPr>
        <p:spPr>
          <a:xfrm>
            <a:off x="1423821" y="6336666"/>
            <a:ext cx="8609695" cy="276314"/>
          </a:xfrm>
          <a:prstGeom prst="rect">
            <a:avLst/>
          </a:prstGeom>
          <a:noFill/>
        </p:spPr>
        <p:txBody>
          <a:bodyPr wrap="square" rtlCol="0">
            <a:spAutoFit/>
          </a:bodyPr>
          <a:lstStyle/>
          <a:p>
            <a:pPr defTabSz="912114">
              <a:defRPr/>
            </a:pPr>
            <a:r>
              <a:rPr lang="en-US" sz="1197" dirty="0">
                <a:solidFill>
                  <a:prstClr val="black"/>
                </a:solidFill>
                <a:latin typeface="Calibri" panose="020F0502020204030204"/>
              </a:rPr>
              <a:t>https://www.nicd.ac.za/diseases-a-z-index/disease-index-covid-19/surveillance-reports/weekly-testing-summary/</a:t>
            </a:r>
          </a:p>
        </p:txBody>
      </p:sp>
      <p:sp>
        <p:nvSpPr>
          <p:cNvPr id="15" name="Title 1">
            <a:extLst>
              <a:ext uri="{FF2B5EF4-FFF2-40B4-BE49-F238E27FC236}">
                <a16:creationId xmlns:a16="http://schemas.microsoft.com/office/drawing/2014/main" id="{1EAED37A-55F1-4479-9387-C39A3DB8DC7B}"/>
              </a:ext>
            </a:extLst>
          </p:cNvPr>
          <p:cNvSpPr>
            <a:spLocks noGrp="1"/>
          </p:cNvSpPr>
          <p:nvPr>
            <p:ph type="title"/>
          </p:nvPr>
        </p:nvSpPr>
        <p:spPr>
          <a:xfrm>
            <a:off x="836127" y="358452"/>
            <a:ext cx="10489585" cy="779345"/>
          </a:xfrm>
        </p:spPr>
        <p:txBody>
          <a:bodyPr>
            <a:normAutofit/>
          </a:bodyPr>
          <a:lstStyle/>
          <a:p>
            <a:pPr algn="ctr"/>
            <a:r>
              <a:rPr lang="en-US" sz="3791" dirty="0">
                <a:solidFill>
                  <a:srgbClr val="000000"/>
                </a:solidFill>
                <a:latin typeface="+mn-lt"/>
              </a:rPr>
              <a:t>Test positivity rate – Gauteng Province</a:t>
            </a:r>
          </a:p>
        </p:txBody>
      </p:sp>
      <p:pic>
        <p:nvPicPr>
          <p:cNvPr id="13" name="Picture 12">
            <a:extLst>
              <a:ext uri="{FF2B5EF4-FFF2-40B4-BE49-F238E27FC236}">
                <a16:creationId xmlns:a16="http://schemas.microsoft.com/office/drawing/2014/main" id="{01F6B9B6-2326-4AC8-A193-D0991268E1C6}"/>
              </a:ext>
            </a:extLst>
          </p:cNvPr>
          <p:cNvPicPr>
            <a:picLocks noChangeAspect="1"/>
          </p:cNvPicPr>
          <p:nvPr/>
        </p:nvPicPr>
        <p:blipFill>
          <a:blip r:embed="rId6"/>
          <a:stretch>
            <a:fillRect/>
          </a:stretch>
        </p:blipFill>
        <p:spPr>
          <a:xfrm>
            <a:off x="10185541" y="6097581"/>
            <a:ext cx="1624522" cy="577335"/>
          </a:xfrm>
          <a:prstGeom prst="rect">
            <a:avLst/>
          </a:prstGeom>
        </p:spPr>
      </p:pic>
    </p:spTree>
    <p:extLst>
      <p:ext uri="{BB962C8B-B14F-4D97-AF65-F5344CB8AC3E}">
        <p14:creationId xmlns:p14="http://schemas.microsoft.com/office/powerpoint/2010/main" val="6724275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7BB191-00A5-4846-BA4C-EEF335EAD264}"/>
              </a:ext>
            </a:extLst>
          </p:cNvPr>
          <p:cNvGrpSpPr/>
          <p:nvPr/>
        </p:nvGrpSpPr>
        <p:grpSpPr>
          <a:xfrm>
            <a:off x="4131280" y="1322390"/>
            <a:ext cx="7678783" cy="4683818"/>
            <a:chOff x="4141525" y="1317166"/>
            <a:chExt cx="7697827" cy="4695434"/>
          </a:xfrm>
        </p:grpSpPr>
        <p:pic>
          <p:nvPicPr>
            <p:cNvPr id="6" name="Picture 5">
              <a:extLst>
                <a:ext uri="{FF2B5EF4-FFF2-40B4-BE49-F238E27FC236}">
                  <a16:creationId xmlns:a16="http://schemas.microsoft.com/office/drawing/2014/main" id="{90AAE82D-D604-428A-9C01-CF2B8A1AA096}"/>
                </a:ext>
              </a:extLst>
            </p:cNvPr>
            <p:cNvPicPr>
              <a:picLocks noChangeAspect="1"/>
            </p:cNvPicPr>
            <p:nvPr/>
          </p:nvPicPr>
          <p:blipFill>
            <a:blip r:embed="rId2"/>
            <a:stretch>
              <a:fillRect/>
            </a:stretch>
          </p:blipFill>
          <p:spPr>
            <a:xfrm>
              <a:off x="4141525" y="1436914"/>
              <a:ext cx="3895896" cy="3624941"/>
            </a:xfrm>
            <a:prstGeom prst="rect">
              <a:avLst/>
            </a:prstGeom>
          </p:spPr>
        </p:pic>
        <p:pic>
          <p:nvPicPr>
            <p:cNvPr id="7" name="Picture 6">
              <a:extLst>
                <a:ext uri="{FF2B5EF4-FFF2-40B4-BE49-F238E27FC236}">
                  <a16:creationId xmlns:a16="http://schemas.microsoft.com/office/drawing/2014/main" id="{0186203F-EC01-4134-AA66-D9000D849290}"/>
                </a:ext>
              </a:extLst>
            </p:cNvPr>
            <p:cNvPicPr>
              <a:picLocks noChangeAspect="1"/>
            </p:cNvPicPr>
            <p:nvPr/>
          </p:nvPicPr>
          <p:blipFill>
            <a:blip r:embed="rId3"/>
            <a:stretch>
              <a:fillRect/>
            </a:stretch>
          </p:blipFill>
          <p:spPr>
            <a:xfrm>
              <a:off x="7982090" y="1436914"/>
              <a:ext cx="3857262" cy="3624941"/>
            </a:xfrm>
            <a:prstGeom prst="rect">
              <a:avLst/>
            </a:prstGeom>
          </p:spPr>
        </p:pic>
        <p:sp>
          <p:nvSpPr>
            <p:cNvPr id="8" name="TextBox 7">
              <a:extLst>
                <a:ext uri="{FF2B5EF4-FFF2-40B4-BE49-F238E27FC236}">
                  <a16:creationId xmlns:a16="http://schemas.microsoft.com/office/drawing/2014/main" id="{12F43FA3-BD35-45BF-BE7B-655EE525B4EF}"/>
                </a:ext>
              </a:extLst>
            </p:cNvPr>
            <p:cNvSpPr txBox="1"/>
            <p:nvPr/>
          </p:nvSpPr>
          <p:spPr>
            <a:xfrm>
              <a:off x="4740728" y="5170716"/>
              <a:ext cx="2710543" cy="830997"/>
            </a:xfrm>
            <a:prstGeom prst="rect">
              <a:avLst/>
            </a:prstGeom>
            <a:noFill/>
          </p:spPr>
          <p:txBody>
            <a:bodyPr wrap="square" rtlCol="0">
              <a:spAutoFit/>
            </a:bodyPr>
            <a:lstStyle/>
            <a:p>
              <a:pPr algn="ctr" defTabSz="912114">
                <a:defRPr/>
              </a:pPr>
              <a:r>
                <a:rPr lang="en-US" sz="2394" b="1" dirty="0">
                  <a:solidFill>
                    <a:prstClr val="black"/>
                  </a:solidFill>
                  <a:latin typeface="Calibri" panose="020F0502020204030204"/>
                </a:rPr>
                <a:t>Week 45 </a:t>
              </a:r>
            </a:p>
            <a:p>
              <a:pPr algn="ctr" defTabSz="912114">
                <a:defRPr/>
              </a:pPr>
              <a:r>
                <a:rPr lang="en-US" sz="2394" b="1" dirty="0">
                  <a:solidFill>
                    <a:prstClr val="black"/>
                  </a:solidFill>
                  <a:latin typeface="Calibri" panose="020F0502020204030204"/>
                </a:rPr>
                <a:t>(7 Nov – 13 Nov)</a:t>
              </a:r>
            </a:p>
          </p:txBody>
        </p:sp>
        <p:sp>
          <p:nvSpPr>
            <p:cNvPr id="9" name="TextBox 8">
              <a:extLst>
                <a:ext uri="{FF2B5EF4-FFF2-40B4-BE49-F238E27FC236}">
                  <a16:creationId xmlns:a16="http://schemas.microsoft.com/office/drawing/2014/main" id="{91569867-77F5-4346-8B7C-ACA09C5B4FB7}"/>
                </a:ext>
              </a:extLst>
            </p:cNvPr>
            <p:cNvSpPr txBox="1"/>
            <p:nvPr/>
          </p:nvSpPr>
          <p:spPr>
            <a:xfrm>
              <a:off x="8550725" y="5181603"/>
              <a:ext cx="2710543" cy="830997"/>
            </a:xfrm>
            <a:prstGeom prst="rect">
              <a:avLst/>
            </a:prstGeom>
            <a:noFill/>
          </p:spPr>
          <p:txBody>
            <a:bodyPr wrap="square" rtlCol="0">
              <a:spAutoFit/>
            </a:bodyPr>
            <a:lstStyle/>
            <a:p>
              <a:pPr algn="ctr" defTabSz="912114">
                <a:defRPr/>
              </a:pPr>
              <a:r>
                <a:rPr lang="en-US" sz="2394" b="1" dirty="0">
                  <a:solidFill>
                    <a:prstClr val="black"/>
                  </a:solidFill>
                  <a:latin typeface="Calibri" panose="020F0502020204030204"/>
                </a:rPr>
                <a:t>Week 46 </a:t>
              </a:r>
            </a:p>
            <a:p>
              <a:pPr algn="ctr" defTabSz="912114">
                <a:defRPr/>
              </a:pPr>
              <a:r>
                <a:rPr lang="en-US" sz="2394" b="1" dirty="0">
                  <a:solidFill>
                    <a:prstClr val="black"/>
                  </a:solidFill>
                  <a:latin typeface="Calibri" panose="020F0502020204030204"/>
                </a:rPr>
                <a:t>(14 Nov – 20 Nov)</a:t>
              </a:r>
            </a:p>
          </p:txBody>
        </p:sp>
        <p:pic>
          <p:nvPicPr>
            <p:cNvPr id="10" name="Picture 9">
              <a:extLst>
                <a:ext uri="{FF2B5EF4-FFF2-40B4-BE49-F238E27FC236}">
                  <a16:creationId xmlns:a16="http://schemas.microsoft.com/office/drawing/2014/main" id="{515BD57C-7FF6-4076-95DF-3AE698BDB2E3}"/>
                </a:ext>
              </a:extLst>
            </p:cNvPr>
            <p:cNvPicPr>
              <a:picLocks noChangeAspect="1"/>
            </p:cNvPicPr>
            <p:nvPr/>
          </p:nvPicPr>
          <p:blipFill>
            <a:blip r:embed="rId4"/>
            <a:stretch>
              <a:fillRect/>
            </a:stretch>
          </p:blipFill>
          <p:spPr>
            <a:xfrm>
              <a:off x="8399462" y="1317166"/>
              <a:ext cx="745498" cy="1403123"/>
            </a:xfrm>
            <a:prstGeom prst="rect">
              <a:avLst/>
            </a:prstGeom>
          </p:spPr>
        </p:pic>
      </p:grpSp>
      <p:grpSp>
        <p:nvGrpSpPr>
          <p:cNvPr id="11" name="Group 10">
            <a:extLst>
              <a:ext uri="{FF2B5EF4-FFF2-40B4-BE49-F238E27FC236}">
                <a16:creationId xmlns:a16="http://schemas.microsoft.com/office/drawing/2014/main" id="{45A5770D-1CBA-4F8E-95BE-1443E9D40125}"/>
              </a:ext>
            </a:extLst>
          </p:cNvPr>
          <p:cNvGrpSpPr/>
          <p:nvPr/>
        </p:nvGrpSpPr>
        <p:grpSpPr>
          <a:xfrm>
            <a:off x="8079265" y="1396444"/>
            <a:ext cx="3847719" cy="4564368"/>
            <a:chOff x="8099302" y="1391403"/>
            <a:chExt cx="3857262" cy="4575688"/>
          </a:xfrm>
        </p:grpSpPr>
        <p:pic>
          <p:nvPicPr>
            <p:cNvPr id="12" name="Picture 11">
              <a:extLst>
                <a:ext uri="{FF2B5EF4-FFF2-40B4-BE49-F238E27FC236}">
                  <a16:creationId xmlns:a16="http://schemas.microsoft.com/office/drawing/2014/main" id="{434A9236-7D53-4FFD-8740-904391290D97}"/>
                </a:ext>
              </a:extLst>
            </p:cNvPr>
            <p:cNvPicPr>
              <a:picLocks noChangeAspect="1"/>
            </p:cNvPicPr>
            <p:nvPr/>
          </p:nvPicPr>
          <p:blipFill>
            <a:blip r:embed="rId5"/>
            <a:stretch>
              <a:fillRect/>
            </a:stretch>
          </p:blipFill>
          <p:spPr>
            <a:xfrm>
              <a:off x="8099302" y="1391403"/>
              <a:ext cx="3857262" cy="3677409"/>
            </a:xfrm>
            <a:prstGeom prst="rect">
              <a:avLst/>
            </a:prstGeom>
          </p:spPr>
        </p:pic>
        <p:sp>
          <p:nvSpPr>
            <p:cNvPr id="13" name="TextBox 12">
              <a:extLst>
                <a:ext uri="{FF2B5EF4-FFF2-40B4-BE49-F238E27FC236}">
                  <a16:creationId xmlns:a16="http://schemas.microsoft.com/office/drawing/2014/main" id="{00F75D5C-AC86-4DFA-BAE0-D7151E2848CD}"/>
                </a:ext>
              </a:extLst>
            </p:cNvPr>
            <p:cNvSpPr txBox="1"/>
            <p:nvPr/>
          </p:nvSpPr>
          <p:spPr>
            <a:xfrm>
              <a:off x="8686511" y="5136094"/>
              <a:ext cx="2710543" cy="830997"/>
            </a:xfrm>
            <a:prstGeom prst="rect">
              <a:avLst/>
            </a:prstGeom>
            <a:noFill/>
          </p:spPr>
          <p:txBody>
            <a:bodyPr wrap="square" rtlCol="0">
              <a:spAutoFit/>
            </a:bodyPr>
            <a:lstStyle/>
            <a:p>
              <a:pPr algn="ctr" defTabSz="912114">
                <a:defRPr/>
              </a:pPr>
              <a:r>
                <a:rPr lang="en-US" sz="2394" b="1" dirty="0">
                  <a:solidFill>
                    <a:prstClr val="black"/>
                  </a:solidFill>
                  <a:latin typeface="Calibri" panose="020F0502020204030204"/>
                </a:rPr>
                <a:t>Week 47 </a:t>
              </a:r>
            </a:p>
            <a:p>
              <a:pPr algn="ctr" defTabSz="912114">
                <a:defRPr/>
              </a:pPr>
              <a:r>
                <a:rPr lang="en-US" sz="2394" b="1" dirty="0">
                  <a:solidFill>
                    <a:prstClr val="black"/>
                  </a:solidFill>
                  <a:latin typeface="Calibri" panose="020F0502020204030204"/>
                </a:rPr>
                <a:t>(21 Nov – 27 Nov)</a:t>
              </a:r>
            </a:p>
          </p:txBody>
        </p:sp>
      </p:grpSp>
      <p:sp>
        <p:nvSpPr>
          <p:cNvPr id="14" name="TextBox 13">
            <a:extLst>
              <a:ext uri="{FF2B5EF4-FFF2-40B4-BE49-F238E27FC236}">
                <a16:creationId xmlns:a16="http://schemas.microsoft.com/office/drawing/2014/main" id="{C51815D8-3330-43E7-ADA7-32A587A2449A}"/>
              </a:ext>
            </a:extLst>
          </p:cNvPr>
          <p:cNvSpPr txBox="1"/>
          <p:nvPr/>
        </p:nvSpPr>
        <p:spPr>
          <a:xfrm>
            <a:off x="1423821" y="6336666"/>
            <a:ext cx="8609695" cy="276314"/>
          </a:xfrm>
          <a:prstGeom prst="rect">
            <a:avLst/>
          </a:prstGeom>
          <a:noFill/>
        </p:spPr>
        <p:txBody>
          <a:bodyPr wrap="square" rtlCol="0">
            <a:spAutoFit/>
          </a:bodyPr>
          <a:lstStyle/>
          <a:p>
            <a:pPr defTabSz="912114">
              <a:defRPr/>
            </a:pPr>
            <a:r>
              <a:rPr lang="en-US" sz="1197" dirty="0">
                <a:solidFill>
                  <a:prstClr val="black"/>
                </a:solidFill>
                <a:latin typeface="Calibri" panose="020F0502020204030204"/>
              </a:rPr>
              <a:t>https://www.nicd.ac.za/diseases-a-z-index/disease-index-covid-19/surveillance-reports/weekly-testing-summary/</a:t>
            </a:r>
          </a:p>
        </p:txBody>
      </p:sp>
      <p:sp>
        <p:nvSpPr>
          <p:cNvPr id="17" name="Title 1">
            <a:extLst>
              <a:ext uri="{FF2B5EF4-FFF2-40B4-BE49-F238E27FC236}">
                <a16:creationId xmlns:a16="http://schemas.microsoft.com/office/drawing/2014/main" id="{91593EBD-F903-4159-9F10-EB054886FB22}"/>
              </a:ext>
            </a:extLst>
          </p:cNvPr>
          <p:cNvSpPr>
            <a:spLocks noGrp="1"/>
          </p:cNvSpPr>
          <p:nvPr>
            <p:ph type="title"/>
          </p:nvPr>
        </p:nvSpPr>
        <p:spPr>
          <a:xfrm>
            <a:off x="836127" y="358452"/>
            <a:ext cx="10489585" cy="779345"/>
          </a:xfrm>
        </p:spPr>
        <p:txBody>
          <a:bodyPr>
            <a:normAutofit/>
          </a:bodyPr>
          <a:lstStyle/>
          <a:p>
            <a:pPr algn="ctr"/>
            <a:r>
              <a:rPr lang="en-US" sz="3791" dirty="0">
                <a:solidFill>
                  <a:srgbClr val="000000"/>
                </a:solidFill>
                <a:latin typeface="+mn-lt"/>
              </a:rPr>
              <a:t>Test positivity rate – Gauteng Province</a:t>
            </a:r>
          </a:p>
        </p:txBody>
      </p:sp>
      <p:pic>
        <p:nvPicPr>
          <p:cNvPr id="15" name="Picture 14">
            <a:extLst>
              <a:ext uri="{FF2B5EF4-FFF2-40B4-BE49-F238E27FC236}">
                <a16:creationId xmlns:a16="http://schemas.microsoft.com/office/drawing/2014/main" id="{E2CEA12D-8BE0-4C9E-861E-20E32382B3D3}"/>
              </a:ext>
            </a:extLst>
          </p:cNvPr>
          <p:cNvPicPr>
            <a:picLocks noChangeAspect="1"/>
          </p:cNvPicPr>
          <p:nvPr/>
        </p:nvPicPr>
        <p:blipFill>
          <a:blip r:embed="rId6"/>
          <a:stretch>
            <a:fillRect/>
          </a:stretch>
        </p:blipFill>
        <p:spPr>
          <a:xfrm>
            <a:off x="10185541" y="6097581"/>
            <a:ext cx="1624522" cy="577335"/>
          </a:xfrm>
          <a:prstGeom prst="rect">
            <a:avLst/>
          </a:prstGeom>
        </p:spPr>
      </p:pic>
    </p:spTree>
    <p:extLst>
      <p:ext uri="{BB962C8B-B14F-4D97-AF65-F5344CB8AC3E}">
        <p14:creationId xmlns:p14="http://schemas.microsoft.com/office/powerpoint/2010/main" val="4280311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45833E-6 7.40741E-7 L -0.31953 -0.00602 " pathEditMode="relative" rAng="0" ptsTypes="AA">
                                      <p:cBhvr>
                                        <p:cTn id="6" dur="1000" fill="hold"/>
                                        <p:tgtEl>
                                          <p:spTgt spid="5"/>
                                        </p:tgtEl>
                                        <p:attrNameLst>
                                          <p:attrName>ppt_x</p:attrName>
                                          <p:attrName>ppt_y</p:attrName>
                                        </p:attrNameLst>
                                      </p:cBhvr>
                                      <p:rCtr x="-15977" y="-301"/>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98E4FB4-13E8-4FBE-9230-324D504689E1}"/>
              </a:ext>
            </a:extLst>
          </p:cNvPr>
          <p:cNvSpPr txBox="1"/>
          <p:nvPr/>
        </p:nvSpPr>
        <p:spPr>
          <a:xfrm>
            <a:off x="616853" y="818839"/>
            <a:ext cx="5225506" cy="1560305"/>
          </a:xfrm>
          <a:prstGeom prst="rect">
            <a:avLst/>
          </a:prstGeom>
        </p:spPr>
        <p:txBody>
          <a:bodyPr vert="horz" lIns="91214" tIns="45607" rIns="91214" bIns="45607" rtlCol="0" anchor="b">
            <a:normAutofit/>
          </a:bodyPr>
          <a:lstStyle/>
          <a:p>
            <a:pPr algn="ctr" defTabSz="912205">
              <a:lnSpc>
                <a:spcPct val="90000"/>
              </a:lnSpc>
              <a:spcBef>
                <a:spcPct val="0"/>
              </a:spcBef>
              <a:spcAft>
                <a:spcPts val="599"/>
              </a:spcAft>
              <a:defRPr/>
            </a:pPr>
            <a:r>
              <a:rPr lang="en-US" sz="3791">
                <a:solidFill>
                  <a:prstClr val="black"/>
                </a:solidFill>
                <a:latin typeface="Lato"/>
                <a:sym typeface="Helvetica Neue Medium"/>
              </a:rPr>
              <a:t>Question? </a:t>
            </a:r>
          </a:p>
          <a:p>
            <a:pPr algn="ctr" defTabSz="912205">
              <a:lnSpc>
                <a:spcPct val="90000"/>
              </a:lnSpc>
              <a:spcBef>
                <a:spcPct val="0"/>
              </a:spcBef>
              <a:spcAft>
                <a:spcPts val="599"/>
              </a:spcAft>
              <a:defRPr/>
            </a:pPr>
            <a:r>
              <a:rPr lang="en-US" sz="3791">
                <a:solidFill>
                  <a:prstClr val="black"/>
                </a:solidFill>
                <a:latin typeface="Lato"/>
                <a:sym typeface="Helvetica Neue Medium"/>
              </a:rPr>
              <a:t>Use the “Q&amp;A” Button</a:t>
            </a:r>
          </a:p>
          <a:p>
            <a:pPr algn="ctr" defTabSz="912205">
              <a:lnSpc>
                <a:spcPct val="90000"/>
              </a:lnSpc>
              <a:spcBef>
                <a:spcPct val="0"/>
              </a:spcBef>
              <a:spcAft>
                <a:spcPts val="599"/>
              </a:spcAft>
              <a:defRPr/>
            </a:pPr>
            <a:endParaRPr lang="en-US" sz="3791">
              <a:solidFill>
                <a:prstClr val="black"/>
              </a:solidFill>
              <a:latin typeface="Lato"/>
              <a:sym typeface="Helvetica Neue Medium"/>
            </a:endParaRPr>
          </a:p>
        </p:txBody>
      </p:sp>
      <p:pic>
        <p:nvPicPr>
          <p:cNvPr id="2" name="Picture 2" descr="Online Learning with Zoom - French Cultural Center">
            <a:extLst>
              <a:ext uri="{FF2B5EF4-FFF2-40B4-BE49-F238E27FC236}">
                <a16:creationId xmlns:a16="http://schemas.microsoft.com/office/drawing/2014/main" id="{B0D0C13E-BCDC-432D-B337-1E7FE0549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22" y="4646848"/>
            <a:ext cx="10936809" cy="2044067"/>
          </a:xfrm>
          <a:prstGeom prst="rect">
            <a:avLst/>
          </a:prstGeom>
          <a:noFill/>
          <a:extLst>
            <a:ext uri="{909E8E84-426E-40DD-AFC4-6F175D3DCCD1}">
              <a14:hiddenFill xmlns:a14="http://schemas.microsoft.com/office/drawing/2010/main">
                <a:solidFill>
                  <a:srgbClr val="FFFFFF"/>
                </a:solidFill>
              </a14:hiddenFill>
            </a:ext>
          </a:extLst>
        </p:spPr>
      </p:pic>
      <p:sp>
        <p:nvSpPr>
          <p:cNvPr id="3" name="Graphic 20" descr="Speech">
            <a:extLst>
              <a:ext uri="{FF2B5EF4-FFF2-40B4-BE49-F238E27FC236}">
                <a16:creationId xmlns:a16="http://schemas.microsoft.com/office/drawing/2014/main" id="{06C2E1E6-6621-4605-9C3B-717C5102D9A4}"/>
              </a:ext>
            </a:extLst>
          </p:cNvPr>
          <p:cNvSpPr/>
          <p:nvPr/>
        </p:nvSpPr>
        <p:spPr>
          <a:xfrm>
            <a:off x="7617648" y="637693"/>
            <a:ext cx="2273306" cy="2072719"/>
          </a:xfrm>
          <a:custGeom>
            <a:avLst/>
            <a:gdLst>
              <a:gd name="connsiteX0" fmla="*/ 2164997 w 2278944"/>
              <a:gd name="connsiteY0" fmla="*/ 0 h 2077860"/>
              <a:gd name="connsiteX1" fmla="*/ 113947 w 2278944"/>
              <a:gd name="connsiteY1" fmla="*/ 0 h 2077860"/>
              <a:gd name="connsiteX2" fmla="*/ 0 w 2278944"/>
              <a:gd name="connsiteY2" fmla="*/ 113947 h 2077860"/>
              <a:gd name="connsiteX3" fmla="*/ 0 w 2278944"/>
              <a:gd name="connsiteY3" fmla="*/ 1498071 h 2077860"/>
              <a:gd name="connsiteX4" fmla="*/ 113947 w 2278944"/>
              <a:gd name="connsiteY4" fmla="*/ 1612018 h 2077860"/>
              <a:gd name="connsiteX5" fmla="*/ 1367367 w 2278944"/>
              <a:gd name="connsiteY5" fmla="*/ 1612018 h 2077860"/>
              <a:gd name="connsiteX6" fmla="*/ 1823155 w 2278944"/>
              <a:gd name="connsiteY6" fmla="*/ 2077861 h 2077860"/>
              <a:gd name="connsiteX7" fmla="*/ 1823155 w 2278944"/>
              <a:gd name="connsiteY7" fmla="*/ 1615369 h 2077860"/>
              <a:gd name="connsiteX8" fmla="*/ 2164997 w 2278944"/>
              <a:gd name="connsiteY8" fmla="*/ 1615369 h 2077860"/>
              <a:gd name="connsiteX9" fmla="*/ 2278944 w 2278944"/>
              <a:gd name="connsiteY9" fmla="*/ 1501422 h 2077860"/>
              <a:gd name="connsiteX10" fmla="*/ 2278944 w 2278944"/>
              <a:gd name="connsiteY10" fmla="*/ 117299 h 2077860"/>
              <a:gd name="connsiteX11" fmla="*/ 2164997 w 2278944"/>
              <a:gd name="connsiteY11" fmla="*/ 0 h 207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8944" h="2077860">
                <a:moveTo>
                  <a:pt x="2164997" y="0"/>
                </a:moveTo>
                <a:lnTo>
                  <a:pt x="113947" y="0"/>
                </a:lnTo>
                <a:cubicBezTo>
                  <a:pt x="50271" y="0"/>
                  <a:pt x="0" y="53622"/>
                  <a:pt x="0" y="113947"/>
                </a:cubicBezTo>
                <a:lnTo>
                  <a:pt x="0" y="1498071"/>
                </a:lnTo>
                <a:cubicBezTo>
                  <a:pt x="0" y="1561747"/>
                  <a:pt x="50271" y="1612018"/>
                  <a:pt x="113947" y="1612018"/>
                </a:cubicBezTo>
                <a:lnTo>
                  <a:pt x="1367367" y="1612018"/>
                </a:lnTo>
                <a:lnTo>
                  <a:pt x="1823155" y="2077861"/>
                </a:lnTo>
                <a:lnTo>
                  <a:pt x="1823155" y="1615369"/>
                </a:lnTo>
                <a:lnTo>
                  <a:pt x="2164997" y="1615369"/>
                </a:lnTo>
                <a:cubicBezTo>
                  <a:pt x="2228674" y="1615369"/>
                  <a:pt x="2278944" y="1561747"/>
                  <a:pt x="2278944" y="1501422"/>
                </a:cubicBezTo>
                <a:lnTo>
                  <a:pt x="2278944" y="117299"/>
                </a:lnTo>
                <a:cubicBezTo>
                  <a:pt x="2278944" y="53622"/>
                  <a:pt x="2228674" y="0"/>
                  <a:pt x="2164997" y="0"/>
                </a:cubicBezTo>
                <a:close/>
              </a:path>
            </a:pathLst>
          </a:custGeom>
          <a:solidFill>
            <a:schemeClr val="accent1"/>
          </a:solidFill>
          <a:ln w="33437" cap="flat">
            <a:solidFill>
              <a:schemeClr val="accent1"/>
            </a:solidFill>
            <a:prstDash val="solid"/>
            <a:miter/>
          </a:ln>
        </p:spPr>
        <p:txBody>
          <a:bodyPr rtlCol="0" anchor="ctr"/>
          <a:lstStyle/>
          <a:p>
            <a:pPr defTabSz="912205">
              <a:defRPr/>
            </a:pPr>
            <a:endParaRPr lang="en-US" sz="1796">
              <a:solidFill>
                <a:prstClr val="black"/>
              </a:solidFill>
              <a:latin typeface="Calibri" panose="020F0502020204030204"/>
              <a:sym typeface="Helvetica Neue Medium"/>
            </a:endParaRPr>
          </a:p>
        </p:txBody>
      </p:sp>
      <p:sp>
        <p:nvSpPr>
          <p:cNvPr id="4" name="Action Button: Help 3">
            <a:hlinkClick r:id="" action="ppaction://noaction" highlightClick="1"/>
            <a:extLst>
              <a:ext uri="{FF2B5EF4-FFF2-40B4-BE49-F238E27FC236}">
                <a16:creationId xmlns:a16="http://schemas.microsoft.com/office/drawing/2014/main" id="{965C70AC-F9CE-4E28-AE7A-8FE691FC45B4}"/>
              </a:ext>
            </a:extLst>
          </p:cNvPr>
          <p:cNvSpPr/>
          <p:nvPr/>
        </p:nvSpPr>
        <p:spPr>
          <a:xfrm>
            <a:off x="2086651" y="2085680"/>
            <a:ext cx="2062224" cy="2207638"/>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5" name="TextBox 4">
            <a:extLst>
              <a:ext uri="{FF2B5EF4-FFF2-40B4-BE49-F238E27FC236}">
                <a16:creationId xmlns:a16="http://schemas.microsoft.com/office/drawing/2014/main" id="{6CEDEDF4-AF88-4214-9E2D-4027AFAB17FA}"/>
              </a:ext>
            </a:extLst>
          </p:cNvPr>
          <p:cNvSpPr txBox="1"/>
          <p:nvPr/>
        </p:nvSpPr>
        <p:spPr>
          <a:xfrm>
            <a:off x="6235525" y="2357860"/>
            <a:ext cx="5225506" cy="2481577"/>
          </a:xfrm>
          <a:prstGeom prst="rect">
            <a:avLst/>
          </a:prstGeom>
          <a:noFill/>
        </p:spPr>
        <p:txBody>
          <a:bodyPr wrap="square" rtlCol="0">
            <a:spAutoFit/>
          </a:bodyPr>
          <a:lstStyle/>
          <a:p>
            <a:pPr algn="ctr" defTabSz="912205">
              <a:lnSpc>
                <a:spcPct val="90000"/>
              </a:lnSpc>
              <a:spcBef>
                <a:spcPct val="0"/>
              </a:spcBef>
              <a:spcAft>
                <a:spcPts val="599"/>
              </a:spcAft>
              <a:defRPr/>
            </a:pPr>
            <a:endParaRPr lang="en-US" sz="3791">
              <a:solidFill>
                <a:prstClr val="black"/>
              </a:solidFill>
              <a:latin typeface="Lato"/>
              <a:sym typeface="Helvetica Neue Medium"/>
            </a:endParaRPr>
          </a:p>
          <a:p>
            <a:pPr algn="ctr" defTabSz="912205">
              <a:lnSpc>
                <a:spcPct val="90000"/>
              </a:lnSpc>
              <a:spcBef>
                <a:spcPct val="0"/>
              </a:spcBef>
              <a:spcAft>
                <a:spcPts val="599"/>
              </a:spcAft>
              <a:defRPr/>
            </a:pPr>
            <a:r>
              <a:rPr lang="en-US" sz="3791">
                <a:solidFill>
                  <a:prstClr val="black"/>
                </a:solidFill>
                <a:latin typeface="Lato"/>
                <a:sym typeface="Helvetica Neue Medium"/>
              </a:rPr>
              <a:t>Comment? </a:t>
            </a:r>
          </a:p>
          <a:p>
            <a:pPr algn="ctr" defTabSz="912205">
              <a:lnSpc>
                <a:spcPct val="90000"/>
              </a:lnSpc>
              <a:spcBef>
                <a:spcPct val="0"/>
              </a:spcBef>
              <a:spcAft>
                <a:spcPts val="599"/>
              </a:spcAft>
              <a:defRPr/>
            </a:pPr>
            <a:r>
              <a:rPr lang="en-US" sz="3791">
                <a:solidFill>
                  <a:prstClr val="black"/>
                </a:solidFill>
                <a:latin typeface="Lato"/>
                <a:sym typeface="Helvetica Neue Medium"/>
              </a:rPr>
              <a:t>Use the “Chat” Button</a:t>
            </a:r>
          </a:p>
          <a:p>
            <a:pPr algn="ctr" defTabSz="912205">
              <a:defRPr/>
            </a:pPr>
            <a:endParaRPr lang="en-US" sz="3791">
              <a:solidFill>
                <a:prstClr val="black"/>
              </a:solidFill>
              <a:latin typeface="Lato"/>
              <a:sym typeface="Helvetica Neue Medium"/>
            </a:endParaRPr>
          </a:p>
        </p:txBody>
      </p:sp>
      <p:sp>
        <p:nvSpPr>
          <p:cNvPr id="7" name="Slide Number Placeholder 6">
            <a:extLst>
              <a:ext uri="{FF2B5EF4-FFF2-40B4-BE49-F238E27FC236}">
                <a16:creationId xmlns:a16="http://schemas.microsoft.com/office/drawing/2014/main" id="{A2BFD22C-09E3-4FC6-B019-E4C1F63464ED}"/>
              </a:ext>
            </a:extLst>
          </p:cNvPr>
          <p:cNvSpPr>
            <a:spLocks noGrp="1"/>
          </p:cNvSpPr>
          <p:nvPr>
            <p:ph type="sldNum" sz="quarter" idx="12"/>
          </p:nvPr>
        </p:nvSpPr>
        <p:spPr/>
        <p:txBody>
          <a:bodyPr/>
          <a:lstStyle/>
          <a:p>
            <a:pPr defTabSz="912205"/>
            <a:fld id="{221967DE-AA84-4DFD-815B-4215F81F8E8F}" type="slidenum">
              <a:rPr lang="en-US">
                <a:solidFill>
                  <a:prstClr val="black">
                    <a:tint val="75000"/>
                  </a:prstClr>
                </a:solidFill>
                <a:latin typeface="Calibri" panose="020F0502020204030204"/>
                <a:sym typeface="Helvetica Neue Medium"/>
              </a:rPr>
              <a:pPr defTabSz="912205"/>
              <a:t>2</a:t>
            </a:fld>
            <a:endParaRPr lang="en-US">
              <a:solidFill>
                <a:prstClr val="black">
                  <a:tint val="75000"/>
                </a:prstClr>
              </a:solidFill>
              <a:latin typeface="Calibri" panose="020F0502020204030204"/>
              <a:sym typeface="Helvetica Neue Medium"/>
            </a:endParaRPr>
          </a:p>
        </p:txBody>
      </p:sp>
    </p:spTree>
    <p:extLst>
      <p:ext uri="{BB962C8B-B14F-4D97-AF65-F5344CB8AC3E}">
        <p14:creationId xmlns:p14="http://schemas.microsoft.com/office/powerpoint/2010/main" val="2734577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43FBD5-579F-4219-9731-311A6C636D1D}"/>
              </a:ext>
            </a:extLst>
          </p:cNvPr>
          <p:cNvPicPr>
            <a:picLocks noChangeAspect="1"/>
          </p:cNvPicPr>
          <p:nvPr/>
        </p:nvPicPr>
        <p:blipFill>
          <a:blip r:embed="rId2"/>
          <a:stretch>
            <a:fillRect/>
          </a:stretch>
        </p:blipFill>
        <p:spPr>
          <a:xfrm>
            <a:off x="1902970" y="1370250"/>
            <a:ext cx="9929267" cy="4819657"/>
          </a:xfrm>
          <a:prstGeom prst="rect">
            <a:avLst/>
          </a:prstGeom>
        </p:spPr>
      </p:pic>
      <p:sp>
        <p:nvSpPr>
          <p:cNvPr id="2" name="Title 1">
            <a:extLst>
              <a:ext uri="{FF2B5EF4-FFF2-40B4-BE49-F238E27FC236}">
                <a16:creationId xmlns:a16="http://schemas.microsoft.com/office/drawing/2014/main" id="{D92B330C-3AF4-4408-83F5-75A8D8BF68DC}"/>
              </a:ext>
            </a:extLst>
          </p:cNvPr>
          <p:cNvSpPr>
            <a:spLocks noGrp="1"/>
          </p:cNvSpPr>
          <p:nvPr>
            <p:ph type="title"/>
          </p:nvPr>
        </p:nvSpPr>
        <p:spPr>
          <a:xfrm>
            <a:off x="608092" y="619066"/>
            <a:ext cx="10945654" cy="649037"/>
          </a:xfrm>
        </p:spPr>
        <p:txBody>
          <a:bodyPr/>
          <a:lstStyle/>
          <a:p>
            <a:pPr algn="ctr"/>
            <a:r>
              <a:rPr lang="en-US" sz="3591" dirty="0">
                <a:solidFill>
                  <a:srgbClr val="000000"/>
                </a:solidFill>
              </a:rPr>
              <a:t>Confirmed and Presumptive B.1.1.529 Infections</a:t>
            </a:r>
            <a:br>
              <a:rPr lang="en-US" sz="3591" dirty="0">
                <a:solidFill>
                  <a:srgbClr val="000000"/>
                </a:solidFill>
              </a:rPr>
            </a:br>
            <a:r>
              <a:rPr lang="en-US" sz="3591" dirty="0">
                <a:solidFill>
                  <a:srgbClr val="000000"/>
                </a:solidFill>
              </a:rPr>
              <a:t>03-Dec-2021 @10:00</a:t>
            </a:r>
          </a:p>
        </p:txBody>
      </p:sp>
      <p:sp>
        <p:nvSpPr>
          <p:cNvPr id="6" name="TextBox 5">
            <a:extLst>
              <a:ext uri="{FF2B5EF4-FFF2-40B4-BE49-F238E27FC236}">
                <a16:creationId xmlns:a16="http://schemas.microsoft.com/office/drawing/2014/main" id="{0D8C3E22-1FBD-430F-B0B9-CF6AF1FAA4D8}"/>
              </a:ext>
            </a:extLst>
          </p:cNvPr>
          <p:cNvSpPr txBox="1"/>
          <p:nvPr/>
        </p:nvSpPr>
        <p:spPr>
          <a:xfrm>
            <a:off x="1870393" y="6292714"/>
            <a:ext cx="5448429" cy="276314"/>
          </a:xfrm>
          <a:prstGeom prst="rect">
            <a:avLst/>
          </a:prstGeom>
          <a:noFill/>
        </p:spPr>
        <p:txBody>
          <a:bodyPr wrap="square">
            <a:spAutoFit/>
          </a:bodyPr>
          <a:lstStyle/>
          <a:p>
            <a:pPr defTabSz="912114"/>
            <a:r>
              <a:rPr lang="en-US" sz="1197" dirty="0">
                <a:solidFill>
                  <a:srgbClr val="000000"/>
                </a:solidFill>
                <a:latin typeface="Calibri" panose="020F0502020204030204" pitchFamily="34" charset="0"/>
                <a:ea typeface="Calibri" panose="020F0502020204030204" pitchFamily="34" charset="0"/>
                <a:cs typeface="Times New Roman" panose="02020603050405020304" pitchFamily="18" charset="0"/>
              </a:rPr>
              <a:t>Courtesy of BNO News: </a:t>
            </a:r>
            <a:r>
              <a:rPr lang="en-US" sz="1197" dirty="0">
                <a:solidFill>
                  <a:srgbClr val="000000"/>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https://newsnodes.com/nu_tracker</a:t>
            </a:r>
            <a:r>
              <a:rPr lang="en-US" sz="1197"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1197" dirty="0">
              <a:solidFill>
                <a:srgbClr val="000000"/>
              </a:solidFill>
              <a:latin typeface="Myriad Web Pro"/>
            </a:endParaRPr>
          </a:p>
        </p:txBody>
      </p:sp>
      <p:grpSp>
        <p:nvGrpSpPr>
          <p:cNvPr id="9" name="Group 8">
            <a:extLst>
              <a:ext uri="{FF2B5EF4-FFF2-40B4-BE49-F238E27FC236}">
                <a16:creationId xmlns:a16="http://schemas.microsoft.com/office/drawing/2014/main" id="{195009B2-EF15-4CA9-895B-B6563C5569A5}"/>
              </a:ext>
            </a:extLst>
          </p:cNvPr>
          <p:cNvGrpSpPr/>
          <p:nvPr/>
        </p:nvGrpSpPr>
        <p:grpSpPr>
          <a:xfrm>
            <a:off x="298554" y="1906736"/>
            <a:ext cx="1395353" cy="2116969"/>
            <a:chOff x="92524" y="1902960"/>
            <a:chExt cx="1398814" cy="2122219"/>
          </a:xfrm>
        </p:grpSpPr>
        <p:pic>
          <p:nvPicPr>
            <p:cNvPr id="10" name="Picture 9">
              <a:extLst>
                <a:ext uri="{FF2B5EF4-FFF2-40B4-BE49-F238E27FC236}">
                  <a16:creationId xmlns:a16="http://schemas.microsoft.com/office/drawing/2014/main" id="{81C611D6-78F8-4548-BE71-75CA10A5F4AB}"/>
                </a:ext>
              </a:extLst>
            </p:cNvPr>
            <p:cNvPicPr>
              <a:picLocks noChangeAspect="1"/>
            </p:cNvPicPr>
            <p:nvPr/>
          </p:nvPicPr>
          <p:blipFill>
            <a:blip r:embed="rId4"/>
            <a:stretch>
              <a:fillRect/>
            </a:stretch>
          </p:blipFill>
          <p:spPr>
            <a:xfrm>
              <a:off x="776160" y="1918972"/>
              <a:ext cx="383138" cy="435726"/>
            </a:xfrm>
            <a:prstGeom prst="rect">
              <a:avLst/>
            </a:prstGeom>
          </p:spPr>
        </p:pic>
        <p:pic>
          <p:nvPicPr>
            <p:cNvPr id="12" name="Picture 11">
              <a:extLst>
                <a:ext uri="{FF2B5EF4-FFF2-40B4-BE49-F238E27FC236}">
                  <a16:creationId xmlns:a16="http://schemas.microsoft.com/office/drawing/2014/main" id="{DD6A28D2-F4F1-486C-8116-866E44C80B81}"/>
                </a:ext>
              </a:extLst>
            </p:cNvPr>
            <p:cNvPicPr>
              <a:picLocks noChangeAspect="1"/>
            </p:cNvPicPr>
            <p:nvPr/>
          </p:nvPicPr>
          <p:blipFill>
            <a:blip r:embed="rId5"/>
            <a:stretch>
              <a:fillRect/>
            </a:stretch>
          </p:blipFill>
          <p:spPr>
            <a:xfrm>
              <a:off x="347717" y="1902960"/>
              <a:ext cx="413188" cy="439482"/>
            </a:xfrm>
            <a:prstGeom prst="rect">
              <a:avLst/>
            </a:prstGeom>
          </p:spPr>
        </p:pic>
        <p:pic>
          <p:nvPicPr>
            <p:cNvPr id="14" name="Picture 13">
              <a:extLst>
                <a:ext uri="{FF2B5EF4-FFF2-40B4-BE49-F238E27FC236}">
                  <a16:creationId xmlns:a16="http://schemas.microsoft.com/office/drawing/2014/main" id="{C94F270D-9E9B-47E4-B22C-E5FD708B58BF}"/>
                </a:ext>
              </a:extLst>
            </p:cNvPr>
            <p:cNvPicPr>
              <a:picLocks noChangeAspect="1"/>
            </p:cNvPicPr>
            <p:nvPr/>
          </p:nvPicPr>
          <p:blipFill>
            <a:blip r:embed="rId6"/>
            <a:stretch>
              <a:fillRect/>
            </a:stretch>
          </p:blipFill>
          <p:spPr>
            <a:xfrm>
              <a:off x="561081" y="3042215"/>
              <a:ext cx="394407" cy="446995"/>
            </a:xfrm>
            <a:prstGeom prst="rect">
              <a:avLst/>
            </a:prstGeom>
          </p:spPr>
        </p:pic>
        <p:sp>
          <p:nvSpPr>
            <p:cNvPr id="15" name="TextBox 14">
              <a:extLst>
                <a:ext uri="{FF2B5EF4-FFF2-40B4-BE49-F238E27FC236}">
                  <a16:creationId xmlns:a16="http://schemas.microsoft.com/office/drawing/2014/main" id="{5C1DF310-6E58-4146-B322-E4BCF9239264}"/>
                </a:ext>
              </a:extLst>
            </p:cNvPr>
            <p:cNvSpPr txBox="1"/>
            <p:nvPr/>
          </p:nvSpPr>
          <p:spPr>
            <a:xfrm>
              <a:off x="108115" y="2330056"/>
              <a:ext cx="1383223" cy="584775"/>
            </a:xfrm>
            <a:prstGeom prst="rect">
              <a:avLst/>
            </a:prstGeom>
            <a:noFill/>
          </p:spPr>
          <p:txBody>
            <a:bodyPr wrap="square">
              <a:spAutoFit/>
            </a:bodyPr>
            <a:lstStyle/>
            <a:p>
              <a:pPr algn="ctr" defTabSz="912114"/>
              <a:r>
                <a:rPr lang="en-US" sz="1596" dirty="0">
                  <a:solidFill>
                    <a:srgbClr val="000000"/>
                  </a:solidFill>
                  <a:latin typeface="Calibri" panose="020F0502020204030204" pitchFamily="34" charset="0"/>
                  <a:cs typeface="Times New Roman" panose="02020603050405020304" pitchFamily="18" charset="0"/>
                </a:rPr>
                <a:t>Confirmed by </a:t>
              </a:r>
            </a:p>
            <a:p>
              <a:pPr algn="ctr" defTabSz="912114"/>
              <a:r>
                <a:rPr lang="en-US" sz="1596" dirty="0">
                  <a:solidFill>
                    <a:srgbClr val="000000"/>
                  </a:solidFill>
                  <a:latin typeface="Calibri" panose="020F0502020204030204" pitchFamily="34" charset="0"/>
                  <a:cs typeface="Times New Roman" panose="02020603050405020304" pitchFamily="18" charset="0"/>
                </a:rPr>
                <a:t>sequencing</a:t>
              </a:r>
              <a:endParaRPr lang="en-US" sz="1596" dirty="0">
                <a:solidFill>
                  <a:srgbClr val="000000"/>
                </a:solidFill>
                <a:latin typeface="Myriad Web Pro"/>
              </a:endParaRPr>
            </a:p>
          </p:txBody>
        </p:sp>
        <p:sp>
          <p:nvSpPr>
            <p:cNvPr id="16" name="TextBox 15">
              <a:extLst>
                <a:ext uri="{FF2B5EF4-FFF2-40B4-BE49-F238E27FC236}">
                  <a16:creationId xmlns:a16="http://schemas.microsoft.com/office/drawing/2014/main" id="{55A19DD5-8DFD-4F9C-9799-1CB61149AF5F}"/>
                </a:ext>
              </a:extLst>
            </p:cNvPr>
            <p:cNvSpPr txBox="1"/>
            <p:nvPr/>
          </p:nvSpPr>
          <p:spPr>
            <a:xfrm>
              <a:off x="92524" y="3440404"/>
              <a:ext cx="1322616" cy="584775"/>
            </a:xfrm>
            <a:prstGeom prst="rect">
              <a:avLst/>
            </a:prstGeom>
            <a:noFill/>
          </p:spPr>
          <p:txBody>
            <a:bodyPr wrap="square">
              <a:spAutoFit/>
            </a:bodyPr>
            <a:lstStyle/>
            <a:p>
              <a:pPr algn="ctr" defTabSz="912114"/>
              <a:r>
                <a:rPr lang="en-US" sz="1596" dirty="0">
                  <a:solidFill>
                    <a:srgbClr val="000000"/>
                  </a:solidFill>
                  <a:latin typeface="Calibri" panose="020F0502020204030204" pitchFamily="34" charset="0"/>
                  <a:cs typeface="Times New Roman" panose="02020603050405020304" pitchFamily="18" charset="0"/>
                </a:rPr>
                <a:t>Presumptive </a:t>
              </a:r>
            </a:p>
            <a:p>
              <a:pPr algn="ctr" defTabSz="912114"/>
              <a:r>
                <a:rPr lang="en-US" sz="1596" dirty="0">
                  <a:solidFill>
                    <a:srgbClr val="000000"/>
                  </a:solidFill>
                  <a:latin typeface="Calibri" panose="020F0502020204030204" pitchFamily="34" charset="0"/>
                  <a:cs typeface="Times New Roman" panose="02020603050405020304" pitchFamily="18" charset="0"/>
                </a:rPr>
                <a:t>by PCR SGTF</a:t>
              </a:r>
              <a:endParaRPr lang="en-US" sz="1596" dirty="0">
                <a:solidFill>
                  <a:srgbClr val="000000"/>
                </a:solidFill>
                <a:latin typeface="Myriad Web Pro"/>
              </a:endParaRPr>
            </a:p>
          </p:txBody>
        </p:sp>
      </p:grpSp>
      <p:pic>
        <p:nvPicPr>
          <p:cNvPr id="13" name="Picture 12">
            <a:extLst>
              <a:ext uri="{FF2B5EF4-FFF2-40B4-BE49-F238E27FC236}">
                <a16:creationId xmlns:a16="http://schemas.microsoft.com/office/drawing/2014/main" id="{3EA6F8D0-C702-4769-84CD-4DB05ED4B75B}"/>
              </a:ext>
            </a:extLst>
          </p:cNvPr>
          <p:cNvPicPr>
            <a:picLocks noChangeAspect="1"/>
          </p:cNvPicPr>
          <p:nvPr/>
        </p:nvPicPr>
        <p:blipFill>
          <a:blip r:embed="rId7"/>
          <a:stretch>
            <a:fillRect/>
          </a:stretch>
        </p:blipFill>
        <p:spPr>
          <a:xfrm>
            <a:off x="5396816" y="5851615"/>
            <a:ext cx="1368207" cy="342052"/>
          </a:xfrm>
          <a:prstGeom prst="rect">
            <a:avLst/>
          </a:prstGeom>
        </p:spPr>
      </p:pic>
      <p:pic>
        <p:nvPicPr>
          <p:cNvPr id="18" name="Picture 17">
            <a:extLst>
              <a:ext uri="{FF2B5EF4-FFF2-40B4-BE49-F238E27FC236}">
                <a16:creationId xmlns:a16="http://schemas.microsoft.com/office/drawing/2014/main" id="{732DD4C2-7B0C-4318-95FC-132A6723134C}"/>
              </a:ext>
            </a:extLst>
          </p:cNvPr>
          <p:cNvPicPr>
            <a:picLocks noChangeAspect="1"/>
          </p:cNvPicPr>
          <p:nvPr/>
        </p:nvPicPr>
        <p:blipFill>
          <a:blip r:embed="rId8"/>
          <a:stretch>
            <a:fillRect/>
          </a:stretch>
        </p:blipFill>
        <p:spPr>
          <a:xfrm>
            <a:off x="6482912" y="5790922"/>
            <a:ext cx="1495667" cy="372194"/>
          </a:xfrm>
          <a:prstGeom prst="rect">
            <a:avLst/>
          </a:prstGeom>
        </p:spPr>
      </p:pic>
    </p:spTree>
    <p:extLst>
      <p:ext uri="{BB962C8B-B14F-4D97-AF65-F5344CB8AC3E}">
        <p14:creationId xmlns:p14="http://schemas.microsoft.com/office/powerpoint/2010/main" val="313176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7B0946-D327-49E5-B8A7-431BFFD51E33}"/>
              </a:ext>
            </a:extLst>
          </p:cNvPr>
          <p:cNvPicPr>
            <a:picLocks noChangeAspect="1"/>
          </p:cNvPicPr>
          <p:nvPr/>
        </p:nvPicPr>
        <p:blipFill>
          <a:blip r:embed="rId2"/>
          <a:stretch>
            <a:fillRect/>
          </a:stretch>
        </p:blipFill>
        <p:spPr>
          <a:xfrm>
            <a:off x="1918465" y="1330902"/>
            <a:ext cx="9929267" cy="4838823"/>
          </a:xfrm>
          <a:prstGeom prst="rect">
            <a:avLst/>
          </a:prstGeom>
        </p:spPr>
      </p:pic>
      <p:sp>
        <p:nvSpPr>
          <p:cNvPr id="2" name="Title 1">
            <a:extLst>
              <a:ext uri="{FF2B5EF4-FFF2-40B4-BE49-F238E27FC236}">
                <a16:creationId xmlns:a16="http://schemas.microsoft.com/office/drawing/2014/main" id="{D92B330C-3AF4-4408-83F5-75A8D8BF68DC}"/>
              </a:ext>
            </a:extLst>
          </p:cNvPr>
          <p:cNvSpPr>
            <a:spLocks noGrp="1"/>
          </p:cNvSpPr>
          <p:nvPr>
            <p:ph type="title"/>
          </p:nvPr>
        </p:nvSpPr>
        <p:spPr>
          <a:xfrm>
            <a:off x="608092" y="619066"/>
            <a:ext cx="10945654" cy="649037"/>
          </a:xfrm>
        </p:spPr>
        <p:txBody>
          <a:bodyPr/>
          <a:lstStyle/>
          <a:p>
            <a:pPr algn="ctr"/>
            <a:r>
              <a:rPr lang="en-US" sz="3591" dirty="0">
                <a:solidFill>
                  <a:srgbClr val="000000"/>
                </a:solidFill>
              </a:rPr>
              <a:t>Confirmed and Presumptive B.1.1.529 Infections</a:t>
            </a:r>
            <a:br>
              <a:rPr lang="en-US" sz="3591" dirty="0">
                <a:solidFill>
                  <a:srgbClr val="000000"/>
                </a:solidFill>
              </a:rPr>
            </a:br>
            <a:r>
              <a:rPr lang="en-US" sz="3591" dirty="0">
                <a:solidFill>
                  <a:srgbClr val="000000"/>
                </a:solidFill>
              </a:rPr>
              <a:t>04-Dec-2021 @13:00</a:t>
            </a:r>
          </a:p>
        </p:txBody>
      </p:sp>
      <p:sp>
        <p:nvSpPr>
          <p:cNvPr id="6" name="TextBox 5">
            <a:extLst>
              <a:ext uri="{FF2B5EF4-FFF2-40B4-BE49-F238E27FC236}">
                <a16:creationId xmlns:a16="http://schemas.microsoft.com/office/drawing/2014/main" id="{0D8C3E22-1FBD-430F-B0B9-CF6AF1FAA4D8}"/>
              </a:ext>
            </a:extLst>
          </p:cNvPr>
          <p:cNvSpPr txBox="1"/>
          <p:nvPr/>
        </p:nvSpPr>
        <p:spPr>
          <a:xfrm>
            <a:off x="1870393" y="6292714"/>
            <a:ext cx="5448429" cy="276314"/>
          </a:xfrm>
          <a:prstGeom prst="rect">
            <a:avLst/>
          </a:prstGeom>
          <a:noFill/>
        </p:spPr>
        <p:txBody>
          <a:bodyPr wrap="square">
            <a:spAutoFit/>
          </a:bodyPr>
          <a:lstStyle/>
          <a:p>
            <a:pPr defTabSz="912114"/>
            <a:r>
              <a:rPr lang="en-US" sz="1197" dirty="0">
                <a:solidFill>
                  <a:srgbClr val="000000"/>
                </a:solidFill>
                <a:latin typeface="Calibri" panose="020F0502020204030204" pitchFamily="34" charset="0"/>
                <a:ea typeface="Calibri" panose="020F0502020204030204" pitchFamily="34" charset="0"/>
                <a:cs typeface="Times New Roman" panose="02020603050405020304" pitchFamily="18" charset="0"/>
              </a:rPr>
              <a:t>Courtesy of BNO News: </a:t>
            </a:r>
            <a:r>
              <a:rPr lang="en-US" sz="1197" dirty="0">
                <a:solidFill>
                  <a:srgbClr val="000000"/>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https://newsnodes.com/nu_tracker</a:t>
            </a:r>
            <a:r>
              <a:rPr lang="en-US" sz="1197"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1197" dirty="0">
              <a:solidFill>
                <a:srgbClr val="000000"/>
              </a:solidFill>
              <a:latin typeface="Myriad Web Pro"/>
            </a:endParaRPr>
          </a:p>
        </p:txBody>
      </p:sp>
      <p:grpSp>
        <p:nvGrpSpPr>
          <p:cNvPr id="9" name="Group 8">
            <a:extLst>
              <a:ext uri="{FF2B5EF4-FFF2-40B4-BE49-F238E27FC236}">
                <a16:creationId xmlns:a16="http://schemas.microsoft.com/office/drawing/2014/main" id="{195009B2-EF15-4CA9-895B-B6563C5569A5}"/>
              </a:ext>
            </a:extLst>
          </p:cNvPr>
          <p:cNvGrpSpPr/>
          <p:nvPr/>
        </p:nvGrpSpPr>
        <p:grpSpPr>
          <a:xfrm>
            <a:off x="298554" y="1906736"/>
            <a:ext cx="1395353" cy="2116969"/>
            <a:chOff x="92524" y="1902960"/>
            <a:chExt cx="1398814" cy="2122219"/>
          </a:xfrm>
        </p:grpSpPr>
        <p:pic>
          <p:nvPicPr>
            <p:cNvPr id="10" name="Picture 9">
              <a:extLst>
                <a:ext uri="{FF2B5EF4-FFF2-40B4-BE49-F238E27FC236}">
                  <a16:creationId xmlns:a16="http://schemas.microsoft.com/office/drawing/2014/main" id="{81C611D6-78F8-4548-BE71-75CA10A5F4AB}"/>
                </a:ext>
              </a:extLst>
            </p:cNvPr>
            <p:cNvPicPr>
              <a:picLocks noChangeAspect="1"/>
            </p:cNvPicPr>
            <p:nvPr/>
          </p:nvPicPr>
          <p:blipFill>
            <a:blip r:embed="rId4"/>
            <a:stretch>
              <a:fillRect/>
            </a:stretch>
          </p:blipFill>
          <p:spPr>
            <a:xfrm>
              <a:off x="776160" y="1918972"/>
              <a:ext cx="383138" cy="435726"/>
            </a:xfrm>
            <a:prstGeom prst="rect">
              <a:avLst/>
            </a:prstGeom>
          </p:spPr>
        </p:pic>
        <p:pic>
          <p:nvPicPr>
            <p:cNvPr id="12" name="Picture 11">
              <a:extLst>
                <a:ext uri="{FF2B5EF4-FFF2-40B4-BE49-F238E27FC236}">
                  <a16:creationId xmlns:a16="http://schemas.microsoft.com/office/drawing/2014/main" id="{DD6A28D2-F4F1-486C-8116-866E44C80B81}"/>
                </a:ext>
              </a:extLst>
            </p:cNvPr>
            <p:cNvPicPr>
              <a:picLocks noChangeAspect="1"/>
            </p:cNvPicPr>
            <p:nvPr/>
          </p:nvPicPr>
          <p:blipFill>
            <a:blip r:embed="rId5"/>
            <a:stretch>
              <a:fillRect/>
            </a:stretch>
          </p:blipFill>
          <p:spPr>
            <a:xfrm>
              <a:off x="347717" y="1902960"/>
              <a:ext cx="413188" cy="439482"/>
            </a:xfrm>
            <a:prstGeom prst="rect">
              <a:avLst/>
            </a:prstGeom>
          </p:spPr>
        </p:pic>
        <p:pic>
          <p:nvPicPr>
            <p:cNvPr id="14" name="Picture 13">
              <a:extLst>
                <a:ext uri="{FF2B5EF4-FFF2-40B4-BE49-F238E27FC236}">
                  <a16:creationId xmlns:a16="http://schemas.microsoft.com/office/drawing/2014/main" id="{C94F270D-9E9B-47E4-B22C-E5FD708B58BF}"/>
                </a:ext>
              </a:extLst>
            </p:cNvPr>
            <p:cNvPicPr>
              <a:picLocks noChangeAspect="1"/>
            </p:cNvPicPr>
            <p:nvPr/>
          </p:nvPicPr>
          <p:blipFill>
            <a:blip r:embed="rId6"/>
            <a:stretch>
              <a:fillRect/>
            </a:stretch>
          </p:blipFill>
          <p:spPr>
            <a:xfrm>
              <a:off x="561081" y="3042215"/>
              <a:ext cx="394407" cy="446995"/>
            </a:xfrm>
            <a:prstGeom prst="rect">
              <a:avLst/>
            </a:prstGeom>
          </p:spPr>
        </p:pic>
        <p:sp>
          <p:nvSpPr>
            <p:cNvPr id="15" name="TextBox 14">
              <a:extLst>
                <a:ext uri="{FF2B5EF4-FFF2-40B4-BE49-F238E27FC236}">
                  <a16:creationId xmlns:a16="http://schemas.microsoft.com/office/drawing/2014/main" id="{5C1DF310-6E58-4146-B322-E4BCF9239264}"/>
                </a:ext>
              </a:extLst>
            </p:cNvPr>
            <p:cNvSpPr txBox="1"/>
            <p:nvPr/>
          </p:nvSpPr>
          <p:spPr>
            <a:xfrm>
              <a:off x="108115" y="2330056"/>
              <a:ext cx="1383223" cy="584775"/>
            </a:xfrm>
            <a:prstGeom prst="rect">
              <a:avLst/>
            </a:prstGeom>
            <a:noFill/>
          </p:spPr>
          <p:txBody>
            <a:bodyPr wrap="square">
              <a:spAutoFit/>
            </a:bodyPr>
            <a:lstStyle/>
            <a:p>
              <a:pPr algn="ctr" defTabSz="912114"/>
              <a:r>
                <a:rPr lang="en-US" sz="1596" dirty="0">
                  <a:solidFill>
                    <a:srgbClr val="000000"/>
                  </a:solidFill>
                  <a:latin typeface="Calibri" panose="020F0502020204030204" pitchFamily="34" charset="0"/>
                  <a:cs typeface="Times New Roman" panose="02020603050405020304" pitchFamily="18" charset="0"/>
                </a:rPr>
                <a:t>Confirmed by </a:t>
              </a:r>
            </a:p>
            <a:p>
              <a:pPr algn="ctr" defTabSz="912114"/>
              <a:r>
                <a:rPr lang="en-US" sz="1596" dirty="0">
                  <a:solidFill>
                    <a:srgbClr val="000000"/>
                  </a:solidFill>
                  <a:latin typeface="Calibri" panose="020F0502020204030204" pitchFamily="34" charset="0"/>
                  <a:cs typeface="Times New Roman" panose="02020603050405020304" pitchFamily="18" charset="0"/>
                </a:rPr>
                <a:t>sequencing</a:t>
              </a:r>
              <a:endParaRPr lang="en-US" sz="1596" dirty="0">
                <a:solidFill>
                  <a:srgbClr val="000000"/>
                </a:solidFill>
                <a:latin typeface="Myriad Web Pro"/>
              </a:endParaRPr>
            </a:p>
          </p:txBody>
        </p:sp>
        <p:sp>
          <p:nvSpPr>
            <p:cNvPr id="16" name="TextBox 15">
              <a:extLst>
                <a:ext uri="{FF2B5EF4-FFF2-40B4-BE49-F238E27FC236}">
                  <a16:creationId xmlns:a16="http://schemas.microsoft.com/office/drawing/2014/main" id="{55A19DD5-8DFD-4F9C-9799-1CB61149AF5F}"/>
                </a:ext>
              </a:extLst>
            </p:cNvPr>
            <p:cNvSpPr txBox="1"/>
            <p:nvPr/>
          </p:nvSpPr>
          <p:spPr>
            <a:xfrm>
              <a:off x="92524" y="3440404"/>
              <a:ext cx="1322616" cy="584775"/>
            </a:xfrm>
            <a:prstGeom prst="rect">
              <a:avLst/>
            </a:prstGeom>
            <a:noFill/>
          </p:spPr>
          <p:txBody>
            <a:bodyPr wrap="square">
              <a:spAutoFit/>
            </a:bodyPr>
            <a:lstStyle/>
            <a:p>
              <a:pPr algn="ctr" defTabSz="912114"/>
              <a:r>
                <a:rPr lang="en-US" sz="1596" dirty="0">
                  <a:solidFill>
                    <a:srgbClr val="000000"/>
                  </a:solidFill>
                  <a:latin typeface="Calibri" panose="020F0502020204030204" pitchFamily="34" charset="0"/>
                  <a:cs typeface="Times New Roman" panose="02020603050405020304" pitchFamily="18" charset="0"/>
                </a:rPr>
                <a:t>Presumptive </a:t>
              </a:r>
            </a:p>
            <a:p>
              <a:pPr algn="ctr" defTabSz="912114"/>
              <a:r>
                <a:rPr lang="en-US" sz="1596" dirty="0">
                  <a:solidFill>
                    <a:srgbClr val="000000"/>
                  </a:solidFill>
                  <a:latin typeface="Calibri" panose="020F0502020204030204" pitchFamily="34" charset="0"/>
                  <a:cs typeface="Times New Roman" panose="02020603050405020304" pitchFamily="18" charset="0"/>
                </a:rPr>
                <a:t>by PCR SGTF</a:t>
              </a:r>
              <a:endParaRPr lang="en-US" sz="1596" dirty="0">
                <a:solidFill>
                  <a:srgbClr val="000000"/>
                </a:solidFill>
                <a:latin typeface="Myriad Web Pro"/>
              </a:endParaRPr>
            </a:p>
          </p:txBody>
        </p:sp>
      </p:grpSp>
      <p:pic>
        <p:nvPicPr>
          <p:cNvPr id="13" name="Picture 12">
            <a:extLst>
              <a:ext uri="{FF2B5EF4-FFF2-40B4-BE49-F238E27FC236}">
                <a16:creationId xmlns:a16="http://schemas.microsoft.com/office/drawing/2014/main" id="{3EA6F8D0-C702-4769-84CD-4DB05ED4B75B}"/>
              </a:ext>
            </a:extLst>
          </p:cNvPr>
          <p:cNvPicPr>
            <a:picLocks noChangeAspect="1"/>
          </p:cNvPicPr>
          <p:nvPr/>
        </p:nvPicPr>
        <p:blipFill>
          <a:blip r:embed="rId7"/>
          <a:stretch>
            <a:fillRect/>
          </a:stretch>
        </p:blipFill>
        <p:spPr>
          <a:xfrm>
            <a:off x="5396816" y="5851615"/>
            <a:ext cx="1368207" cy="342052"/>
          </a:xfrm>
          <a:prstGeom prst="rect">
            <a:avLst/>
          </a:prstGeom>
        </p:spPr>
      </p:pic>
      <p:pic>
        <p:nvPicPr>
          <p:cNvPr id="18" name="Picture 17">
            <a:extLst>
              <a:ext uri="{FF2B5EF4-FFF2-40B4-BE49-F238E27FC236}">
                <a16:creationId xmlns:a16="http://schemas.microsoft.com/office/drawing/2014/main" id="{732DD4C2-7B0C-4318-95FC-132A6723134C}"/>
              </a:ext>
            </a:extLst>
          </p:cNvPr>
          <p:cNvPicPr>
            <a:picLocks noChangeAspect="1"/>
          </p:cNvPicPr>
          <p:nvPr/>
        </p:nvPicPr>
        <p:blipFill>
          <a:blip r:embed="rId8"/>
          <a:stretch>
            <a:fillRect/>
          </a:stretch>
        </p:blipFill>
        <p:spPr>
          <a:xfrm>
            <a:off x="6482912" y="5790922"/>
            <a:ext cx="1495667" cy="372194"/>
          </a:xfrm>
          <a:prstGeom prst="rect">
            <a:avLst/>
          </a:prstGeom>
        </p:spPr>
      </p:pic>
    </p:spTree>
    <p:extLst>
      <p:ext uri="{BB962C8B-B14F-4D97-AF65-F5344CB8AC3E}">
        <p14:creationId xmlns:p14="http://schemas.microsoft.com/office/powerpoint/2010/main" val="363045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2E1790-2A8C-4CFA-BC38-47723C77D9CF}"/>
              </a:ext>
            </a:extLst>
          </p:cNvPr>
          <p:cNvPicPr>
            <a:picLocks noChangeAspect="1"/>
          </p:cNvPicPr>
          <p:nvPr/>
        </p:nvPicPr>
        <p:blipFill>
          <a:blip r:embed="rId2"/>
          <a:stretch>
            <a:fillRect/>
          </a:stretch>
        </p:blipFill>
        <p:spPr>
          <a:xfrm>
            <a:off x="0" y="-63954"/>
            <a:ext cx="12161838" cy="3055027"/>
          </a:xfrm>
          <a:prstGeom prst="rect">
            <a:avLst/>
          </a:prstGeom>
        </p:spPr>
      </p:pic>
      <p:sp>
        <p:nvSpPr>
          <p:cNvPr id="7" name="Content Placeholder 6">
            <a:extLst>
              <a:ext uri="{FF2B5EF4-FFF2-40B4-BE49-F238E27FC236}">
                <a16:creationId xmlns:a16="http://schemas.microsoft.com/office/drawing/2014/main" id="{F3DDC9BF-D421-49A4-AFEA-CB64E12F7C2B}"/>
              </a:ext>
            </a:extLst>
          </p:cNvPr>
          <p:cNvSpPr>
            <a:spLocks noGrp="1"/>
          </p:cNvSpPr>
          <p:nvPr>
            <p:ph idx="1"/>
          </p:nvPr>
        </p:nvSpPr>
        <p:spPr>
          <a:xfrm>
            <a:off x="1281334" y="3088803"/>
            <a:ext cx="10489585" cy="3434538"/>
          </a:xfrm>
        </p:spPr>
        <p:txBody>
          <a:bodyPr>
            <a:normAutofit/>
          </a:bodyPr>
          <a:lstStyle/>
          <a:p>
            <a:pPr algn="l"/>
            <a:r>
              <a:rPr lang="en-US" sz="1995" dirty="0"/>
              <a:t>Unusually large number of mutations across the SARS-CoV-2 genome</a:t>
            </a:r>
          </a:p>
          <a:p>
            <a:pPr lvl="1">
              <a:buSzPct val="50000"/>
              <a:buFont typeface="Courier New" panose="02070309020205020404" pitchFamily="49" charset="0"/>
              <a:buChar char="o"/>
            </a:pPr>
            <a:r>
              <a:rPr lang="en-US" sz="1995" b="1" dirty="0"/>
              <a:t>45-52 amino acid changes, deletions, or insertions: 15 withing receptor binding domain</a:t>
            </a:r>
            <a:endParaRPr lang="en-US" sz="1995" dirty="0"/>
          </a:p>
          <a:p>
            <a:r>
              <a:rPr lang="en-US" sz="1995" dirty="0"/>
              <a:t>Some mutations well characterized with known phenotypic impact, but many others rarely observed until now and not well characterized</a:t>
            </a:r>
          </a:p>
          <a:p>
            <a:r>
              <a:rPr lang="en-US" sz="1995" dirty="0"/>
              <a:t>Known mutations have raised theoretical concerns that the Omicron variant might:</a:t>
            </a:r>
          </a:p>
          <a:p>
            <a:pPr lvl="1">
              <a:buSzPct val="50000"/>
              <a:buFont typeface="Courier New" panose="02070309020205020404" pitchFamily="49" charset="0"/>
              <a:buChar char="o"/>
            </a:pPr>
            <a:r>
              <a:rPr lang="en-US" sz="1995" dirty="0"/>
              <a:t>Be more infectious and transmissible than the Delta variant</a:t>
            </a:r>
          </a:p>
          <a:p>
            <a:pPr lvl="1">
              <a:buSzPct val="50000"/>
              <a:buFont typeface="Courier New" panose="02070309020205020404" pitchFamily="49" charset="0"/>
              <a:buChar char="o"/>
            </a:pPr>
            <a:r>
              <a:rPr lang="en-US" sz="1995" dirty="0"/>
              <a:t>Resist neutralization by vaccine- and infection-induced antibodies</a:t>
            </a:r>
          </a:p>
          <a:p>
            <a:pPr lvl="1">
              <a:buSzPct val="50000"/>
              <a:buFont typeface="Courier New" panose="02070309020205020404" pitchFamily="49" charset="0"/>
              <a:buChar char="o"/>
            </a:pPr>
            <a:r>
              <a:rPr lang="en-US" sz="1995" dirty="0"/>
              <a:t>Resist treatment with therapeutics</a:t>
            </a:r>
          </a:p>
          <a:p>
            <a:pPr lvl="1">
              <a:buSzPct val="50000"/>
              <a:buFont typeface="Courier New" panose="02070309020205020404" pitchFamily="49" charset="0"/>
              <a:buChar char="o"/>
            </a:pPr>
            <a:r>
              <a:rPr lang="en-US" sz="1995" dirty="0"/>
              <a:t>Evade innate immunity</a:t>
            </a:r>
          </a:p>
        </p:txBody>
      </p:sp>
      <p:pic>
        <p:nvPicPr>
          <p:cNvPr id="4" name="Picture 3">
            <a:extLst>
              <a:ext uri="{FF2B5EF4-FFF2-40B4-BE49-F238E27FC236}">
                <a16:creationId xmlns:a16="http://schemas.microsoft.com/office/drawing/2014/main" id="{2CF7BF4D-AA5D-4E8C-A69D-23683EDB5C3C}"/>
              </a:ext>
            </a:extLst>
          </p:cNvPr>
          <p:cNvPicPr>
            <a:picLocks noChangeAspect="1"/>
          </p:cNvPicPr>
          <p:nvPr/>
        </p:nvPicPr>
        <p:blipFill>
          <a:blip r:embed="rId3"/>
          <a:stretch>
            <a:fillRect/>
          </a:stretch>
        </p:blipFill>
        <p:spPr>
          <a:xfrm>
            <a:off x="10120386" y="5941873"/>
            <a:ext cx="1726547" cy="613593"/>
          </a:xfrm>
          <a:prstGeom prst="rect">
            <a:avLst/>
          </a:prstGeom>
        </p:spPr>
      </p:pic>
      <p:pic>
        <p:nvPicPr>
          <p:cNvPr id="5" name="Picture 4" descr="Logos of the U.S. Department of Health and Human Services and Centers for Disease Control and Prevention" title="LOGOS">
            <a:extLst>
              <a:ext uri="{FF2B5EF4-FFF2-40B4-BE49-F238E27FC236}">
                <a16:creationId xmlns:a16="http://schemas.microsoft.com/office/drawing/2014/main" id="{CBDF0700-C967-4187-98AD-4CEBBB2E9F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381" y="5995101"/>
            <a:ext cx="1155952" cy="662705"/>
          </a:xfrm>
          <a:prstGeom prst="rect">
            <a:avLst/>
          </a:prstGeom>
        </p:spPr>
      </p:pic>
    </p:spTree>
    <p:extLst>
      <p:ext uri="{BB962C8B-B14F-4D97-AF65-F5344CB8AC3E}">
        <p14:creationId xmlns:p14="http://schemas.microsoft.com/office/powerpoint/2010/main" val="336373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06A6B1-4778-4952-9EAE-727C0A3EC335}"/>
              </a:ext>
            </a:extLst>
          </p:cNvPr>
          <p:cNvSpPr>
            <a:spLocks noGrp="1"/>
          </p:cNvSpPr>
          <p:nvPr>
            <p:ph type="title"/>
          </p:nvPr>
        </p:nvSpPr>
        <p:spPr>
          <a:xfrm>
            <a:off x="608092" y="279565"/>
            <a:ext cx="10945654" cy="684492"/>
          </a:xfrm>
        </p:spPr>
        <p:txBody>
          <a:bodyPr>
            <a:normAutofit/>
          </a:bodyPr>
          <a:lstStyle/>
          <a:p>
            <a:pPr algn="ctr"/>
            <a:r>
              <a:rPr lang="en-US" sz="3392" dirty="0">
                <a:solidFill>
                  <a:srgbClr val="000000"/>
                </a:solidFill>
                <a:latin typeface="+mn-lt"/>
              </a:rPr>
              <a:t>Infection and clinical illness: Omicron variant</a:t>
            </a:r>
          </a:p>
        </p:txBody>
      </p:sp>
      <p:sp>
        <p:nvSpPr>
          <p:cNvPr id="7" name="Content Placeholder 6">
            <a:extLst>
              <a:ext uri="{FF2B5EF4-FFF2-40B4-BE49-F238E27FC236}">
                <a16:creationId xmlns:a16="http://schemas.microsoft.com/office/drawing/2014/main" id="{78CBDBE5-60D4-4CA1-8873-4154608DADC0}"/>
              </a:ext>
            </a:extLst>
          </p:cNvPr>
          <p:cNvSpPr>
            <a:spLocks noGrp="1"/>
          </p:cNvSpPr>
          <p:nvPr>
            <p:ph type="body" sz="quarter" idx="10"/>
          </p:nvPr>
        </p:nvSpPr>
        <p:spPr>
          <a:xfrm>
            <a:off x="846992" y="1333254"/>
            <a:ext cx="10945654" cy="4444561"/>
          </a:xfrm>
        </p:spPr>
        <p:txBody>
          <a:bodyPr>
            <a:noAutofit/>
          </a:bodyPr>
          <a:lstStyle/>
          <a:p>
            <a:pPr>
              <a:spcBef>
                <a:spcPts val="0"/>
              </a:spcBef>
            </a:pPr>
            <a:r>
              <a:rPr lang="en-US" sz="2594" dirty="0"/>
              <a:t>The variant has infected:</a:t>
            </a:r>
          </a:p>
          <a:p>
            <a:pPr lvl="1">
              <a:spcBef>
                <a:spcPts val="0"/>
              </a:spcBef>
              <a:buSzPct val="50000"/>
              <a:buFont typeface="Courier New" panose="02070309020205020404" pitchFamily="49" charset="0"/>
              <a:buChar char="o"/>
            </a:pPr>
            <a:r>
              <a:rPr lang="en-US" sz="2594" dirty="0"/>
              <a:t>Fully vaccinated persons (unknown regarding boosted persons)</a:t>
            </a:r>
          </a:p>
          <a:p>
            <a:pPr lvl="1">
              <a:spcBef>
                <a:spcPts val="0"/>
              </a:spcBef>
              <a:spcAft>
                <a:spcPts val="599"/>
              </a:spcAft>
              <a:buSzPct val="50000"/>
              <a:buFont typeface="Courier New" panose="02070309020205020404" pitchFamily="49" charset="0"/>
              <a:buChar char="o"/>
            </a:pPr>
            <a:r>
              <a:rPr lang="en-US" sz="2594" dirty="0"/>
              <a:t>Persons recovered from Delta variant SARS-CoV-2 infection</a:t>
            </a:r>
          </a:p>
          <a:p>
            <a:pPr>
              <a:spcBef>
                <a:spcPts val="0"/>
              </a:spcBef>
            </a:pPr>
            <a:r>
              <a:rPr lang="en-US" sz="2594" dirty="0"/>
              <a:t>No systematically collected data yet on:</a:t>
            </a:r>
          </a:p>
          <a:p>
            <a:pPr lvl="1">
              <a:spcBef>
                <a:spcPts val="0"/>
              </a:spcBef>
              <a:spcAft>
                <a:spcPts val="798"/>
              </a:spcAft>
              <a:buSzPct val="50000"/>
              <a:buFont typeface="Courier New" panose="02070309020205020404" pitchFamily="49" charset="0"/>
              <a:buChar char="o"/>
            </a:pPr>
            <a:r>
              <a:rPr lang="en-US" sz="2594" dirty="0">
                <a:ea typeface="Calibri" panose="020F0502020204030204" pitchFamily="34" charset="0"/>
                <a:cs typeface="Times New Roman" panose="02020603050405020304" pitchFamily="18" charset="0"/>
              </a:rPr>
              <a:t>Spectrum of signs, symptoms, and severity</a:t>
            </a:r>
            <a:endParaRPr lang="en-US" sz="2594" dirty="0"/>
          </a:p>
          <a:p>
            <a:pPr>
              <a:spcBef>
                <a:spcPts val="0"/>
              </a:spcBef>
              <a:spcAft>
                <a:spcPts val="599"/>
              </a:spcAft>
            </a:pPr>
            <a:r>
              <a:rPr lang="en-US" sz="2594" dirty="0">
                <a:ea typeface="Calibri" panose="020F0502020204030204" pitchFamily="34" charset="0"/>
                <a:cs typeface="Times New Roman" panose="02020603050405020304" pitchFamily="18" charset="0"/>
              </a:rPr>
              <a:t>South African public health authority has not officially reported any worrisome increase in hospitalizations, ICU admissions, or deaths signaling this variant is substantially more virulent, but these are early days</a:t>
            </a:r>
          </a:p>
          <a:p>
            <a:pPr lvl="1">
              <a:spcBef>
                <a:spcPts val="0"/>
              </a:spcBef>
              <a:spcAft>
                <a:spcPts val="599"/>
              </a:spcAft>
              <a:buSzPct val="50000"/>
              <a:buFont typeface="Courier New" panose="02070309020205020404" pitchFamily="49" charset="0"/>
              <a:buChar char="o"/>
            </a:pPr>
            <a:r>
              <a:rPr lang="en-US" sz="2594" dirty="0">
                <a:ea typeface="Calibri" panose="020F0502020204030204" pitchFamily="34" charset="0"/>
                <a:cs typeface="Times New Roman" panose="02020603050405020304" pitchFamily="18" charset="0"/>
              </a:rPr>
              <a:t>Many </a:t>
            </a:r>
            <a:r>
              <a:rPr lang="en-US" sz="2594" i="1" dirty="0">
                <a:ea typeface="Calibri" panose="020F0502020204030204" pitchFamily="34" charset="0"/>
                <a:cs typeface="Times New Roman" panose="02020603050405020304" pitchFamily="18" charset="0"/>
              </a:rPr>
              <a:t>anecdotal</a:t>
            </a:r>
            <a:r>
              <a:rPr lang="en-US" sz="2594" dirty="0">
                <a:ea typeface="Calibri" panose="020F0502020204030204" pitchFamily="34" charset="0"/>
                <a:cs typeface="Times New Roman" panose="02020603050405020304" pitchFamily="18" charset="0"/>
              </a:rPr>
              <a:t> report that illness is mild but also most cases thus far seem to be young adults, children, and </a:t>
            </a:r>
            <a:r>
              <a:rPr lang="en-US" sz="2594" dirty="0" err="1">
                <a:ea typeface="Calibri" panose="020F0502020204030204" pitchFamily="34" charset="0"/>
                <a:cs typeface="Times New Roman" panose="02020603050405020304" pitchFamily="18" charset="0"/>
              </a:rPr>
              <a:t>travlers</a:t>
            </a:r>
            <a:endParaRPr lang="en-US" sz="2594" dirty="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2678116-4C43-4B62-B7B0-CBD4657353B6}"/>
              </a:ext>
            </a:extLst>
          </p:cNvPr>
          <p:cNvSpPr txBox="1"/>
          <p:nvPr/>
        </p:nvSpPr>
        <p:spPr>
          <a:xfrm>
            <a:off x="1487653" y="6302122"/>
            <a:ext cx="10554738" cy="276314"/>
          </a:xfrm>
          <a:prstGeom prst="rect">
            <a:avLst/>
          </a:prstGeom>
          <a:noFill/>
        </p:spPr>
        <p:txBody>
          <a:bodyPr wrap="square">
            <a:spAutoFit/>
          </a:bodyPr>
          <a:lstStyle/>
          <a:p>
            <a:pPr defTabSz="912114"/>
            <a:r>
              <a:rPr lang="en-US" sz="1197" dirty="0">
                <a:solidFill>
                  <a:srgbClr val="000000"/>
                </a:solidFill>
                <a:latin typeface="Calibri" panose="020F0502020204030204" pitchFamily="34" charset="0"/>
                <a:ea typeface="Calibri" panose="020F0502020204030204" pitchFamily="34" charset="0"/>
                <a:cs typeface="Times New Roman" panose="02020603050405020304" pitchFamily="18" charset="0"/>
              </a:rPr>
              <a:t>https://www.telegraph.co.uk/global-health/science-and-disease/south-african-doctor-raised-alarm-omicron-variant-says-symptoms/</a:t>
            </a:r>
            <a:endParaRPr lang="en-US" sz="1197" dirty="0">
              <a:solidFill>
                <a:srgbClr val="000000"/>
              </a:solidFill>
              <a:latin typeface="Myriad Web Pro"/>
            </a:endParaRPr>
          </a:p>
        </p:txBody>
      </p:sp>
    </p:spTree>
    <p:extLst>
      <p:ext uri="{BB962C8B-B14F-4D97-AF65-F5344CB8AC3E}">
        <p14:creationId xmlns:p14="http://schemas.microsoft.com/office/powerpoint/2010/main" val="192195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A26C5-D1A5-40BD-A118-3F9AF10111EA}"/>
              </a:ext>
            </a:extLst>
          </p:cNvPr>
          <p:cNvSpPr>
            <a:spLocks noGrp="1"/>
          </p:cNvSpPr>
          <p:nvPr>
            <p:ph type="title"/>
          </p:nvPr>
        </p:nvSpPr>
        <p:spPr>
          <a:xfrm>
            <a:off x="608092" y="477901"/>
            <a:ext cx="10945654" cy="917180"/>
          </a:xfrm>
        </p:spPr>
        <p:txBody>
          <a:bodyPr/>
          <a:lstStyle/>
          <a:p>
            <a:pPr algn="ctr"/>
            <a:r>
              <a:rPr lang="en-US" sz="3591" dirty="0">
                <a:solidFill>
                  <a:srgbClr val="000000"/>
                </a:solidFill>
              </a:rPr>
              <a:t>Hospital admissions of COVID-19 by epiweek and sector: Gauteng Province – 03-Dec-2021</a:t>
            </a:r>
          </a:p>
        </p:txBody>
      </p:sp>
      <p:pic>
        <p:nvPicPr>
          <p:cNvPr id="7" name="Picture 6">
            <a:extLst>
              <a:ext uri="{FF2B5EF4-FFF2-40B4-BE49-F238E27FC236}">
                <a16:creationId xmlns:a16="http://schemas.microsoft.com/office/drawing/2014/main" id="{3964E645-49DE-42A4-9646-C2D5EF179AF4}"/>
              </a:ext>
            </a:extLst>
          </p:cNvPr>
          <p:cNvPicPr>
            <a:picLocks noChangeAspect="1"/>
          </p:cNvPicPr>
          <p:nvPr/>
        </p:nvPicPr>
        <p:blipFill>
          <a:blip r:embed="rId2"/>
          <a:stretch>
            <a:fillRect/>
          </a:stretch>
        </p:blipFill>
        <p:spPr>
          <a:xfrm>
            <a:off x="21716" y="1787484"/>
            <a:ext cx="11640616" cy="3283032"/>
          </a:xfrm>
          <a:prstGeom prst="rect">
            <a:avLst/>
          </a:prstGeom>
        </p:spPr>
      </p:pic>
      <p:sp>
        <p:nvSpPr>
          <p:cNvPr id="8" name="TextBox 7">
            <a:extLst>
              <a:ext uri="{FF2B5EF4-FFF2-40B4-BE49-F238E27FC236}">
                <a16:creationId xmlns:a16="http://schemas.microsoft.com/office/drawing/2014/main" id="{14F12999-34EB-4077-A052-AF96531A0296}"/>
              </a:ext>
            </a:extLst>
          </p:cNvPr>
          <p:cNvSpPr txBox="1"/>
          <p:nvPr/>
        </p:nvSpPr>
        <p:spPr>
          <a:xfrm>
            <a:off x="7709735" y="2951549"/>
            <a:ext cx="1704829" cy="643197"/>
          </a:xfrm>
          <a:prstGeom prst="rect">
            <a:avLst/>
          </a:prstGeom>
          <a:noFill/>
        </p:spPr>
        <p:txBody>
          <a:bodyPr wrap="square" rtlCol="0">
            <a:spAutoFit/>
          </a:bodyPr>
          <a:lstStyle/>
          <a:p>
            <a:pPr algn="ctr" defTabSz="912114">
              <a:defRPr/>
            </a:pPr>
            <a:r>
              <a:rPr lang="en-US" sz="1795" b="1" dirty="0">
                <a:solidFill>
                  <a:srgbClr val="000000"/>
                </a:solidFill>
                <a:latin typeface="Calibri" panose="020F0502020204030204" pitchFamily="34" charset="0"/>
              </a:rPr>
              <a:t>Week Ending </a:t>
            </a:r>
          </a:p>
          <a:p>
            <a:pPr algn="ctr" defTabSz="912114">
              <a:defRPr/>
            </a:pPr>
            <a:r>
              <a:rPr lang="en-US" sz="1795" b="1" dirty="0">
                <a:solidFill>
                  <a:srgbClr val="000000"/>
                </a:solidFill>
                <a:latin typeface="Calibri" panose="020F0502020204030204" pitchFamily="34" charset="0"/>
              </a:rPr>
              <a:t>6-NOV-2021</a:t>
            </a:r>
          </a:p>
        </p:txBody>
      </p:sp>
      <p:cxnSp>
        <p:nvCxnSpPr>
          <p:cNvPr id="9" name="Straight Arrow Connector 8">
            <a:extLst>
              <a:ext uri="{FF2B5EF4-FFF2-40B4-BE49-F238E27FC236}">
                <a16:creationId xmlns:a16="http://schemas.microsoft.com/office/drawing/2014/main" id="{7A6E5A30-2E89-46C2-BC16-4424BA150D8F}"/>
              </a:ext>
            </a:extLst>
          </p:cNvPr>
          <p:cNvCxnSpPr/>
          <p:nvPr/>
        </p:nvCxnSpPr>
        <p:spPr>
          <a:xfrm>
            <a:off x="8562148" y="3513358"/>
            <a:ext cx="0" cy="29318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3B0268A-134E-4D22-93C1-6CD17C5C24D7}"/>
              </a:ext>
            </a:extLst>
          </p:cNvPr>
          <p:cNvSpPr txBox="1"/>
          <p:nvPr/>
        </p:nvSpPr>
        <p:spPr>
          <a:xfrm>
            <a:off x="1423821" y="6336666"/>
            <a:ext cx="8609695" cy="459627"/>
          </a:xfrm>
          <a:prstGeom prst="rect">
            <a:avLst/>
          </a:prstGeom>
          <a:noFill/>
        </p:spPr>
        <p:txBody>
          <a:bodyPr wrap="square" rtlCol="0">
            <a:spAutoFit/>
          </a:bodyPr>
          <a:lstStyle/>
          <a:p>
            <a:pPr defTabSz="912114">
              <a:defRPr/>
            </a:pPr>
            <a:r>
              <a:rPr lang="en-US" sz="1197" dirty="0">
                <a:solidFill>
                  <a:srgbClr val="000000"/>
                </a:solidFill>
                <a:latin typeface="Myriad Web Pro"/>
              </a:rPr>
              <a:t>https://www.nicd.ac.za/diseases-a-z-index/disease-index-covid-19/surveillance-reports/daily-hospital-surveillance-datcov-report/</a:t>
            </a:r>
            <a:endParaRPr lang="en-US" sz="1197" dirty="0">
              <a:solidFill>
                <a:srgbClr val="000000"/>
              </a:solidFill>
              <a:latin typeface="Calibri" panose="020F0502020204030204"/>
            </a:endParaRPr>
          </a:p>
        </p:txBody>
      </p:sp>
      <p:pic>
        <p:nvPicPr>
          <p:cNvPr id="4" name="Picture 3">
            <a:extLst>
              <a:ext uri="{FF2B5EF4-FFF2-40B4-BE49-F238E27FC236}">
                <a16:creationId xmlns:a16="http://schemas.microsoft.com/office/drawing/2014/main" id="{F1CD1FE5-4E3A-45D7-9E5C-B089565C203F}"/>
              </a:ext>
            </a:extLst>
          </p:cNvPr>
          <p:cNvPicPr>
            <a:picLocks noChangeAspect="1"/>
          </p:cNvPicPr>
          <p:nvPr/>
        </p:nvPicPr>
        <p:blipFill>
          <a:blip r:embed="rId3"/>
          <a:stretch>
            <a:fillRect/>
          </a:stretch>
        </p:blipFill>
        <p:spPr>
          <a:xfrm>
            <a:off x="10457010" y="6013011"/>
            <a:ext cx="1531089" cy="599969"/>
          </a:xfrm>
          <a:prstGeom prst="rect">
            <a:avLst/>
          </a:prstGeom>
        </p:spPr>
      </p:pic>
    </p:spTree>
    <p:extLst>
      <p:ext uri="{BB962C8B-B14F-4D97-AF65-F5344CB8AC3E}">
        <p14:creationId xmlns:p14="http://schemas.microsoft.com/office/powerpoint/2010/main" val="381772341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2F265A-9296-4CC3-85A4-8CE523DD3214}"/>
              </a:ext>
            </a:extLst>
          </p:cNvPr>
          <p:cNvPicPr>
            <a:picLocks noChangeAspect="1"/>
          </p:cNvPicPr>
          <p:nvPr/>
        </p:nvPicPr>
        <p:blipFill>
          <a:blip r:embed="rId2">
            <a:alphaModFix/>
          </a:blip>
          <a:stretch>
            <a:fillRect/>
          </a:stretch>
        </p:blipFill>
        <p:spPr>
          <a:xfrm>
            <a:off x="76015" y="1734055"/>
            <a:ext cx="11586319" cy="3346965"/>
          </a:xfrm>
          <a:prstGeom prst="rect">
            <a:avLst/>
          </a:prstGeom>
        </p:spPr>
      </p:pic>
      <p:sp>
        <p:nvSpPr>
          <p:cNvPr id="2" name="Title 1">
            <a:extLst>
              <a:ext uri="{FF2B5EF4-FFF2-40B4-BE49-F238E27FC236}">
                <a16:creationId xmlns:a16="http://schemas.microsoft.com/office/drawing/2014/main" id="{01CA26C5-D1A5-40BD-A118-3F9AF10111EA}"/>
              </a:ext>
            </a:extLst>
          </p:cNvPr>
          <p:cNvSpPr>
            <a:spLocks noGrp="1"/>
          </p:cNvSpPr>
          <p:nvPr>
            <p:ph type="title"/>
          </p:nvPr>
        </p:nvSpPr>
        <p:spPr>
          <a:xfrm>
            <a:off x="608092" y="477901"/>
            <a:ext cx="10945654" cy="917180"/>
          </a:xfrm>
        </p:spPr>
        <p:txBody>
          <a:bodyPr/>
          <a:lstStyle/>
          <a:p>
            <a:pPr algn="ctr"/>
            <a:r>
              <a:rPr lang="en-US" sz="3591" dirty="0">
                <a:solidFill>
                  <a:srgbClr val="000000"/>
                </a:solidFill>
              </a:rPr>
              <a:t>Hospital admissions of COVID-19 by epiweek and sector: Gauteng Province – 04-Dec-2021</a:t>
            </a:r>
          </a:p>
        </p:txBody>
      </p:sp>
      <p:sp>
        <p:nvSpPr>
          <p:cNvPr id="8" name="TextBox 7">
            <a:extLst>
              <a:ext uri="{FF2B5EF4-FFF2-40B4-BE49-F238E27FC236}">
                <a16:creationId xmlns:a16="http://schemas.microsoft.com/office/drawing/2014/main" id="{14F12999-34EB-4077-A052-AF96531A0296}"/>
              </a:ext>
            </a:extLst>
          </p:cNvPr>
          <p:cNvSpPr txBox="1"/>
          <p:nvPr/>
        </p:nvSpPr>
        <p:spPr>
          <a:xfrm>
            <a:off x="7709735" y="2951549"/>
            <a:ext cx="1704829" cy="643197"/>
          </a:xfrm>
          <a:prstGeom prst="rect">
            <a:avLst/>
          </a:prstGeom>
          <a:noFill/>
        </p:spPr>
        <p:txBody>
          <a:bodyPr wrap="square" rtlCol="0">
            <a:spAutoFit/>
          </a:bodyPr>
          <a:lstStyle/>
          <a:p>
            <a:pPr algn="ctr" defTabSz="912114">
              <a:defRPr/>
            </a:pPr>
            <a:r>
              <a:rPr lang="en-US" sz="1795" b="1" dirty="0">
                <a:solidFill>
                  <a:srgbClr val="000000"/>
                </a:solidFill>
                <a:latin typeface="Calibri" panose="020F0502020204030204" pitchFamily="34" charset="0"/>
              </a:rPr>
              <a:t>Week Ending </a:t>
            </a:r>
          </a:p>
          <a:p>
            <a:pPr algn="ctr" defTabSz="912114">
              <a:defRPr/>
            </a:pPr>
            <a:r>
              <a:rPr lang="en-US" sz="1795" b="1" dirty="0">
                <a:solidFill>
                  <a:srgbClr val="000000"/>
                </a:solidFill>
                <a:latin typeface="Calibri" panose="020F0502020204030204" pitchFamily="34" charset="0"/>
              </a:rPr>
              <a:t>6-NOV-2021</a:t>
            </a:r>
          </a:p>
        </p:txBody>
      </p:sp>
      <p:cxnSp>
        <p:nvCxnSpPr>
          <p:cNvPr id="9" name="Straight Arrow Connector 8">
            <a:extLst>
              <a:ext uri="{FF2B5EF4-FFF2-40B4-BE49-F238E27FC236}">
                <a16:creationId xmlns:a16="http://schemas.microsoft.com/office/drawing/2014/main" id="{7A6E5A30-2E89-46C2-BC16-4424BA150D8F}"/>
              </a:ext>
            </a:extLst>
          </p:cNvPr>
          <p:cNvCxnSpPr/>
          <p:nvPr/>
        </p:nvCxnSpPr>
        <p:spPr>
          <a:xfrm>
            <a:off x="8562148" y="3513358"/>
            <a:ext cx="0" cy="29318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3B0268A-134E-4D22-93C1-6CD17C5C24D7}"/>
              </a:ext>
            </a:extLst>
          </p:cNvPr>
          <p:cNvSpPr txBox="1"/>
          <p:nvPr/>
        </p:nvSpPr>
        <p:spPr>
          <a:xfrm>
            <a:off x="1423821" y="6336666"/>
            <a:ext cx="8609695" cy="459627"/>
          </a:xfrm>
          <a:prstGeom prst="rect">
            <a:avLst/>
          </a:prstGeom>
          <a:noFill/>
        </p:spPr>
        <p:txBody>
          <a:bodyPr wrap="square" rtlCol="0">
            <a:spAutoFit/>
          </a:bodyPr>
          <a:lstStyle/>
          <a:p>
            <a:pPr defTabSz="912114">
              <a:defRPr/>
            </a:pPr>
            <a:r>
              <a:rPr lang="en-US" sz="1197" dirty="0">
                <a:solidFill>
                  <a:srgbClr val="000000"/>
                </a:solidFill>
                <a:latin typeface="Myriad Web Pro"/>
              </a:rPr>
              <a:t>https://www.nicd.ac.za/diseases-a-z-index/disease-index-covid-19/surveillance-reports/daily-hospital-surveillance-datcov-report/</a:t>
            </a:r>
            <a:endParaRPr lang="en-US" sz="1197" dirty="0">
              <a:solidFill>
                <a:srgbClr val="000000"/>
              </a:solidFill>
              <a:latin typeface="Calibri" panose="020F0502020204030204"/>
            </a:endParaRPr>
          </a:p>
        </p:txBody>
      </p:sp>
      <p:pic>
        <p:nvPicPr>
          <p:cNvPr id="4" name="Picture 3">
            <a:extLst>
              <a:ext uri="{FF2B5EF4-FFF2-40B4-BE49-F238E27FC236}">
                <a16:creationId xmlns:a16="http://schemas.microsoft.com/office/drawing/2014/main" id="{F1CD1FE5-4E3A-45D7-9E5C-B089565C203F}"/>
              </a:ext>
            </a:extLst>
          </p:cNvPr>
          <p:cNvPicPr>
            <a:picLocks noChangeAspect="1"/>
          </p:cNvPicPr>
          <p:nvPr/>
        </p:nvPicPr>
        <p:blipFill>
          <a:blip r:embed="rId3"/>
          <a:stretch>
            <a:fillRect/>
          </a:stretch>
        </p:blipFill>
        <p:spPr>
          <a:xfrm>
            <a:off x="10457010" y="6013011"/>
            <a:ext cx="1531089" cy="599969"/>
          </a:xfrm>
          <a:prstGeom prst="rect">
            <a:avLst/>
          </a:prstGeom>
        </p:spPr>
      </p:pic>
    </p:spTree>
    <p:extLst>
      <p:ext uri="{BB962C8B-B14F-4D97-AF65-F5344CB8AC3E}">
        <p14:creationId xmlns:p14="http://schemas.microsoft.com/office/powerpoint/2010/main" val="57678926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662791-4EF8-46BD-8018-82CD0718DD52}"/>
              </a:ext>
            </a:extLst>
          </p:cNvPr>
          <p:cNvPicPr>
            <a:picLocks noChangeAspect="1"/>
          </p:cNvPicPr>
          <p:nvPr/>
        </p:nvPicPr>
        <p:blipFill>
          <a:blip r:embed="rId2">
            <a:alphaModFix/>
          </a:blip>
          <a:stretch>
            <a:fillRect/>
          </a:stretch>
        </p:blipFill>
        <p:spPr>
          <a:xfrm>
            <a:off x="478314" y="1476803"/>
            <a:ext cx="11253407" cy="4389255"/>
          </a:xfrm>
          <a:prstGeom prst="rect">
            <a:avLst/>
          </a:prstGeom>
        </p:spPr>
      </p:pic>
      <p:sp>
        <p:nvSpPr>
          <p:cNvPr id="2" name="Title 1">
            <a:extLst>
              <a:ext uri="{FF2B5EF4-FFF2-40B4-BE49-F238E27FC236}">
                <a16:creationId xmlns:a16="http://schemas.microsoft.com/office/drawing/2014/main" id="{01CA26C5-D1A5-40BD-A118-3F9AF10111EA}"/>
              </a:ext>
            </a:extLst>
          </p:cNvPr>
          <p:cNvSpPr>
            <a:spLocks noGrp="1"/>
          </p:cNvSpPr>
          <p:nvPr>
            <p:ph type="title"/>
          </p:nvPr>
        </p:nvSpPr>
        <p:spPr>
          <a:xfrm>
            <a:off x="608092" y="477901"/>
            <a:ext cx="10945654" cy="917180"/>
          </a:xfrm>
        </p:spPr>
        <p:txBody>
          <a:bodyPr/>
          <a:lstStyle/>
          <a:p>
            <a:pPr algn="ctr"/>
            <a:r>
              <a:rPr lang="en-US" sz="3591" dirty="0">
                <a:solidFill>
                  <a:srgbClr val="000000"/>
                </a:solidFill>
              </a:rPr>
              <a:t>COVID-19 Daily Case Rates, </a:t>
            </a:r>
            <a:br>
              <a:rPr lang="en-US" sz="3591" dirty="0">
                <a:solidFill>
                  <a:srgbClr val="000000"/>
                </a:solidFill>
              </a:rPr>
            </a:br>
            <a:r>
              <a:rPr lang="en-US" sz="3591" dirty="0">
                <a:solidFill>
                  <a:srgbClr val="000000"/>
                </a:solidFill>
              </a:rPr>
              <a:t>Hospitalization Census and ICU Census - South Africa</a:t>
            </a:r>
          </a:p>
        </p:txBody>
      </p:sp>
      <p:sp>
        <p:nvSpPr>
          <p:cNvPr id="10" name="TextBox 9">
            <a:extLst>
              <a:ext uri="{FF2B5EF4-FFF2-40B4-BE49-F238E27FC236}">
                <a16:creationId xmlns:a16="http://schemas.microsoft.com/office/drawing/2014/main" id="{13B0268A-134E-4D22-93C1-6CD17C5C24D7}"/>
              </a:ext>
            </a:extLst>
          </p:cNvPr>
          <p:cNvSpPr txBox="1"/>
          <p:nvPr/>
        </p:nvSpPr>
        <p:spPr>
          <a:xfrm>
            <a:off x="1423821" y="6336666"/>
            <a:ext cx="8609695" cy="276314"/>
          </a:xfrm>
          <a:prstGeom prst="rect">
            <a:avLst/>
          </a:prstGeom>
          <a:noFill/>
        </p:spPr>
        <p:txBody>
          <a:bodyPr wrap="square" rtlCol="0">
            <a:spAutoFit/>
          </a:bodyPr>
          <a:lstStyle/>
          <a:p>
            <a:pPr defTabSz="912114">
              <a:defRPr/>
            </a:pPr>
            <a:r>
              <a:rPr lang="en-US" sz="1197" dirty="0">
                <a:solidFill>
                  <a:srgbClr val="000000"/>
                </a:solidFill>
                <a:latin typeface="Myriad Web Pro"/>
              </a:rPr>
              <a:t>https://www.nicd.ac.za/diseases-a-z-index/disease-index-covid-19/surveillance-reports/national-covid-19-daily-report/</a:t>
            </a:r>
            <a:endParaRPr lang="en-US" sz="1197" dirty="0">
              <a:solidFill>
                <a:srgbClr val="000000"/>
              </a:solidFill>
              <a:latin typeface="Calibri" panose="020F0502020204030204"/>
            </a:endParaRPr>
          </a:p>
        </p:txBody>
      </p:sp>
      <p:pic>
        <p:nvPicPr>
          <p:cNvPr id="13" name="Picture 12">
            <a:extLst>
              <a:ext uri="{FF2B5EF4-FFF2-40B4-BE49-F238E27FC236}">
                <a16:creationId xmlns:a16="http://schemas.microsoft.com/office/drawing/2014/main" id="{E25C59F7-6E58-4BE4-BB6A-D234C3D712E3}"/>
              </a:ext>
            </a:extLst>
          </p:cNvPr>
          <p:cNvPicPr>
            <a:picLocks noChangeAspect="1"/>
          </p:cNvPicPr>
          <p:nvPr/>
        </p:nvPicPr>
        <p:blipFill>
          <a:blip r:embed="rId3"/>
          <a:stretch>
            <a:fillRect/>
          </a:stretch>
        </p:blipFill>
        <p:spPr>
          <a:xfrm>
            <a:off x="10457010" y="6013011"/>
            <a:ext cx="1531089" cy="599969"/>
          </a:xfrm>
          <a:prstGeom prst="rect">
            <a:avLst/>
          </a:prstGeom>
        </p:spPr>
      </p:pic>
    </p:spTree>
    <p:extLst>
      <p:ext uri="{BB962C8B-B14F-4D97-AF65-F5344CB8AC3E}">
        <p14:creationId xmlns:p14="http://schemas.microsoft.com/office/powerpoint/2010/main" val="181328367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06A6B1-4778-4952-9EAE-727C0A3EC335}"/>
              </a:ext>
            </a:extLst>
          </p:cNvPr>
          <p:cNvSpPr>
            <a:spLocks noGrp="1"/>
          </p:cNvSpPr>
          <p:nvPr>
            <p:ph type="title"/>
          </p:nvPr>
        </p:nvSpPr>
        <p:spPr>
          <a:xfrm>
            <a:off x="608092" y="333858"/>
            <a:ext cx="10945654" cy="684492"/>
          </a:xfrm>
        </p:spPr>
        <p:txBody>
          <a:bodyPr>
            <a:normAutofit/>
          </a:bodyPr>
          <a:lstStyle/>
          <a:p>
            <a:pPr algn="ctr"/>
            <a:r>
              <a:rPr lang="en-US" sz="3392" dirty="0">
                <a:solidFill>
                  <a:srgbClr val="000000"/>
                </a:solidFill>
                <a:latin typeface="+mn-lt"/>
              </a:rPr>
              <a:t>Vaccines and therapeutics</a:t>
            </a:r>
          </a:p>
        </p:txBody>
      </p:sp>
      <p:sp>
        <p:nvSpPr>
          <p:cNvPr id="7" name="Content Placeholder 6">
            <a:extLst>
              <a:ext uri="{FF2B5EF4-FFF2-40B4-BE49-F238E27FC236}">
                <a16:creationId xmlns:a16="http://schemas.microsoft.com/office/drawing/2014/main" id="{78CBDBE5-60D4-4CA1-8873-4154608DADC0}"/>
              </a:ext>
            </a:extLst>
          </p:cNvPr>
          <p:cNvSpPr>
            <a:spLocks noGrp="1"/>
          </p:cNvSpPr>
          <p:nvPr>
            <p:ph type="body" sz="quarter" idx="10"/>
          </p:nvPr>
        </p:nvSpPr>
        <p:spPr>
          <a:xfrm>
            <a:off x="792696" y="1278961"/>
            <a:ext cx="10945654" cy="4444561"/>
          </a:xfrm>
        </p:spPr>
        <p:txBody>
          <a:bodyPr>
            <a:noAutofit/>
          </a:bodyPr>
          <a:lstStyle/>
          <a:p>
            <a:pPr>
              <a:spcBef>
                <a:spcPts val="0"/>
              </a:spcBef>
            </a:pPr>
            <a:r>
              <a:rPr lang="en-US" sz="2594" dirty="0"/>
              <a:t>Vaccines:</a:t>
            </a:r>
          </a:p>
          <a:p>
            <a:pPr lvl="1">
              <a:spcBef>
                <a:spcPts val="0"/>
              </a:spcBef>
              <a:buSzPct val="50000"/>
              <a:buFont typeface="Courier New" panose="02070309020205020404" pitchFamily="49" charset="0"/>
              <a:buChar char="o"/>
            </a:pPr>
            <a:r>
              <a:rPr lang="en-US" sz="2594" dirty="0"/>
              <a:t>Expect decreased neutralization from vaccine and prior infection</a:t>
            </a:r>
          </a:p>
          <a:p>
            <a:pPr lvl="1">
              <a:spcBef>
                <a:spcPts val="0"/>
              </a:spcBef>
              <a:spcAft>
                <a:spcPts val="0"/>
              </a:spcAft>
              <a:buSzPct val="50000"/>
              <a:buFont typeface="Courier New" panose="02070309020205020404" pitchFamily="49" charset="0"/>
              <a:buChar char="o"/>
            </a:pPr>
            <a:r>
              <a:rPr lang="en-US" sz="2594" dirty="0"/>
              <a:t>Expect vaccines to remain effective against severe illness and death</a:t>
            </a:r>
          </a:p>
          <a:p>
            <a:pPr lvl="1">
              <a:spcBef>
                <a:spcPts val="0"/>
              </a:spcBef>
              <a:spcAft>
                <a:spcPts val="599"/>
              </a:spcAft>
              <a:buSzPct val="50000"/>
              <a:buFont typeface="Courier New" panose="02070309020205020404" pitchFamily="49" charset="0"/>
              <a:buChar char="o"/>
            </a:pPr>
            <a:endParaRPr lang="en-US" sz="599" dirty="0"/>
          </a:p>
          <a:p>
            <a:pPr>
              <a:spcBef>
                <a:spcPts val="0"/>
              </a:spcBef>
            </a:pPr>
            <a:r>
              <a:rPr lang="en-US" sz="2594" dirty="0"/>
              <a:t>Monoclonals:</a:t>
            </a:r>
          </a:p>
          <a:p>
            <a:pPr lvl="1">
              <a:spcBef>
                <a:spcPts val="0"/>
              </a:spcBef>
              <a:buSzPct val="50000"/>
              <a:buFont typeface="Courier New" panose="02070309020205020404" pitchFamily="49" charset="0"/>
              <a:buChar char="o"/>
            </a:pPr>
            <a:r>
              <a:rPr lang="en-US" sz="2594" dirty="0">
                <a:ea typeface="Calibri" panose="020F0502020204030204" pitchFamily="34" charset="0"/>
                <a:cs typeface="Times New Roman" panose="02020603050405020304" pitchFamily="18" charset="0"/>
              </a:rPr>
              <a:t>No virus-specific data for FDA-authorized and available monoclonals</a:t>
            </a:r>
          </a:p>
          <a:p>
            <a:pPr lvl="1">
              <a:spcBef>
                <a:spcPts val="0"/>
              </a:spcBef>
              <a:buSzPct val="50000"/>
              <a:buFont typeface="Courier New" panose="02070309020205020404" pitchFamily="49" charset="0"/>
              <a:buChar char="o"/>
            </a:pPr>
            <a:endParaRPr lang="en-US" sz="599" dirty="0">
              <a:ea typeface="Calibri" panose="020F0502020204030204" pitchFamily="34" charset="0"/>
              <a:cs typeface="Times New Roman" panose="02020603050405020304" pitchFamily="18" charset="0"/>
            </a:endParaRPr>
          </a:p>
          <a:p>
            <a:pPr lvl="1">
              <a:spcBef>
                <a:spcPts val="0"/>
              </a:spcBef>
              <a:buSzPct val="50000"/>
              <a:buFont typeface="Courier New" panose="02070309020205020404" pitchFamily="49" charset="0"/>
              <a:buChar char="o"/>
            </a:pPr>
            <a:endParaRPr lang="en-US" sz="599" dirty="0"/>
          </a:p>
          <a:p>
            <a:pPr>
              <a:spcBef>
                <a:spcPts val="0"/>
              </a:spcBef>
              <a:spcAft>
                <a:spcPts val="0"/>
              </a:spcAft>
            </a:pPr>
            <a:r>
              <a:rPr lang="en-US" sz="2594" dirty="0">
                <a:ea typeface="Calibri" panose="020F0502020204030204" pitchFamily="34" charset="0"/>
                <a:cs typeface="Times New Roman" panose="02020603050405020304" pitchFamily="18" charset="0"/>
              </a:rPr>
              <a:t>Antivirals:</a:t>
            </a:r>
          </a:p>
          <a:p>
            <a:pPr lvl="1">
              <a:spcBef>
                <a:spcPts val="0"/>
              </a:spcBef>
              <a:spcAft>
                <a:spcPts val="0"/>
              </a:spcAft>
              <a:buSzPct val="50000"/>
              <a:buFont typeface="Courier New" panose="02070309020205020404" pitchFamily="49" charset="0"/>
              <a:buChar char="o"/>
            </a:pPr>
            <a:r>
              <a:rPr lang="en-US" sz="2594" dirty="0">
                <a:ea typeface="Calibri" panose="020F0502020204030204" pitchFamily="34" charset="0"/>
                <a:cs typeface="Times New Roman" panose="02020603050405020304" pitchFamily="18" charset="0"/>
              </a:rPr>
              <a:t>No virus-specific data for remdesivir, molnupiravir, and PAXLOVID™ </a:t>
            </a:r>
          </a:p>
          <a:p>
            <a:pPr lvl="1">
              <a:spcBef>
                <a:spcPts val="0"/>
              </a:spcBef>
              <a:spcAft>
                <a:spcPts val="599"/>
              </a:spcAft>
              <a:buSzPct val="50000"/>
              <a:buFont typeface="Courier New" panose="02070309020205020404" pitchFamily="49" charset="0"/>
              <a:buChar char="o"/>
            </a:pPr>
            <a:endParaRPr lang="en-US" sz="2594"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448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C0B5-33E7-4564-8C0A-C4DF730ADC88}"/>
              </a:ext>
            </a:extLst>
          </p:cNvPr>
          <p:cNvSpPr>
            <a:spLocks noGrp="1"/>
          </p:cNvSpPr>
          <p:nvPr>
            <p:ph type="title"/>
          </p:nvPr>
        </p:nvSpPr>
        <p:spPr>
          <a:xfrm>
            <a:off x="502337" y="-17917"/>
            <a:ext cx="11395114" cy="1445958"/>
          </a:xfrm>
        </p:spPr>
        <p:txBody>
          <a:bodyPr/>
          <a:lstStyle/>
          <a:p>
            <a:pPr>
              <a:lnSpc>
                <a:spcPct val="100000"/>
              </a:lnSpc>
            </a:pPr>
            <a:r>
              <a:rPr lang="en-US" sz="1795" i="1" dirty="0">
                <a:solidFill>
                  <a:srgbClr val="000000"/>
                </a:solidFill>
                <a:latin typeface="Arial-ItalicMT"/>
              </a:rPr>
              <a:t>Empirical estimates of infection and reinfection hazards. A: Estimated time-varying hazard coefficients for primary infection and reinfections. Colored bands represent wave periods, defined as the period for which the 7-day moving average of cases was at least 15% of the corresponding wave peak. B: Ratio of the empirical hazard for reinfections to the empirical hazard for primary infections</a:t>
            </a:r>
            <a:endParaRPr lang="en-US" dirty="0">
              <a:solidFill>
                <a:srgbClr val="000000"/>
              </a:solidFill>
            </a:endParaRPr>
          </a:p>
        </p:txBody>
      </p:sp>
      <p:sp>
        <p:nvSpPr>
          <p:cNvPr id="6" name="TextBox 5">
            <a:extLst>
              <a:ext uri="{FF2B5EF4-FFF2-40B4-BE49-F238E27FC236}">
                <a16:creationId xmlns:a16="http://schemas.microsoft.com/office/drawing/2014/main" id="{6CA6A2D9-772E-4307-9192-2174C0BE73EA}"/>
              </a:ext>
            </a:extLst>
          </p:cNvPr>
          <p:cNvSpPr txBox="1"/>
          <p:nvPr/>
        </p:nvSpPr>
        <p:spPr>
          <a:xfrm>
            <a:off x="1222770" y="6310913"/>
            <a:ext cx="10368236" cy="260963"/>
          </a:xfrm>
          <a:prstGeom prst="rect">
            <a:avLst/>
          </a:prstGeom>
          <a:noFill/>
        </p:spPr>
        <p:txBody>
          <a:bodyPr wrap="square" rtlCol="0">
            <a:spAutoFit/>
          </a:bodyPr>
          <a:lstStyle/>
          <a:p>
            <a:pPr defTabSz="912114">
              <a:defRPr/>
            </a:pPr>
            <a:r>
              <a:rPr lang="en-US" sz="1097" dirty="0">
                <a:solidFill>
                  <a:srgbClr val="000000"/>
                </a:solidFill>
                <a:latin typeface="Calibri" panose="020F0502020204030204"/>
                <a:cs typeface="Arial" panose="020B0604020202020204" pitchFamily="34" charset="0"/>
              </a:rPr>
              <a:t>Source: Pulliam </a:t>
            </a:r>
            <a:r>
              <a:rPr lang="en-US" sz="1097" dirty="0" err="1">
                <a:solidFill>
                  <a:srgbClr val="000000"/>
                </a:solidFill>
                <a:latin typeface="Calibri" panose="020F0502020204030204"/>
                <a:cs typeface="Arial" panose="020B0604020202020204" pitchFamily="34" charset="0"/>
              </a:rPr>
              <a:t>xet</a:t>
            </a:r>
            <a:r>
              <a:rPr lang="en-US" sz="1097" dirty="0">
                <a:solidFill>
                  <a:srgbClr val="000000"/>
                </a:solidFill>
                <a:latin typeface="Calibri" panose="020F0502020204030204"/>
                <a:cs typeface="Arial" panose="020B0604020202020204" pitchFamily="34" charset="0"/>
              </a:rPr>
              <a:t> al. 2021, </a:t>
            </a:r>
            <a:r>
              <a:rPr lang="en-US" sz="1097" u="sng" dirty="0">
                <a:solidFill>
                  <a:srgbClr val="000000"/>
                </a:solidFill>
                <a:latin typeface="Calibri" panose="020F0502020204030204"/>
                <a:cs typeface="Arial" panose="020B0604020202020204" pitchFamily="34" charset="0"/>
              </a:rPr>
              <a:t>medRxiv</a:t>
            </a:r>
            <a:r>
              <a:rPr lang="en-US" sz="1097" dirty="0">
                <a:solidFill>
                  <a:srgbClr val="000000"/>
                </a:solidFill>
                <a:latin typeface="Calibri" panose="020F0502020204030204"/>
                <a:cs typeface="Arial" panose="020B0604020202020204" pitchFamily="34" charset="0"/>
              </a:rPr>
              <a:t>; https://doi.org/10.1101/2021.11.11.21266068</a:t>
            </a:r>
            <a:r>
              <a:rPr lang="en-US" sz="1097" dirty="0">
                <a:solidFill>
                  <a:srgbClr val="000000"/>
                </a:solidFill>
                <a:latin typeface="AdvOT46dcae81"/>
              </a:rPr>
              <a:t>.</a:t>
            </a:r>
            <a:endParaRPr lang="en-US" sz="1097" dirty="0">
              <a:solidFill>
                <a:srgbClr val="000000"/>
              </a:solidFill>
              <a:latin typeface="Calibri" panose="020F0502020204030204"/>
              <a:cs typeface="Arial" panose="020B0604020202020204" pitchFamily="34" charset="0"/>
            </a:endParaRPr>
          </a:p>
        </p:txBody>
      </p:sp>
      <p:grpSp>
        <p:nvGrpSpPr>
          <p:cNvPr id="10" name="Group 9">
            <a:extLst>
              <a:ext uri="{FF2B5EF4-FFF2-40B4-BE49-F238E27FC236}">
                <a16:creationId xmlns:a16="http://schemas.microsoft.com/office/drawing/2014/main" id="{5D44195F-5CCD-46A2-9359-EAE11B96FC80}"/>
              </a:ext>
            </a:extLst>
          </p:cNvPr>
          <p:cNvGrpSpPr/>
          <p:nvPr/>
        </p:nvGrpSpPr>
        <p:grpSpPr>
          <a:xfrm>
            <a:off x="281854" y="1552800"/>
            <a:ext cx="7971290" cy="4421850"/>
            <a:chOff x="583095" y="1662630"/>
            <a:chExt cx="7911547" cy="4373700"/>
          </a:xfrm>
        </p:grpSpPr>
        <p:pic>
          <p:nvPicPr>
            <p:cNvPr id="5" name="Picture 4">
              <a:extLst>
                <a:ext uri="{FF2B5EF4-FFF2-40B4-BE49-F238E27FC236}">
                  <a16:creationId xmlns:a16="http://schemas.microsoft.com/office/drawing/2014/main" id="{0FF9A875-CEFF-47C9-B166-D735E85C877E}"/>
                </a:ext>
              </a:extLst>
            </p:cNvPr>
            <p:cNvPicPr>
              <a:picLocks noChangeAspect="1"/>
            </p:cNvPicPr>
            <p:nvPr/>
          </p:nvPicPr>
          <p:blipFill>
            <a:blip r:embed="rId2"/>
            <a:stretch>
              <a:fillRect/>
            </a:stretch>
          </p:blipFill>
          <p:spPr>
            <a:xfrm>
              <a:off x="583095" y="1675882"/>
              <a:ext cx="7911547" cy="4360448"/>
            </a:xfrm>
            <a:prstGeom prst="rect">
              <a:avLst/>
            </a:prstGeom>
          </p:spPr>
        </p:pic>
        <p:sp>
          <p:nvSpPr>
            <p:cNvPr id="7" name="TextBox 6">
              <a:extLst>
                <a:ext uri="{FF2B5EF4-FFF2-40B4-BE49-F238E27FC236}">
                  <a16:creationId xmlns:a16="http://schemas.microsoft.com/office/drawing/2014/main" id="{899E107A-57A4-423F-8145-B8D4472283FD}"/>
                </a:ext>
              </a:extLst>
            </p:cNvPr>
            <p:cNvSpPr txBox="1"/>
            <p:nvPr/>
          </p:nvSpPr>
          <p:spPr>
            <a:xfrm>
              <a:off x="2716693" y="1662630"/>
              <a:ext cx="993913" cy="307777"/>
            </a:xfrm>
            <a:prstGeom prst="rect">
              <a:avLst/>
            </a:prstGeom>
            <a:noFill/>
          </p:spPr>
          <p:txBody>
            <a:bodyPr wrap="square" rtlCol="0">
              <a:spAutoFit/>
            </a:bodyPr>
            <a:lstStyle/>
            <a:p>
              <a:pPr algn="ctr" defTabSz="912114">
                <a:defRPr/>
              </a:pPr>
              <a:r>
                <a:rPr lang="en-US" sz="1397" b="1" dirty="0">
                  <a:solidFill>
                    <a:srgbClr val="000000"/>
                  </a:solidFill>
                  <a:latin typeface="Calibri" panose="020F0502020204030204" pitchFamily="34" charset="0"/>
                </a:rPr>
                <a:t>Wave 1</a:t>
              </a:r>
            </a:p>
          </p:txBody>
        </p:sp>
        <p:sp>
          <p:nvSpPr>
            <p:cNvPr id="8" name="TextBox 7">
              <a:extLst>
                <a:ext uri="{FF2B5EF4-FFF2-40B4-BE49-F238E27FC236}">
                  <a16:creationId xmlns:a16="http://schemas.microsoft.com/office/drawing/2014/main" id="{FA358D33-E89F-456C-A1CE-68F9347EA2AD}"/>
                </a:ext>
              </a:extLst>
            </p:cNvPr>
            <p:cNvSpPr txBox="1"/>
            <p:nvPr/>
          </p:nvSpPr>
          <p:spPr>
            <a:xfrm>
              <a:off x="6274901" y="1669258"/>
              <a:ext cx="993913" cy="307777"/>
            </a:xfrm>
            <a:prstGeom prst="rect">
              <a:avLst/>
            </a:prstGeom>
            <a:noFill/>
          </p:spPr>
          <p:txBody>
            <a:bodyPr wrap="square" rtlCol="0">
              <a:spAutoFit/>
            </a:bodyPr>
            <a:lstStyle/>
            <a:p>
              <a:pPr algn="ctr" defTabSz="912114">
                <a:defRPr/>
              </a:pPr>
              <a:r>
                <a:rPr lang="en-US" sz="1397" b="1" dirty="0">
                  <a:solidFill>
                    <a:srgbClr val="000000"/>
                  </a:solidFill>
                  <a:latin typeface="Calibri" panose="020F0502020204030204" pitchFamily="34" charset="0"/>
                </a:rPr>
                <a:t>Wave 3</a:t>
              </a:r>
            </a:p>
          </p:txBody>
        </p:sp>
        <p:sp>
          <p:nvSpPr>
            <p:cNvPr id="9" name="TextBox 8">
              <a:extLst>
                <a:ext uri="{FF2B5EF4-FFF2-40B4-BE49-F238E27FC236}">
                  <a16:creationId xmlns:a16="http://schemas.microsoft.com/office/drawing/2014/main" id="{94BE1113-3C27-4112-8DF8-50F98207AE10}"/>
                </a:ext>
              </a:extLst>
            </p:cNvPr>
            <p:cNvSpPr txBox="1"/>
            <p:nvPr/>
          </p:nvSpPr>
          <p:spPr>
            <a:xfrm>
              <a:off x="4346709" y="1662633"/>
              <a:ext cx="993913" cy="307777"/>
            </a:xfrm>
            <a:prstGeom prst="rect">
              <a:avLst/>
            </a:prstGeom>
            <a:noFill/>
          </p:spPr>
          <p:txBody>
            <a:bodyPr wrap="square" rtlCol="0">
              <a:spAutoFit/>
            </a:bodyPr>
            <a:lstStyle/>
            <a:p>
              <a:pPr algn="ctr" defTabSz="912114">
                <a:defRPr/>
              </a:pPr>
              <a:r>
                <a:rPr lang="en-US" sz="1397" b="1" dirty="0">
                  <a:solidFill>
                    <a:srgbClr val="000000"/>
                  </a:solidFill>
                  <a:latin typeface="Calibri" panose="020F0502020204030204" pitchFamily="34" charset="0"/>
                </a:rPr>
                <a:t>Wave 2</a:t>
              </a:r>
            </a:p>
          </p:txBody>
        </p:sp>
      </p:grpSp>
      <p:sp>
        <p:nvSpPr>
          <p:cNvPr id="11" name="Oval 10">
            <a:extLst>
              <a:ext uri="{FF2B5EF4-FFF2-40B4-BE49-F238E27FC236}">
                <a16:creationId xmlns:a16="http://schemas.microsoft.com/office/drawing/2014/main" id="{7347FC5F-D55C-4DCD-9C79-93845A63690E}"/>
              </a:ext>
            </a:extLst>
          </p:cNvPr>
          <p:cNvSpPr/>
          <p:nvPr/>
        </p:nvSpPr>
        <p:spPr>
          <a:xfrm>
            <a:off x="7380666" y="4513943"/>
            <a:ext cx="528776" cy="5155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srgbClr val="FFC000"/>
              </a:solidFill>
              <a:latin typeface="Myriad Web Pro"/>
            </a:endParaRPr>
          </a:p>
        </p:txBody>
      </p:sp>
      <p:sp>
        <p:nvSpPr>
          <p:cNvPr id="13" name="TextBox 12">
            <a:extLst>
              <a:ext uri="{FF2B5EF4-FFF2-40B4-BE49-F238E27FC236}">
                <a16:creationId xmlns:a16="http://schemas.microsoft.com/office/drawing/2014/main" id="{A3EE9846-3521-4F39-996D-4CC608392136}"/>
              </a:ext>
            </a:extLst>
          </p:cNvPr>
          <p:cNvSpPr txBox="1"/>
          <p:nvPr/>
        </p:nvSpPr>
        <p:spPr>
          <a:xfrm>
            <a:off x="8710638" y="4615188"/>
            <a:ext cx="3270374" cy="828941"/>
          </a:xfrm>
          <a:prstGeom prst="rect">
            <a:avLst/>
          </a:prstGeom>
          <a:noFill/>
        </p:spPr>
        <p:txBody>
          <a:bodyPr wrap="square">
            <a:spAutoFit/>
          </a:bodyPr>
          <a:lstStyle/>
          <a:p>
            <a:pPr defTabSz="912114">
              <a:defRPr/>
            </a:pPr>
            <a:r>
              <a:rPr lang="en-US" sz="1596" u="sng" dirty="0">
                <a:solidFill>
                  <a:srgbClr val="000000"/>
                </a:solidFill>
                <a:latin typeface="ArialMT"/>
              </a:rPr>
              <a:t>For 01-Nov to 27-Nov vs. Wave 1 </a:t>
            </a:r>
          </a:p>
          <a:p>
            <a:pPr defTabSz="912114">
              <a:defRPr/>
            </a:pPr>
            <a:r>
              <a:rPr lang="en-US" sz="1596" dirty="0">
                <a:solidFill>
                  <a:srgbClr val="000000"/>
                </a:solidFill>
                <a:latin typeface="ArialMT"/>
              </a:rPr>
              <a:t>relative hazard ratio: </a:t>
            </a:r>
          </a:p>
          <a:p>
            <a:pPr defTabSz="912114">
              <a:defRPr/>
            </a:pPr>
            <a:r>
              <a:rPr lang="en-US" sz="1596" b="1" dirty="0">
                <a:solidFill>
                  <a:srgbClr val="000000"/>
                </a:solidFill>
                <a:latin typeface="ArialMT"/>
              </a:rPr>
              <a:t>2.39 (95%CI: 1.88–3.11).</a:t>
            </a:r>
            <a:endParaRPr lang="en-US" sz="1596" b="1" dirty="0">
              <a:solidFill>
                <a:srgbClr val="000000"/>
              </a:solidFill>
              <a:latin typeface="Myriad Web Pro"/>
            </a:endParaRPr>
          </a:p>
        </p:txBody>
      </p:sp>
      <p:cxnSp>
        <p:nvCxnSpPr>
          <p:cNvPr id="15" name="Straight Arrow Connector 14">
            <a:extLst>
              <a:ext uri="{FF2B5EF4-FFF2-40B4-BE49-F238E27FC236}">
                <a16:creationId xmlns:a16="http://schemas.microsoft.com/office/drawing/2014/main" id="{7E4CFE40-58DE-4A2D-9F49-711AFD3EB875}"/>
              </a:ext>
            </a:extLst>
          </p:cNvPr>
          <p:cNvCxnSpPr>
            <a:cxnSpLocks/>
            <a:stCxn id="13" idx="1"/>
          </p:cNvCxnSpPr>
          <p:nvPr/>
        </p:nvCxnSpPr>
        <p:spPr>
          <a:xfrm flipH="1" flipV="1">
            <a:off x="7909442" y="4799305"/>
            <a:ext cx="801196" cy="230353"/>
          </a:xfrm>
          <a:prstGeom prst="straightConnector1">
            <a:avLst/>
          </a:prstGeom>
          <a:ln w="38100" cap="flat" cmpd="sng" algn="ctr">
            <a:solidFill>
              <a:schemeClr val="accent6"/>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id="{55924329-0A83-419A-82EA-0996D97BEDB0}"/>
              </a:ext>
            </a:extLst>
          </p:cNvPr>
          <p:cNvSpPr txBox="1"/>
          <p:nvPr/>
        </p:nvSpPr>
        <p:spPr>
          <a:xfrm>
            <a:off x="8699779" y="3724771"/>
            <a:ext cx="3270374" cy="828941"/>
          </a:xfrm>
          <a:prstGeom prst="rect">
            <a:avLst/>
          </a:prstGeom>
          <a:noFill/>
        </p:spPr>
        <p:txBody>
          <a:bodyPr wrap="square">
            <a:spAutoFit/>
          </a:bodyPr>
          <a:lstStyle/>
          <a:p>
            <a:pPr defTabSz="912114">
              <a:defRPr/>
            </a:pPr>
            <a:r>
              <a:rPr lang="en-US" sz="1596" u="sng" dirty="0">
                <a:solidFill>
                  <a:srgbClr val="000000"/>
                </a:solidFill>
                <a:latin typeface="ArialMT"/>
              </a:rPr>
              <a:t>For Wave 2 vs. Wave 1</a:t>
            </a:r>
            <a:endParaRPr lang="en-US" sz="1596" dirty="0">
              <a:solidFill>
                <a:srgbClr val="000000"/>
              </a:solidFill>
              <a:latin typeface="Myriad Web Pro"/>
            </a:endParaRPr>
          </a:p>
          <a:p>
            <a:pPr defTabSz="912114">
              <a:defRPr/>
            </a:pPr>
            <a:r>
              <a:rPr lang="en-US" sz="1596" dirty="0">
                <a:solidFill>
                  <a:srgbClr val="000000"/>
                </a:solidFill>
                <a:latin typeface="ArialMT"/>
              </a:rPr>
              <a:t>relative hazard ratio: </a:t>
            </a:r>
          </a:p>
          <a:p>
            <a:pPr defTabSz="912114">
              <a:defRPr/>
            </a:pPr>
            <a:r>
              <a:rPr lang="en-US" sz="1596" b="1" dirty="0">
                <a:solidFill>
                  <a:srgbClr val="000000"/>
                </a:solidFill>
                <a:latin typeface="ArialMT"/>
              </a:rPr>
              <a:t>0.75 (95%CI: 0.59–097)</a:t>
            </a:r>
            <a:endParaRPr lang="en-US" sz="1596" dirty="0">
              <a:solidFill>
                <a:srgbClr val="000000"/>
              </a:solidFill>
              <a:latin typeface="ArialMT"/>
            </a:endParaRPr>
          </a:p>
        </p:txBody>
      </p:sp>
      <p:sp>
        <p:nvSpPr>
          <p:cNvPr id="12" name="Left Brace 11">
            <a:extLst>
              <a:ext uri="{FF2B5EF4-FFF2-40B4-BE49-F238E27FC236}">
                <a16:creationId xmlns:a16="http://schemas.microsoft.com/office/drawing/2014/main" id="{1ADABE77-65B9-4E0A-8C28-3D1E35B00C3B}"/>
              </a:ext>
            </a:extLst>
          </p:cNvPr>
          <p:cNvSpPr/>
          <p:nvPr/>
        </p:nvSpPr>
        <p:spPr>
          <a:xfrm rot="5400000">
            <a:off x="4268202" y="3603630"/>
            <a:ext cx="191445" cy="2408036"/>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defTabSz="912114">
              <a:defRPr/>
            </a:pPr>
            <a:endParaRPr lang="en-US" sz="1795">
              <a:solidFill>
                <a:srgbClr val="0F56DC"/>
              </a:solidFill>
              <a:latin typeface="Myriad Web Pro"/>
            </a:endParaRPr>
          </a:p>
        </p:txBody>
      </p:sp>
      <p:cxnSp>
        <p:nvCxnSpPr>
          <p:cNvPr id="17" name="Straight Arrow Connector 16">
            <a:extLst>
              <a:ext uri="{FF2B5EF4-FFF2-40B4-BE49-F238E27FC236}">
                <a16:creationId xmlns:a16="http://schemas.microsoft.com/office/drawing/2014/main" id="{DFCF1E46-3F76-4038-A8B9-69E1B7E995A0}"/>
              </a:ext>
            </a:extLst>
          </p:cNvPr>
          <p:cNvCxnSpPr>
            <a:cxnSpLocks/>
          </p:cNvCxnSpPr>
          <p:nvPr/>
        </p:nvCxnSpPr>
        <p:spPr>
          <a:xfrm flipH="1">
            <a:off x="4393234" y="4139241"/>
            <a:ext cx="4225958" cy="475946"/>
          </a:xfrm>
          <a:prstGeom prst="straightConnector1">
            <a:avLst/>
          </a:prstGeom>
          <a:ln w="38100" cap="flat" cmpd="sng" algn="ctr">
            <a:solidFill>
              <a:schemeClr val="accent6"/>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30" name="TextBox 29">
            <a:extLst>
              <a:ext uri="{FF2B5EF4-FFF2-40B4-BE49-F238E27FC236}">
                <a16:creationId xmlns:a16="http://schemas.microsoft.com/office/drawing/2014/main" id="{B1E9398C-E27F-4E73-AE53-A0421B05748F}"/>
              </a:ext>
            </a:extLst>
          </p:cNvPr>
          <p:cNvSpPr txBox="1"/>
          <p:nvPr/>
        </p:nvSpPr>
        <p:spPr>
          <a:xfrm>
            <a:off x="7876865" y="1977773"/>
            <a:ext cx="2667015" cy="368418"/>
          </a:xfrm>
          <a:prstGeom prst="rect">
            <a:avLst/>
          </a:prstGeom>
          <a:solidFill>
            <a:schemeClr val="bg2"/>
          </a:solidFill>
        </p:spPr>
        <p:txBody>
          <a:bodyPr wrap="square">
            <a:spAutoFit/>
          </a:bodyPr>
          <a:lstStyle/>
          <a:p>
            <a:pPr defTabSz="912114">
              <a:defRPr/>
            </a:pPr>
            <a:r>
              <a:rPr lang="en-US" sz="1795" i="1" dirty="0">
                <a:solidFill>
                  <a:srgbClr val="000000"/>
                </a:solidFill>
                <a:latin typeface="Arial-ItalicMT"/>
              </a:rPr>
              <a:t>primary infection (black)</a:t>
            </a:r>
            <a:endParaRPr lang="en-US" sz="1795" dirty="0">
              <a:solidFill>
                <a:srgbClr val="0F56DC"/>
              </a:solidFill>
              <a:latin typeface="Myriad Web Pro"/>
            </a:endParaRPr>
          </a:p>
        </p:txBody>
      </p:sp>
      <p:sp>
        <p:nvSpPr>
          <p:cNvPr id="32" name="TextBox 31">
            <a:extLst>
              <a:ext uri="{FF2B5EF4-FFF2-40B4-BE49-F238E27FC236}">
                <a16:creationId xmlns:a16="http://schemas.microsoft.com/office/drawing/2014/main" id="{68E94BA5-8747-4DD6-9BCF-588FDF8BFB85}"/>
              </a:ext>
            </a:extLst>
          </p:cNvPr>
          <p:cNvSpPr txBox="1"/>
          <p:nvPr/>
        </p:nvSpPr>
        <p:spPr>
          <a:xfrm>
            <a:off x="7791411" y="2758648"/>
            <a:ext cx="3159906" cy="368418"/>
          </a:xfrm>
          <a:prstGeom prst="rect">
            <a:avLst/>
          </a:prstGeom>
          <a:noFill/>
        </p:spPr>
        <p:txBody>
          <a:bodyPr wrap="square">
            <a:spAutoFit/>
          </a:bodyPr>
          <a:lstStyle/>
          <a:p>
            <a:pPr defTabSz="912114">
              <a:defRPr/>
            </a:pPr>
            <a:r>
              <a:rPr lang="en-US" sz="1795" i="1" dirty="0">
                <a:solidFill>
                  <a:srgbClr val="000000"/>
                </a:solidFill>
                <a:latin typeface="Arial-ItalicMT"/>
              </a:rPr>
              <a:t>reinfection (green) </a:t>
            </a:r>
            <a:endParaRPr lang="en-US" sz="1795" dirty="0">
              <a:solidFill>
                <a:srgbClr val="0F56DC"/>
              </a:solidFill>
              <a:latin typeface="Myriad Web Pro"/>
            </a:endParaRPr>
          </a:p>
        </p:txBody>
      </p:sp>
    </p:spTree>
    <p:extLst>
      <p:ext uri="{BB962C8B-B14F-4D97-AF65-F5344CB8AC3E}">
        <p14:creationId xmlns:p14="http://schemas.microsoft.com/office/powerpoint/2010/main" val="29945392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8CD1ED-B103-4868-BF3B-E95EFB9E0943}"/>
              </a:ext>
            </a:extLst>
          </p:cNvPr>
          <p:cNvGrpSpPr/>
          <p:nvPr/>
        </p:nvGrpSpPr>
        <p:grpSpPr>
          <a:xfrm>
            <a:off x="1775235" y="148449"/>
            <a:ext cx="8361965" cy="2477002"/>
            <a:chOff x="653143" y="107655"/>
            <a:chExt cx="9982201" cy="3070974"/>
          </a:xfrm>
        </p:grpSpPr>
        <p:grpSp>
          <p:nvGrpSpPr>
            <p:cNvPr id="8" name="Group 7">
              <a:extLst>
                <a:ext uri="{FF2B5EF4-FFF2-40B4-BE49-F238E27FC236}">
                  <a16:creationId xmlns:a16="http://schemas.microsoft.com/office/drawing/2014/main" id="{36BCB0CC-FE04-4F8D-92B8-E81952025ECD}"/>
                </a:ext>
              </a:extLst>
            </p:cNvPr>
            <p:cNvGrpSpPr/>
            <p:nvPr/>
          </p:nvGrpSpPr>
          <p:grpSpPr>
            <a:xfrm>
              <a:off x="805543" y="107655"/>
              <a:ext cx="9829801" cy="3070974"/>
              <a:chOff x="0" y="1424826"/>
              <a:chExt cx="12192000" cy="3993168"/>
            </a:xfrm>
          </p:grpSpPr>
          <p:pic>
            <p:nvPicPr>
              <p:cNvPr id="5" name="Picture 4">
                <a:extLst>
                  <a:ext uri="{FF2B5EF4-FFF2-40B4-BE49-F238E27FC236}">
                    <a16:creationId xmlns:a16="http://schemas.microsoft.com/office/drawing/2014/main" id="{D2CB8864-B083-4F75-BACF-0F4F21E33BAB}"/>
                  </a:ext>
                </a:extLst>
              </p:cNvPr>
              <p:cNvPicPr>
                <a:picLocks noChangeAspect="1"/>
              </p:cNvPicPr>
              <p:nvPr/>
            </p:nvPicPr>
            <p:blipFill>
              <a:blip r:embed="rId2"/>
              <a:stretch>
                <a:fillRect/>
              </a:stretch>
            </p:blipFill>
            <p:spPr>
              <a:xfrm>
                <a:off x="0" y="1424826"/>
                <a:ext cx="12192000" cy="1265141"/>
              </a:xfrm>
              <a:prstGeom prst="rect">
                <a:avLst/>
              </a:prstGeom>
            </p:spPr>
          </p:pic>
          <p:pic>
            <p:nvPicPr>
              <p:cNvPr id="7" name="Picture 6">
                <a:extLst>
                  <a:ext uri="{FF2B5EF4-FFF2-40B4-BE49-F238E27FC236}">
                    <a16:creationId xmlns:a16="http://schemas.microsoft.com/office/drawing/2014/main" id="{103AC0A6-D1D8-4687-9B35-78A317A04606}"/>
                  </a:ext>
                </a:extLst>
              </p:cNvPr>
              <p:cNvPicPr>
                <a:picLocks noChangeAspect="1"/>
              </p:cNvPicPr>
              <p:nvPr/>
            </p:nvPicPr>
            <p:blipFill>
              <a:blip r:embed="rId3"/>
              <a:stretch>
                <a:fillRect/>
              </a:stretch>
            </p:blipFill>
            <p:spPr>
              <a:xfrm>
                <a:off x="0" y="2245548"/>
                <a:ext cx="12192000" cy="3172446"/>
              </a:xfrm>
              <a:prstGeom prst="rect">
                <a:avLst/>
              </a:prstGeom>
            </p:spPr>
          </p:pic>
        </p:grpSp>
        <p:cxnSp>
          <p:nvCxnSpPr>
            <p:cNvPr id="11" name="Straight Connector 10">
              <a:extLst>
                <a:ext uri="{FF2B5EF4-FFF2-40B4-BE49-F238E27FC236}">
                  <a16:creationId xmlns:a16="http://schemas.microsoft.com/office/drawing/2014/main" id="{9844D7FA-DCDE-4EF1-96D2-C9BB0EC9D466}"/>
                </a:ext>
              </a:extLst>
            </p:cNvPr>
            <p:cNvCxnSpPr/>
            <p:nvPr/>
          </p:nvCxnSpPr>
          <p:spPr>
            <a:xfrm>
              <a:off x="653143" y="2852057"/>
              <a:ext cx="3537857" cy="0"/>
            </a:xfrm>
            <a:prstGeom prst="line">
              <a:avLst/>
            </a:prstGeom>
            <a:ln>
              <a:solidFill>
                <a:schemeClr val="bg2"/>
              </a:solidFill>
            </a:ln>
            <a:effectLst/>
          </p:spPr>
          <p:style>
            <a:lnRef idx="3">
              <a:schemeClr val="accent6"/>
            </a:lnRef>
            <a:fillRef idx="0">
              <a:schemeClr val="accent6"/>
            </a:fillRef>
            <a:effectRef idx="2">
              <a:schemeClr val="accent6"/>
            </a:effectRef>
            <a:fontRef idx="minor">
              <a:schemeClr val="tx1"/>
            </a:fontRef>
          </p:style>
        </p:cxnSp>
      </p:grpSp>
      <p:sp>
        <p:nvSpPr>
          <p:cNvPr id="9" name="Content Placeholder 6">
            <a:extLst>
              <a:ext uri="{FF2B5EF4-FFF2-40B4-BE49-F238E27FC236}">
                <a16:creationId xmlns:a16="http://schemas.microsoft.com/office/drawing/2014/main" id="{5926A430-881B-4596-8907-AB682D0AAB35}"/>
              </a:ext>
            </a:extLst>
          </p:cNvPr>
          <p:cNvSpPr>
            <a:spLocks noGrp="1"/>
          </p:cNvSpPr>
          <p:nvPr>
            <p:ph type="body" sz="quarter" idx="10"/>
          </p:nvPr>
        </p:nvSpPr>
        <p:spPr>
          <a:xfrm>
            <a:off x="1231767" y="2525835"/>
            <a:ext cx="10945654" cy="3180202"/>
          </a:xfrm>
        </p:spPr>
        <p:txBody>
          <a:bodyPr>
            <a:noAutofit/>
          </a:bodyPr>
          <a:lstStyle/>
          <a:p>
            <a:pPr marL="0" indent="0">
              <a:spcBef>
                <a:spcPts val="0"/>
              </a:spcBef>
              <a:buNone/>
            </a:pPr>
            <a:r>
              <a:rPr lang="en-US" sz="2195" dirty="0"/>
              <a:t>Two travelers arrive in Hong Kong and quarantine </a:t>
            </a:r>
            <a:r>
              <a:rPr lang="en-US" sz="2195" i="1" dirty="0"/>
              <a:t>across the hall in same hotel</a:t>
            </a:r>
          </a:p>
          <a:p>
            <a:pPr>
              <a:spcBef>
                <a:spcPts val="0"/>
              </a:spcBef>
            </a:pPr>
            <a:endParaRPr lang="en-US" sz="599" i="1" dirty="0"/>
          </a:p>
          <a:p>
            <a:pPr>
              <a:spcBef>
                <a:spcPts val="0"/>
              </a:spcBef>
            </a:pPr>
            <a:r>
              <a:rPr lang="en-US" sz="2195" dirty="0">
                <a:ea typeface="Calibri" panose="020F0502020204030204" pitchFamily="34" charset="0"/>
                <a:cs typeface="Times New Roman" panose="02020603050405020304" pitchFamily="18" charset="0"/>
              </a:rPr>
              <a:t>Arrived from </a:t>
            </a:r>
            <a:r>
              <a:rPr lang="en-US" sz="2195" b="1" dirty="0">
                <a:ea typeface="Calibri" panose="020F0502020204030204" pitchFamily="34" charset="0"/>
                <a:cs typeface="Times New Roman" panose="02020603050405020304" pitchFamily="18" charset="0"/>
              </a:rPr>
              <a:t>A. </a:t>
            </a:r>
            <a:r>
              <a:rPr lang="en-US" sz="2195" dirty="0">
                <a:ea typeface="Calibri" panose="020F0502020204030204" pitchFamily="34" charset="0"/>
                <a:cs typeface="Times New Roman" panose="02020603050405020304" pitchFamily="18" charset="0"/>
              </a:rPr>
              <a:t>South Africa (11-Nov) and  </a:t>
            </a:r>
            <a:r>
              <a:rPr lang="en-US" sz="2195" b="1" dirty="0">
                <a:ea typeface="Calibri" panose="020F0502020204030204" pitchFamily="34" charset="0"/>
                <a:cs typeface="Times New Roman" panose="02020603050405020304" pitchFamily="18" charset="0"/>
              </a:rPr>
              <a:t>B. </a:t>
            </a:r>
            <a:r>
              <a:rPr lang="en-US" sz="2195" dirty="0">
                <a:ea typeface="Calibri" panose="020F0502020204030204" pitchFamily="34" charset="0"/>
                <a:cs typeface="Times New Roman" panose="02020603050405020304" pitchFamily="18" charset="0"/>
              </a:rPr>
              <a:t>Canada (10-Nov) </a:t>
            </a:r>
            <a:r>
              <a:rPr lang="en-US" sz="2195" i="1" dirty="0">
                <a:ea typeface="Calibri" panose="020F0502020204030204" pitchFamily="34" charset="0"/>
                <a:cs typeface="Times New Roman" panose="02020603050405020304" pitchFamily="18" charset="0"/>
              </a:rPr>
              <a:t>one day apart</a:t>
            </a:r>
          </a:p>
          <a:p>
            <a:pPr>
              <a:spcBef>
                <a:spcPts val="0"/>
              </a:spcBef>
            </a:pPr>
            <a:endParaRPr lang="en-US" sz="599" i="1" dirty="0">
              <a:ea typeface="Calibri" panose="020F0502020204030204" pitchFamily="34" charset="0"/>
              <a:cs typeface="Times New Roman" panose="02020603050405020304" pitchFamily="18" charset="0"/>
            </a:endParaRPr>
          </a:p>
          <a:p>
            <a:pPr>
              <a:spcBef>
                <a:spcPts val="0"/>
              </a:spcBef>
            </a:pPr>
            <a:r>
              <a:rPr lang="en-US" sz="2195" i="1" dirty="0">
                <a:ea typeface="Calibri" panose="020F0502020204030204" pitchFamily="34" charset="0"/>
                <a:cs typeface="Times New Roman" panose="02020603050405020304" pitchFamily="18" charset="0"/>
              </a:rPr>
              <a:t>Confined to their rooms</a:t>
            </a:r>
          </a:p>
          <a:p>
            <a:pPr>
              <a:spcBef>
                <a:spcPts val="0"/>
              </a:spcBef>
            </a:pPr>
            <a:endParaRPr lang="en-US" sz="599" i="1" dirty="0">
              <a:ea typeface="Calibri" panose="020F0502020204030204" pitchFamily="34" charset="0"/>
              <a:cs typeface="Times New Roman" panose="02020603050405020304" pitchFamily="18" charset="0"/>
            </a:endParaRPr>
          </a:p>
          <a:p>
            <a:pPr>
              <a:spcBef>
                <a:spcPts val="0"/>
              </a:spcBef>
            </a:pPr>
            <a:r>
              <a:rPr lang="en-US" sz="2195" dirty="0">
                <a:ea typeface="Calibri" panose="020F0502020204030204" pitchFamily="34" charset="0"/>
                <a:cs typeface="Times New Roman" panose="02020603050405020304" pitchFamily="18" charset="0"/>
              </a:rPr>
              <a:t>No interaction, fully vaccinated (Pfizer), PCR negative </a:t>
            </a:r>
            <a:r>
              <a:rPr lang="en-US" sz="2195" u="sng" dirty="0">
                <a:ea typeface="Calibri" panose="020F0502020204030204" pitchFamily="34" charset="0"/>
                <a:cs typeface="Times New Roman" panose="02020603050405020304" pitchFamily="18" charset="0"/>
              </a:rPr>
              <a:t>&lt;</a:t>
            </a:r>
            <a:r>
              <a:rPr lang="en-US" sz="2195" dirty="0">
                <a:ea typeface="Calibri" panose="020F0502020204030204" pitchFamily="34" charset="0"/>
                <a:cs typeface="Times New Roman" panose="02020603050405020304" pitchFamily="18" charset="0"/>
              </a:rPr>
              <a:t>72 hours before arrival</a:t>
            </a:r>
          </a:p>
          <a:p>
            <a:pPr lvl="1">
              <a:spcBef>
                <a:spcPts val="0"/>
              </a:spcBef>
            </a:pPr>
            <a:r>
              <a:rPr lang="en-US" sz="2195" b="1" dirty="0">
                <a:ea typeface="Calibri" panose="020F0502020204030204" pitchFamily="34" charset="0"/>
                <a:cs typeface="Times New Roman" panose="02020603050405020304" pitchFamily="18" charset="0"/>
              </a:rPr>
              <a:t>A.</a:t>
            </a:r>
            <a:r>
              <a:rPr lang="en-US" sz="2195" dirty="0">
                <a:ea typeface="Calibri" panose="020F0502020204030204" pitchFamily="34" charset="0"/>
                <a:cs typeface="Times New Roman" panose="02020603050405020304" pitchFamily="18" charset="0"/>
              </a:rPr>
              <a:t> PCR+ 13-Nov: asymptomatic</a:t>
            </a:r>
          </a:p>
          <a:p>
            <a:pPr lvl="1">
              <a:spcBef>
                <a:spcPts val="0"/>
              </a:spcBef>
            </a:pPr>
            <a:r>
              <a:rPr lang="en-US" sz="2195" b="1" dirty="0">
                <a:ea typeface="Calibri" panose="020F0502020204030204" pitchFamily="34" charset="0"/>
                <a:cs typeface="Times New Roman" panose="02020603050405020304" pitchFamily="18" charset="0"/>
              </a:rPr>
              <a:t>B.</a:t>
            </a:r>
            <a:r>
              <a:rPr lang="en-US" sz="2195" dirty="0">
                <a:ea typeface="Calibri" panose="020F0502020204030204" pitchFamily="34" charset="0"/>
                <a:cs typeface="Times New Roman" panose="02020603050405020304" pitchFamily="18" charset="0"/>
              </a:rPr>
              <a:t> PCR+ 17-Nov: mild symptoms</a:t>
            </a:r>
          </a:p>
          <a:p>
            <a:pPr lvl="2">
              <a:spcBef>
                <a:spcPts val="0"/>
              </a:spcBef>
            </a:pPr>
            <a:endParaRPr lang="en-US" sz="599" dirty="0">
              <a:ea typeface="Calibri" panose="020F0502020204030204" pitchFamily="34" charset="0"/>
              <a:cs typeface="Times New Roman" panose="02020603050405020304" pitchFamily="18" charset="0"/>
            </a:endParaRPr>
          </a:p>
          <a:p>
            <a:pPr>
              <a:spcBef>
                <a:spcPts val="0"/>
              </a:spcBef>
            </a:pPr>
            <a:r>
              <a:rPr lang="en-US" sz="2195" dirty="0">
                <a:ea typeface="Calibri" panose="020F0502020204030204" pitchFamily="34" charset="0"/>
                <a:cs typeface="Times New Roman" panose="02020603050405020304" pitchFamily="18" charset="0"/>
              </a:rPr>
              <a:t>Viral genomes differed by one nucleotide</a:t>
            </a:r>
          </a:p>
          <a:p>
            <a:pPr lvl="1">
              <a:spcBef>
                <a:spcPts val="0"/>
              </a:spcBef>
            </a:pPr>
            <a:r>
              <a:rPr lang="en-US" sz="2195" dirty="0">
                <a:ea typeface="Calibri" panose="020F0502020204030204" pitchFamily="34" charset="0"/>
                <a:cs typeface="Times New Roman" panose="02020603050405020304" pitchFamily="18" charset="0"/>
              </a:rPr>
              <a:t>Highly similar to South Africa and Botswana sequences</a:t>
            </a:r>
          </a:p>
          <a:p>
            <a:pPr lvl="1">
              <a:spcBef>
                <a:spcPts val="0"/>
              </a:spcBef>
            </a:pPr>
            <a:endParaRPr lang="en-US" sz="2195" b="1" dirty="0">
              <a:ea typeface="Calibri" panose="020F0502020204030204" pitchFamily="34" charset="0"/>
              <a:cs typeface="Times New Roman" panose="02020603050405020304" pitchFamily="18" charset="0"/>
            </a:endParaRPr>
          </a:p>
          <a:p>
            <a:pPr lvl="1">
              <a:spcBef>
                <a:spcPts val="0"/>
              </a:spcBef>
            </a:pPr>
            <a:endParaRPr lang="en-US" sz="2195" dirty="0">
              <a:ea typeface="Calibri" panose="020F0502020204030204" pitchFamily="34" charset="0"/>
              <a:cs typeface="Times New Roman" panose="02020603050405020304" pitchFamily="18" charset="0"/>
            </a:endParaRPr>
          </a:p>
          <a:p>
            <a:pPr lvl="1">
              <a:spcBef>
                <a:spcPts val="0"/>
              </a:spcBef>
            </a:pPr>
            <a:endParaRPr lang="en-US" sz="2195" dirty="0">
              <a:ea typeface="Calibri" panose="020F0502020204030204" pitchFamily="34" charset="0"/>
              <a:cs typeface="Times New Roman" panose="02020603050405020304" pitchFamily="18" charset="0"/>
            </a:endParaRPr>
          </a:p>
          <a:p>
            <a:pPr lvl="1">
              <a:spcBef>
                <a:spcPts val="0"/>
              </a:spcBef>
              <a:spcAft>
                <a:spcPts val="599"/>
              </a:spcAft>
              <a:buSzPct val="50000"/>
              <a:buFont typeface="Courier New" panose="02070309020205020404" pitchFamily="49" charset="0"/>
              <a:buChar char="o"/>
            </a:pPr>
            <a:endParaRPr lang="en-US" sz="2195" dirty="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13C4B2DC-39B0-4E5B-9698-E9358A5CEBC5}"/>
              </a:ext>
            </a:extLst>
          </p:cNvPr>
          <p:cNvSpPr txBox="1"/>
          <p:nvPr/>
        </p:nvSpPr>
        <p:spPr>
          <a:xfrm>
            <a:off x="1472521" y="6310913"/>
            <a:ext cx="10368236" cy="260963"/>
          </a:xfrm>
          <a:prstGeom prst="rect">
            <a:avLst/>
          </a:prstGeom>
          <a:noFill/>
        </p:spPr>
        <p:txBody>
          <a:bodyPr wrap="square" rtlCol="0">
            <a:spAutoFit/>
          </a:bodyPr>
          <a:lstStyle/>
          <a:p>
            <a:pPr defTabSz="912114">
              <a:defRPr/>
            </a:pPr>
            <a:r>
              <a:rPr lang="en-US" sz="1097" dirty="0">
                <a:solidFill>
                  <a:srgbClr val="000000"/>
                </a:solidFill>
                <a:latin typeface="Calibri" panose="020F0502020204030204"/>
                <a:cs typeface="Arial" panose="020B0604020202020204" pitchFamily="34" charset="0"/>
              </a:rPr>
              <a:t>Source: https://wwwnc.cdc.gov/eid/article/28/2/21-2422_article</a:t>
            </a:r>
          </a:p>
        </p:txBody>
      </p:sp>
    </p:spTree>
    <p:extLst>
      <p:ext uri="{BB962C8B-B14F-4D97-AF65-F5344CB8AC3E}">
        <p14:creationId xmlns:p14="http://schemas.microsoft.com/office/powerpoint/2010/main" val="373209979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69A03D-F918-4171-866C-948BA9EFCF22}"/>
              </a:ext>
            </a:extLst>
          </p:cNvPr>
          <p:cNvSpPr>
            <a:spLocks noGrp="1"/>
          </p:cNvSpPr>
          <p:nvPr>
            <p:ph type="sldNum" sz="quarter" idx="12"/>
          </p:nvPr>
        </p:nvSpPr>
        <p:spPr/>
        <p:txBody>
          <a:bodyPr/>
          <a:lstStyle/>
          <a:p>
            <a:fld id="{221967DE-AA84-4DFD-815B-4215F81F8E8F}" type="slidenum">
              <a:rPr lang="en-US" smtClean="0"/>
              <a:t>3</a:t>
            </a:fld>
            <a:endParaRPr lang="en-US"/>
          </a:p>
        </p:txBody>
      </p:sp>
      <p:sp>
        <p:nvSpPr>
          <p:cNvPr id="6" name="Rectangle 1">
            <a:extLst>
              <a:ext uri="{FF2B5EF4-FFF2-40B4-BE49-F238E27FC236}">
                <a16:creationId xmlns:a16="http://schemas.microsoft.com/office/drawing/2014/main" id="{42F94F47-0F9F-4768-9272-5C425EFB5456}"/>
              </a:ext>
            </a:extLst>
          </p:cNvPr>
          <p:cNvSpPr>
            <a:spLocks noChangeArrowheads="1"/>
          </p:cNvSpPr>
          <p:nvPr/>
        </p:nvSpPr>
        <p:spPr bwMode="auto">
          <a:xfrm>
            <a:off x="3994150" y="1573213"/>
            <a:ext cx="2295623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8" name="Table 7">
            <a:extLst>
              <a:ext uri="{FF2B5EF4-FFF2-40B4-BE49-F238E27FC236}">
                <a16:creationId xmlns:a16="http://schemas.microsoft.com/office/drawing/2014/main" id="{226D5582-D912-4B7C-8465-E31853BF80AE}"/>
              </a:ext>
            </a:extLst>
          </p:cNvPr>
          <p:cNvGraphicFramePr>
            <a:graphicFrameLocks noGrp="1"/>
          </p:cNvGraphicFramePr>
          <p:nvPr>
            <p:extLst>
              <p:ext uri="{D42A27DB-BD31-4B8C-83A1-F6EECF244321}">
                <p14:modId xmlns:p14="http://schemas.microsoft.com/office/powerpoint/2010/main" val="4043092585"/>
              </p:ext>
            </p:extLst>
          </p:nvPr>
        </p:nvGraphicFramePr>
        <p:xfrm>
          <a:off x="175419" y="233298"/>
          <a:ext cx="11811000" cy="6423548"/>
        </p:xfrm>
        <a:graphic>
          <a:graphicData uri="http://schemas.openxmlformats.org/drawingml/2006/table">
            <a:tbl>
              <a:tblPr firstRow="1" firstCol="1" bandRow="1">
                <a:tableStyleId>{2D5ABB26-0587-4C30-8999-92F81FD0307C}</a:tableStyleId>
              </a:tblPr>
              <a:tblGrid>
                <a:gridCol w="2324100">
                  <a:extLst>
                    <a:ext uri="{9D8B030D-6E8A-4147-A177-3AD203B41FA5}">
                      <a16:colId xmlns:a16="http://schemas.microsoft.com/office/drawing/2014/main" val="2617338262"/>
                    </a:ext>
                  </a:extLst>
                </a:gridCol>
                <a:gridCol w="1066800">
                  <a:extLst>
                    <a:ext uri="{9D8B030D-6E8A-4147-A177-3AD203B41FA5}">
                      <a16:colId xmlns:a16="http://schemas.microsoft.com/office/drawing/2014/main" val="4151602628"/>
                    </a:ext>
                  </a:extLst>
                </a:gridCol>
                <a:gridCol w="3695700">
                  <a:extLst>
                    <a:ext uri="{9D8B030D-6E8A-4147-A177-3AD203B41FA5}">
                      <a16:colId xmlns:a16="http://schemas.microsoft.com/office/drawing/2014/main" val="462052154"/>
                    </a:ext>
                  </a:extLst>
                </a:gridCol>
                <a:gridCol w="1143000">
                  <a:extLst>
                    <a:ext uri="{9D8B030D-6E8A-4147-A177-3AD203B41FA5}">
                      <a16:colId xmlns:a16="http://schemas.microsoft.com/office/drawing/2014/main" val="447451982"/>
                    </a:ext>
                  </a:extLst>
                </a:gridCol>
                <a:gridCol w="3581400">
                  <a:extLst>
                    <a:ext uri="{9D8B030D-6E8A-4147-A177-3AD203B41FA5}">
                      <a16:colId xmlns:a16="http://schemas.microsoft.com/office/drawing/2014/main" val="932637377"/>
                    </a:ext>
                  </a:extLst>
                </a:gridCol>
              </a:tblGrid>
              <a:tr h="861940">
                <a:tc>
                  <a:txBody>
                    <a:bodyPr/>
                    <a:lstStyle/>
                    <a:p>
                      <a:pPr marL="0" marR="0">
                        <a:lnSpc>
                          <a:spcPct val="107000"/>
                        </a:lnSpc>
                        <a:spcBef>
                          <a:spcPts val="0"/>
                        </a:spcBef>
                        <a:spcAft>
                          <a:spcPts val="0"/>
                        </a:spcAft>
                      </a:pPr>
                      <a:endParaRPr lang="en-US" sz="1800" b="1">
                        <a:solidFill>
                          <a:schemeClr val="accent1">
                            <a:lumMod val="75000"/>
                          </a:schemeClr>
                        </a:solidFill>
                        <a:effectLst/>
                      </a:endParaRPr>
                    </a:p>
                    <a:p>
                      <a:pPr marL="0" marR="0">
                        <a:lnSpc>
                          <a:spcPct val="107000"/>
                        </a:lnSpc>
                        <a:spcBef>
                          <a:spcPts val="0"/>
                        </a:spcBef>
                        <a:spcAft>
                          <a:spcPts val="0"/>
                        </a:spcAft>
                      </a:pPr>
                      <a:r>
                        <a:rPr lang="en-US" sz="1800" b="1">
                          <a:solidFill>
                            <a:schemeClr val="accent1">
                              <a:lumMod val="75000"/>
                            </a:schemeClr>
                          </a:solidFill>
                          <a:effectLst/>
                        </a:rPr>
                        <a:t> 1. Molnupiravir Update</a:t>
                      </a:r>
                      <a:endParaRPr lang="en-US" sz="1800" b="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23" marR="18223" marT="6895" marB="689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gridSpan="3">
                  <a:txBody>
                    <a:bodyPr/>
                    <a:lstStyle/>
                    <a:p>
                      <a:pPr marL="0" marR="0">
                        <a:lnSpc>
                          <a:spcPct val="107000"/>
                        </a:lnSpc>
                        <a:spcBef>
                          <a:spcPts val="0"/>
                        </a:spcBef>
                        <a:spcAft>
                          <a:spcPts val="0"/>
                        </a:spcAft>
                      </a:pPr>
                      <a:endParaRPr lang="en-US" sz="1400" b="1" dirty="0">
                        <a:effectLst/>
                      </a:endParaRPr>
                    </a:p>
                    <a:p>
                      <a:pPr marL="0" marR="0">
                        <a:lnSpc>
                          <a:spcPct val="107000"/>
                        </a:lnSpc>
                        <a:spcBef>
                          <a:spcPts val="0"/>
                        </a:spcBef>
                        <a:spcAft>
                          <a:spcPts val="0"/>
                        </a:spcAft>
                      </a:pPr>
                      <a:r>
                        <a:rPr lang="en-US" sz="1400" b="1" dirty="0">
                          <a:effectLst/>
                        </a:rPr>
                        <a:t>Amber Vasquez, MD, MPH</a:t>
                      </a:r>
                      <a:br>
                        <a:rPr lang="en-US" sz="1400" dirty="0">
                          <a:effectLst/>
                        </a:rPr>
                      </a:br>
                      <a:r>
                        <a:rPr lang="en-US" sz="1400" b="0" dirty="0">
                          <a:effectLst/>
                        </a:rPr>
                        <a:t>Deputy Taskforce Lead, Healthcare Systems Worker Safety Taskforce</a:t>
                      </a:r>
                      <a:br>
                        <a:rPr lang="en-US" sz="1400" b="0" dirty="0">
                          <a:effectLst/>
                        </a:rPr>
                      </a:br>
                      <a:r>
                        <a:rPr lang="en-US" sz="1400" b="0" dirty="0">
                          <a:effectLst/>
                        </a:rPr>
                        <a:t>U.S. Centers for Disease Control and Prevention</a:t>
                      </a:r>
                    </a:p>
                    <a:p>
                      <a:pPr marL="0" marR="0">
                        <a:lnSpc>
                          <a:spcPct val="107000"/>
                        </a:lnSpc>
                        <a:spcBef>
                          <a:spcPts val="0"/>
                        </a:spcBef>
                        <a:spcAft>
                          <a:spcPts val="0"/>
                        </a:spcAft>
                      </a:pP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500" b="0" dirty="0">
                        <a:effectLst/>
                        <a:latin typeface="Calibri" panose="020F0502020204030204" pitchFamily="34" charset="0"/>
                        <a:ea typeface="Calibri" panose="020F0502020204030204" pitchFamily="34" charset="0"/>
                        <a:cs typeface="Times New Roman" panose="02020603050405020304" pitchFamily="18" charset="0"/>
                      </a:endParaRPr>
                    </a:p>
                  </a:txBody>
                  <a:tcPr marL="18223" marR="18223" marT="6895" marB="689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64921720"/>
                  </a:ext>
                </a:extLst>
              </a:tr>
              <a:tr h="1295400">
                <a:tc rowSpan="3">
                  <a:txBody>
                    <a:bodyPr/>
                    <a:lstStyle/>
                    <a:p>
                      <a:pPr marL="0" marR="0">
                        <a:lnSpc>
                          <a:spcPct val="107000"/>
                        </a:lnSpc>
                        <a:spcBef>
                          <a:spcPts val="0"/>
                        </a:spcBef>
                        <a:spcAft>
                          <a:spcPts val="0"/>
                        </a:spcAft>
                      </a:pPr>
                      <a:r>
                        <a:rPr lang="en-US" sz="1800" b="1" dirty="0">
                          <a:solidFill>
                            <a:schemeClr val="accent1">
                              <a:lumMod val="75000"/>
                            </a:schemeClr>
                          </a:solidFill>
                          <a:effectLst/>
                        </a:rPr>
                        <a:t> 2. Omicron</a:t>
                      </a:r>
                      <a:endParaRPr lang="en-US" sz="18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23" marR="18223" marT="6895" marB="689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gridSpan="3">
                  <a:txBody>
                    <a:bodyPr/>
                    <a:lstStyle/>
                    <a:p>
                      <a:pPr marL="0" marR="0">
                        <a:lnSpc>
                          <a:spcPct val="107000"/>
                        </a:lnSpc>
                        <a:spcBef>
                          <a:spcPts val="0"/>
                        </a:spcBef>
                        <a:spcAft>
                          <a:spcPts val="0"/>
                        </a:spcAft>
                      </a:pPr>
                      <a:endParaRPr lang="en-US" sz="600" b="1" i="1">
                        <a:solidFill>
                          <a:schemeClr val="accent1">
                            <a:lumMod val="75000"/>
                          </a:schemeClr>
                        </a:solidFill>
                        <a:effectLst/>
                      </a:endParaRPr>
                    </a:p>
                    <a:p>
                      <a:pPr marL="0" marR="0">
                        <a:lnSpc>
                          <a:spcPct val="107000"/>
                        </a:lnSpc>
                        <a:spcBef>
                          <a:spcPts val="0"/>
                        </a:spcBef>
                        <a:spcAft>
                          <a:spcPts val="0"/>
                        </a:spcAft>
                      </a:pPr>
                      <a:r>
                        <a:rPr lang="en-US" altLang="en-US" sz="1600" b="1" i="1">
                          <a:solidFill>
                            <a:schemeClr val="accent1">
                              <a:lumMod val="75000"/>
                            </a:schemeClr>
                          </a:solidFill>
                        </a:rPr>
                        <a:t>B.1.1.529 – Omicron Variant Update</a:t>
                      </a:r>
                      <a:endParaRPr lang="en-US" sz="1600" b="1" i="1">
                        <a:solidFill>
                          <a:schemeClr val="accent1">
                            <a:lumMod val="75000"/>
                          </a:schemeClr>
                        </a:solidFill>
                        <a:effectLst/>
                      </a:endParaRPr>
                    </a:p>
                    <a:p>
                      <a:pPr marL="0" marR="0">
                        <a:lnSpc>
                          <a:spcPct val="107000"/>
                        </a:lnSpc>
                        <a:spcBef>
                          <a:spcPts val="0"/>
                        </a:spcBef>
                        <a:spcAft>
                          <a:spcPts val="0"/>
                        </a:spcAft>
                      </a:pPr>
                      <a:r>
                        <a:rPr lang="en-US" sz="1400" b="1">
                          <a:effectLst/>
                        </a:rPr>
                        <a:t>John T. Brooks, MD</a:t>
                      </a:r>
                      <a:br>
                        <a:rPr lang="en-US" sz="1400">
                          <a:effectLst/>
                        </a:rPr>
                      </a:br>
                      <a:r>
                        <a:rPr lang="en-US" sz="1400">
                          <a:effectLst/>
                        </a:rPr>
                        <a:t>Chief Medical Officer, COVID-19 Response</a:t>
                      </a:r>
                      <a:br>
                        <a:rPr lang="en-US" sz="1400">
                          <a:effectLst/>
                        </a:rPr>
                      </a:br>
                      <a:r>
                        <a:rPr lang="en-US" sz="1400">
                          <a:effectLst/>
                        </a:rPr>
                        <a:t>U.S. Centers for Disease Control and Prevention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8223" marR="18223" marT="6895" marB="689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4748791"/>
                  </a:ext>
                </a:extLst>
              </a:tr>
              <a:tr h="1371600">
                <a:tc vMerge="1">
                  <a:txBody>
                    <a:bodyPr/>
                    <a:lstStyle/>
                    <a:p>
                      <a:endParaRPr lang="en-US"/>
                    </a:p>
                  </a:txBody>
                  <a:tcPr/>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gridSpan="3">
                  <a:txBody>
                    <a:bodyPr/>
                    <a:lstStyle/>
                    <a:p>
                      <a:pPr marL="0" marR="0">
                        <a:lnSpc>
                          <a:spcPct val="107000"/>
                        </a:lnSpc>
                        <a:spcBef>
                          <a:spcPts val="0"/>
                        </a:spcBef>
                        <a:spcAft>
                          <a:spcPts val="0"/>
                        </a:spcAft>
                      </a:pPr>
                      <a:endParaRPr lang="en-US" sz="300" b="1" i="1" dirty="0">
                        <a:solidFill>
                          <a:schemeClr val="accent1">
                            <a:lumMod val="75000"/>
                          </a:schemeClr>
                        </a:solidFill>
                        <a:effectLst/>
                      </a:endParaRPr>
                    </a:p>
                    <a:p>
                      <a:pPr marL="0" marR="0">
                        <a:lnSpc>
                          <a:spcPct val="107000"/>
                        </a:lnSpc>
                        <a:spcBef>
                          <a:spcPts val="0"/>
                        </a:spcBef>
                        <a:spcAft>
                          <a:spcPts val="0"/>
                        </a:spcAft>
                      </a:pPr>
                      <a:r>
                        <a:rPr lang="en-US" sz="1600" b="1" i="1" dirty="0">
                          <a:solidFill>
                            <a:schemeClr val="accent1">
                              <a:lumMod val="75000"/>
                            </a:schemeClr>
                          </a:solidFill>
                          <a:effectLst/>
                        </a:rPr>
                        <a:t>Viral Surveillance Update</a:t>
                      </a:r>
                    </a:p>
                    <a:p>
                      <a:pPr marL="0" marR="0">
                        <a:lnSpc>
                          <a:spcPct val="107000"/>
                        </a:lnSpc>
                        <a:spcBef>
                          <a:spcPts val="0"/>
                        </a:spcBef>
                        <a:spcAft>
                          <a:spcPts val="0"/>
                        </a:spcAft>
                      </a:pPr>
                      <a:r>
                        <a:rPr lang="en-US" sz="1400" b="1" dirty="0">
                          <a:effectLst/>
                        </a:rPr>
                        <a:t>David E. Wentworth, PhD</a:t>
                      </a:r>
                      <a:br>
                        <a:rPr lang="en-US" sz="1400" dirty="0">
                          <a:effectLst/>
                        </a:rPr>
                      </a:br>
                      <a:r>
                        <a:rPr lang="en-US" sz="1400" dirty="0">
                          <a:effectLst/>
                        </a:rPr>
                        <a:t>Lead, Surveillance &amp; Emerging Variants Team, Laboratory and Testing Task Force, COVID-19 Emergency Response</a:t>
                      </a:r>
                      <a:br>
                        <a:rPr lang="en-US" sz="1400" dirty="0">
                          <a:effectLst/>
                        </a:rPr>
                      </a:br>
                      <a:r>
                        <a:rPr lang="en-US" sz="1400" dirty="0">
                          <a:effectLst/>
                        </a:rPr>
                        <a:t>Chief, Virology Surveillance and Diagnosis Branch</a:t>
                      </a:r>
                      <a:br>
                        <a:rPr lang="en-US" sz="1400" dirty="0">
                          <a:effectLst/>
                        </a:rPr>
                      </a:br>
                      <a:r>
                        <a:rPr lang="en-US" sz="1400" dirty="0">
                          <a:effectLst/>
                        </a:rPr>
                        <a:t>U.S. Centers for Disease Control and Prevention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223" marR="18223" marT="6895" marB="689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25391708"/>
                  </a:ext>
                </a:extLst>
              </a:tr>
              <a:tr h="1326900">
                <a:tc vMerge="1">
                  <a:txBody>
                    <a:bodyPr/>
                    <a:lstStyle/>
                    <a:p>
                      <a:endParaRPr lang="en-US"/>
                    </a:p>
                  </a:txBody>
                  <a:tcPr/>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gridSpan="3">
                  <a:txBody>
                    <a:bodyPr/>
                    <a:lstStyle/>
                    <a:p>
                      <a:pPr marL="0" marR="0">
                        <a:lnSpc>
                          <a:spcPct val="107000"/>
                        </a:lnSpc>
                        <a:spcBef>
                          <a:spcPts val="0"/>
                        </a:spcBef>
                        <a:spcAft>
                          <a:spcPts val="0"/>
                        </a:spcAft>
                      </a:pPr>
                      <a:r>
                        <a:rPr lang="en-US" sz="1600" b="1" i="1" dirty="0">
                          <a:solidFill>
                            <a:schemeClr val="accent1">
                              <a:lumMod val="75000"/>
                            </a:schemeClr>
                          </a:solidFill>
                          <a:effectLst/>
                        </a:rPr>
                        <a:t>Addressing Diagnostic Challenges</a:t>
                      </a:r>
                    </a:p>
                    <a:p>
                      <a:pPr marL="0" marR="0">
                        <a:lnSpc>
                          <a:spcPct val="107000"/>
                        </a:lnSpc>
                        <a:spcBef>
                          <a:spcPts val="0"/>
                        </a:spcBef>
                        <a:spcAft>
                          <a:spcPts val="0"/>
                        </a:spcAft>
                      </a:pPr>
                      <a:r>
                        <a:rPr lang="en-US" sz="1400" b="1" dirty="0">
                          <a:effectLst/>
                        </a:rPr>
                        <a:t>Matthew J. Binnicker, PhD, D(ABMM)</a:t>
                      </a:r>
                      <a:br>
                        <a:rPr lang="en-US" sz="1400" dirty="0">
                          <a:effectLst/>
                        </a:rPr>
                      </a:br>
                      <a:r>
                        <a:rPr lang="en-US" sz="1400" dirty="0">
                          <a:effectLst/>
                        </a:rPr>
                        <a:t>Professor of Laboratory Medicine and Pathology; Vice Chair of Practice, Department of Laboratory Medicine and Pathology; Medical Director, Clinical Virology Laboratory, Division of Clinical Microbiology</a:t>
                      </a:r>
                      <a:br>
                        <a:rPr lang="en-US" sz="1400" dirty="0">
                          <a:effectLst/>
                        </a:rPr>
                      </a:br>
                      <a:r>
                        <a:rPr lang="en-US" sz="1400" dirty="0">
                          <a:effectLst/>
                        </a:rPr>
                        <a:t>Mayo Clinic, Rochester, Minnesota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223" marR="18223" marT="6895" marB="689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71077257"/>
                  </a:ext>
                </a:extLst>
              </a:tr>
              <a:tr h="1161837">
                <a:tc>
                  <a:txBody>
                    <a:bodyPr/>
                    <a:lstStyle/>
                    <a:p>
                      <a:pPr marL="0" marR="0">
                        <a:lnSpc>
                          <a:spcPct val="107000"/>
                        </a:lnSpc>
                        <a:spcBef>
                          <a:spcPts val="0"/>
                        </a:spcBef>
                        <a:spcAft>
                          <a:spcPts val="0"/>
                        </a:spcAft>
                      </a:pPr>
                      <a:r>
                        <a:rPr lang="en-US" sz="1800" b="1">
                          <a:solidFill>
                            <a:schemeClr val="accent1">
                              <a:lumMod val="75000"/>
                            </a:schemeClr>
                          </a:solidFill>
                          <a:effectLst/>
                        </a:rPr>
                        <a:t> 3. Discussion/ Q&amp;A</a:t>
                      </a:r>
                      <a:endParaRPr lang="en-US" sz="1800" b="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23" marR="18223" marT="6895" marB="689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a:lnSpc>
                          <a:spcPct val="107000"/>
                        </a:lnSpc>
                        <a:spcBef>
                          <a:spcPts val="0"/>
                        </a:spcBef>
                        <a:spcAft>
                          <a:spcPts val="0"/>
                        </a:spcAft>
                      </a:pPr>
                      <a:endParaRPr lang="en-US" sz="400" b="1" dirty="0">
                        <a:effectLst/>
                      </a:endParaRPr>
                    </a:p>
                    <a:p>
                      <a:pPr marL="0" marR="0">
                        <a:lnSpc>
                          <a:spcPct val="107000"/>
                        </a:lnSpc>
                        <a:spcBef>
                          <a:spcPts val="0"/>
                        </a:spcBef>
                        <a:spcAft>
                          <a:spcPts val="0"/>
                        </a:spcAft>
                      </a:pPr>
                      <a:r>
                        <a:rPr lang="en-US" sz="1400" b="1" dirty="0">
                          <a:effectLst/>
                        </a:rPr>
                        <a:t>Kimberley Fox, MD, MPH</a:t>
                      </a:r>
                      <a:br>
                        <a:rPr lang="en-US" sz="1400" dirty="0">
                          <a:effectLst/>
                        </a:rPr>
                      </a:br>
                      <a:r>
                        <a:rPr lang="en-US" sz="1400" dirty="0">
                          <a:effectLst/>
                        </a:rPr>
                        <a:t>Captain, U.S. Public Health Service</a:t>
                      </a:r>
                      <a:br>
                        <a:rPr lang="en-US" sz="1400" dirty="0">
                          <a:effectLst/>
                        </a:rPr>
                      </a:br>
                      <a:r>
                        <a:rPr lang="en-US" sz="1400" dirty="0">
                          <a:effectLst/>
                        </a:rPr>
                        <a:t>Vaccine Task Force Co-Lead, COVID-19 Response</a:t>
                      </a:r>
                      <a:br>
                        <a:rPr lang="en-US" sz="1400" dirty="0">
                          <a:effectLst/>
                        </a:rPr>
                      </a:br>
                      <a:r>
                        <a:rPr lang="en-US" sz="1400" dirty="0">
                          <a:effectLst/>
                        </a:rPr>
                        <a:t>U.S. Centers for Disease Control and Prevention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223" marR="18223" marT="6895" marB="689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a:lnSpc>
                          <a:spcPct val="107000"/>
                        </a:lnSpc>
                        <a:spcBef>
                          <a:spcPts val="0"/>
                        </a:spcBef>
                        <a:spcAft>
                          <a:spcPts val="0"/>
                        </a:spcAft>
                      </a:pPr>
                      <a:endParaRPr lang="en-US" sz="400" b="1">
                        <a:effectLst/>
                      </a:endParaRPr>
                    </a:p>
                    <a:p>
                      <a:pPr marL="0" marR="0">
                        <a:lnSpc>
                          <a:spcPct val="107000"/>
                        </a:lnSpc>
                        <a:spcBef>
                          <a:spcPts val="0"/>
                        </a:spcBef>
                        <a:spcAft>
                          <a:spcPts val="0"/>
                        </a:spcAft>
                      </a:pPr>
                      <a:r>
                        <a:rPr lang="en-US" sz="1400" b="1">
                          <a:effectLst/>
                        </a:rPr>
                        <a:t>Sanjat Kanjilal, MD, MPH</a:t>
                      </a:r>
                      <a:br>
                        <a:rPr lang="en-US" sz="1400">
                          <a:effectLst/>
                        </a:rPr>
                      </a:br>
                      <a:r>
                        <a:rPr lang="en-US" sz="1400">
                          <a:effectLst/>
                        </a:rPr>
                        <a:t>Instructor, Department of Population Medicine</a:t>
                      </a:r>
                      <a:br>
                        <a:rPr lang="en-US" sz="1400">
                          <a:effectLst/>
                        </a:rPr>
                      </a:br>
                      <a:r>
                        <a:rPr lang="en-US" sz="1400">
                          <a:effectLst/>
                        </a:rPr>
                        <a:t>Harvard Pilgrim Healthcare Institute</a:t>
                      </a:r>
                      <a:br>
                        <a:rPr lang="en-US" sz="1400">
                          <a:effectLst/>
                        </a:rPr>
                      </a:br>
                      <a:r>
                        <a:rPr lang="en-US" sz="1400">
                          <a:effectLst/>
                        </a:rPr>
                        <a:t>Harvard Medical School</a:t>
                      </a:r>
                    </a:p>
                    <a:p>
                      <a:pPr marL="0" marR="0">
                        <a:lnSpc>
                          <a:spcPct val="107000"/>
                        </a:lnSpc>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177842735"/>
                  </a:ext>
                </a:extLst>
              </a:tr>
            </a:tbl>
          </a:graphicData>
        </a:graphic>
      </p:graphicFrame>
      <p:pic>
        <p:nvPicPr>
          <p:cNvPr id="10" name="Picture 9">
            <a:extLst>
              <a:ext uri="{FF2B5EF4-FFF2-40B4-BE49-F238E27FC236}">
                <a16:creationId xmlns:a16="http://schemas.microsoft.com/office/drawing/2014/main" id="{59A8C82C-42DA-485D-BB2C-9496D5B18D8D}"/>
              </a:ext>
            </a:extLst>
          </p:cNvPr>
          <p:cNvPicPr>
            <a:picLocks noChangeAspect="1"/>
          </p:cNvPicPr>
          <p:nvPr/>
        </p:nvPicPr>
        <p:blipFill>
          <a:blip r:embed="rId2"/>
          <a:stretch>
            <a:fillRect/>
          </a:stretch>
        </p:blipFill>
        <p:spPr>
          <a:xfrm>
            <a:off x="2651919" y="1579756"/>
            <a:ext cx="790343" cy="1078678"/>
          </a:xfrm>
          <a:prstGeom prst="rect">
            <a:avLst/>
          </a:prstGeom>
        </p:spPr>
      </p:pic>
      <p:pic>
        <p:nvPicPr>
          <p:cNvPr id="11" name="Picture 10">
            <a:extLst>
              <a:ext uri="{FF2B5EF4-FFF2-40B4-BE49-F238E27FC236}">
                <a16:creationId xmlns:a16="http://schemas.microsoft.com/office/drawing/2014/main" id="{2FDA98AE-013E-4CAB-BCA9-99C2EBD0DDCE}"/>
              </a:ext>
            </a:extLst>
          </p:cNvPr>
          <p:cNvPicPr>
            <a:picLocks noChangeAspect="1"/>
          </p:cNvPicPr>
          <p:nvPr/>
        </p:nvPicPr>
        <p:blipFill>
          <a:blip r:embed="rId3"/>
          <a:stretch>
            <a:fillRect/>
          </a:stretch>
        </p:blipFill>
        <p:spPr>
          <a:xfrm>
            <a:off x="2627970" y="4203487"/>
            <a:ext cx="814291" cy="1117626"/>
          </a:xfrm>
          <a:prstGeom prst="rect">
            <a:avLst/>
          </a:prstGeom>
        </p:spPr>
      </p:pic>
      <p:pic>
        <p:nvPicPr>
          <p:cNvPr id="12" name="Picture 11">
            <a:extLst>
              <a:ext uri="{FF2B5EF4-FFF2-40B4-BE49-F238E27FC236}">
                <a16:creationId xmlns:a16="http://schemas.microsoft.com/office/drawing/2014/main" id="{0E3CCD45-2D47-432B-82B6-3AE64C740155}"/>
              </a:ext>
            </a:extLst>
          </p:cNvPr>
          <p:cNvPicPr>
            <a:picLocks noChangeAspect="1"/>
          </p:cNvPicPr>
          <p:nvPr/>
        </p:nvPicPr>
        <p:blipFill>
          <a:blip r:embed="rId4"/>
          <a:stretch>
            <a:fillRect/>
          </a:stretch>
        </p:blipFill>
        <p:spPr>
          <a:xfrm>
            <a:off x="2623051" y="2864142"/>
            <a:ext cx="819210" cy="1127165"/>
          </a:xfrm>
          <a:prstGeom prst="rect">
            <a:avLst/>
          </a:prstGeom>
        </p:spPr>
      </p:pic>
      <p:pic>
        <p:nvPicPr>
          <p:cNvPr id="13" name="Picture 12">
            <a:extLst>
              <a:ext uri="{FF2B5EF4-FFF2-40B4-BE49-F238E27FC236}">
                <a16:creationId xmlns:a16="http://schemas.microsoft.com/office/drawing/2014/main" id="{9B42EA63-C677-40E3-966C-9854485EAAB1}"/>
              </a:ext>
            </a:extLst>
          </p:cNvPr>
          <p:cNvPicPr>
            <a:picLocks noChangeAspect="1"/>
          </p:cNvPicPr>
          <p:nvPr/>
        </p:nvPicPr>
        <p:blipFill rotWithShape="1">
          <a:blip r:embed="rId5"/>
          <a:srcRect t="1001" r="15903" b="13492"/>
          <a:stretch/>
        </p:blipFill>
        <p:spPr>
          <a:xfrm>
            <a:off x="7543009" y="5529163"/>
            <a:ext cx="798103" cy="1080567"/>
          </a:xfrm>
          <a:prstGeom prst="rect">
            <a:avLst/>
          </a:prstGeom>
        </p:spPr>
      </p:pic>
      <p:pic>
        <p:nvPicPr>
          <p:cNvPr id="14" name="Picture 13">
            <a:extLst>
              <a:ext uri="{FF2B5EF4-FFF2-40B4-BE49-F238E27FC236}">
                <a16:creationId xmlns:a16="http://schemas.microsoft.com/office/drawing/2014/main" id="{A791B9E2-3945-4783-99C4-966E072516BB}"/>
              </a:ext>
            </a:extLst>
          </p:cNvPr>
          <p:cNvPicPr>
            <a:picLocks noChangeAspect="1"/>
          </p:cNvPicPr>
          <p:nvPr/>
        </p:nvPicPr>
        <p:blipFill rotWithShape="1">
          <a:blip r:embed="rId6"/>
          <a:srcRect l="11934" t="1991" r="12131" b="3981"/>
          <a:stretch/>
        </p:blipFill>
        <p:spPr>
          <a:xfrm>
            <a:off x="2627970" y="5518862"/>
            <a:ext cx="814290" cy="1104381"/>
          </a:xfrm>
          <a:prstGeom prst="rect">
            <a:avLst/>
          </a:prstGeom>
        </p:spPr>
      </p:pic>
      <p:pic>
        <p:nvPicPr>
          <p:cNvPr id="2" name="Picture 1">
            <a:extLst>
              <a:ext uri="{FF2B5EF4-FFF2-40B4-BE49-F238E27FC236}">
                <a16:creationId xmlns:a16="http://schemas.microsoft.com/office/drawing/2014/main" id="{D2FB362A-C301-4E6A-A725-D4198DC65AD0}"/>
              </a:ext>
            </a:extLst>
          </p:cNvPr>
          <p:cNvPicPr>
            <a:picLocks/>
          </p:cNvPicPr>
          <p:nvPr/>
        </p:nvPicPr>
        <p:blipFill>
          <a:blip r:embed="rId7"/>
          <a:stretch>
            <a:fillRect/>
          </a:stretch>
        </p:blipFill>
        <p:spPr>
          <a:xfrm>
            <a:off x="2655876" y="303015"/>
            <a:ext cx="786384" cy="1078992"/>
          </a:xfrm>
          <a:prstGeom prst="rect">
            <a:avLst/>
          </a:prstGeom>
        </p:spPr>
      </p:pic>
    </p:spTree>
    <p:extLst>
      <p:ext uri="{BB962C8B-B14F-4D97-AF65-F5344CB8AC3E}">
        <p14:creationId xmlns:p14="http://schemas.microsoft.com/office/powerpoint/2010/main" val="364448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99AC53-107A-4766-9BC0-77528B3047D9}"/>
              </a:ext>
            </a:extLst>
          </p:cNvPr>
          <p:cNvSpPr>
            <a:spLocks noGrp="1"/>
          </p:cNvSpPr>
          <p:nvPr>
            <p:ph type="title"/>
          </p:nvPr>
        </p:nvSpPr>
        <p:spPr>
          <a:xfrm>
            <a:off x="227663" y="1241981"/>
            <a:ext cx="11582400" cy="1094154"/>
          </a:xfrm>
        </p:spPr>
        <p:txBody>
          <a:bodyPr>
            <a:noAutofit/>
          </a:bodyPr>
          <a:lstStyle/>
          <a:p>
            <a:pPr algn="ctr"/>
            <a:r>
              <a:rPr lang="en-US" sz="2800" dirty="0">
                <a:solidFill>
                  <a:srgbClr val="000000"/>
                </a:solidFill>
                <a:latin typeface="+mn-lt"/>
              </a:rPr>
              <a:t>Work needed to understand phenotypic impact:</a:t>
            </a:r>
            <a:br>
              <a:rPr lang="en-US" sz="2800" dirty="0">
                <a:solidFill>
                  <a:srgbClr val="000000"/>
                </a:solidFill>
                <a:latin typeface="+mn-lt"/>
              </a:rPr>
            </a:br>
            <a:r>
              <a:rPr lang="en-US" sz="2800" dirty="0">
                <a:solidFill>
                  <a:srgbClr val="000000"/>
                </a:solidFill>
                <a:latin typeface="+mn-lt"/>
              </a:rPr>
              <a:t>“We know </a:t>
            </a:r>
            <a:r>
              <a:rPr lang="en-US" sz="2800" i="1" dirty="0">
                <a:solidFill>
                  <a:srgbClr val="000000"/>
                </a:solidFill>
                <a:latin typeface="+mn-lt"/>
              </a:rPr>
              <a:t>more</a:t>
            </a:r>
            <a:r>
              <a:rPr lang="en-US" sz="2800" dirty="0">
                <a:solidFill>
                  <a:srgbClr val="000000"/>
                </a:solidFill>
                <a:latin typeface="+mn-lt"/>
              </a:rPr>
              <a:t> about what we </a:t>
            </a:r>
            <a:r>
              <a:rPr lang="en-US" sz="2800" i="1" dirty="0">
                <a:solidFill>
                  <a:srgbClr val="000000"/>
                </a:solidFill>
                <a:latin typeface="+mn-lt"/>
              </a:rPr>
              <a:t>don’t</a:t>
            </a:r>
            <a:r>
              <a:rPr lang="en-US" sz="2800" dirty="0">
                <a:solidFill>
                  <a:srgbClr val="000000"/>
                </a:solidFill>
                <a:latin typeface="+mn-lt"/>
              </a:rPr>
              <a:t> know than what we </a:t>
            </a:r>
            <a:r>
              <a:rPr lang="en-US" sz="2800" i="1" dirty="0">
                <a:solidFill>
                  <a:srgbClr val="000000"/>
                </a:solidFill>
                <a:latin typeface="+mn-lt"/>
              </a:rPr>
              <a:t>do</a:t>
            </a:r>
            <a:r>
              <a:rPr lang="en-US" sz="2800" dirty="0">
                <a:solidFill>
                  <a:srgbClr val="000000"/>
                </a:solidFill>
                <a:latin typeface="+mn-lt"/>
              </a:rPr>
              <a:t> know”</a:t>
            </a:r>
            <a:br>
              <a:rPr lang="en-US" sz="2800" dirty="0">
                <a:solidFill>
                  <a:srgbClr val="000000"/>
                </a:solidFill>
                <a:latin typeface="+mn-lt"/>
              </a:rPr>
            </a:br>
            <a:r>
              <a:rPr lang="en-US" sz="2800" dirty="0">
                <a:solidFill>
                  <a:srgbClr val="000000"/>
                </a:solidFill>
                <a:latin typeface="+mn-lt"/>
              </a:rPr>
              <a:t>….but we’re going to know more soon.</a:t>
            </a:r>
          </a:p>
        </p:txBody>
      </p:sp>
      <p:pic>
        <p:nvPicPr>
          <p:cNvPr id="5" name="Picture 4">
            <a:extLst>
              <a:ext uri="{FF2B5EF4-FFF2-40B4-BE49-F238E27FC236}">
                <a16:creationId xmlns:a16="http://schemas.microsoft.com/office/drawing/2014/main" id="{67DE03ED-40D2-459E-8F63-A378B6B33CAC}"/>
              </a:ext>
            </a:extLst>
          </p:cNvPr>
          <p:cNvPicPr>
            <a:picLocks noChangeAspect="1"/>
          </p:cNvPicPr>
          <p:nvPr/>
        </p:nvPicPr>
        <p:blipFill>
          <a:blip r:embed="rId2"/>
          <a:stretch>
            <a:fillRect/>
          </a:stretch>
        </p:blipFill>
        <p:spPr>
          <a:xfrm>
            <a:off x="1532856" y="2828383"/>
            <a:ext cx="8652685" cy="3846533"/>
          </a:xfrm>
          <a:prstGeom prst="rect">
            <a:avLst/>
          </a:prstGeom>
        </p:spPr>
      </p:pic>
      <p:pic>
        <p:nvPicPr>
          <p:cNvPr id="6" name="Picture 5">
            <a:extLst>
              <a:ext uri="{FF2B5EF4-FFF2-40B4-BE49-F238E27FC236}">
                <a16:creationId xmlns:a16="http://schemas.microsoft.com/office/drawing/2014/main" id="{2A8F7644-9F1D-4A1A-8177-221152519BF8}"/>
              </a:ext>
            </a:extLst>
          </p:cNvPr>
          <p:cNvPicPr>
            <a:picLocks noChangeAspect="1"/>
          </p:cNvPicPr>
          <p:nvPr/>
        </p:nvPicPr>
        <p:blipFill>
          <a:blip r:embed="rId3"/>
          <a:stretch>
            <a:fillRect/>
          </a:stretch>
        </p:blipFill>
        <p:spPr>
          <a:xfrm>
            <a:off x="10185541" y="6097581"/>
            <a:ext cx="1624522" cy="577335"/>
          </a:xfrm>
          <a:prstGeom prst="rect">
            <a:avLst/>
          </a:prstGeom>
        </p:spPr>
      </p:pic>
    </p:spTree>
    <p:extLst>
      <p:ext uri="{BB962C8B-B14F-4D97-AF65-F5344CB8AC3E}">
        <p14:creationId xmlns:p14="http://schemas.microsoft.com/office/powerpoint/2010/main" val="371816994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25891F-C540-4D50-86F8-FBAA1B6AF14F}"/>
              </a:ext>
            </a:extLst>
          </p:cNvPr>
          <p:cNvPicPr>
            <a:picLocks noChangeAspect="1"/>
          </p:cNvPicPr>
          <p:nvPr/>
        </p:nvPicPr>
        <p:blipFill>
          <a:blip r:embed="rId2"/>
          <a:stretch>
            <a:fillRect/>
          </a:stretch>
        </p:blipFill>
        <p:spPr>
          <a:xfrm>
            <a:off x="316715" y="1927578"/>
            <a:ext cx="11743774" cy="2457627"/>
          </a:xfrm>
          <a:prstGeom prst="rect">
            <a:avLst/>
          </a:prstGeom>
        </p:spPr>
      </p:pic>
      <p:sp>
        <p:nvSpPr>
          <p:cNvPr id="4" name="Title 3">
            <a:extLst>
              <a:ext uri="{FF2B5EF4-FFF2-40B4-BE49-F238E27FC236}">
                <a16:creationId xmlns:a16="http://schemas.microsoft.com/office/drawing/2014/main" id="{F199AC53-107A-4766-9BC0-77528B3047D9}"/>
              </a:ext>
            </a:extLst>
          </p:cNvPr>
          <p:cNvSpPr>
            <a:spLocks noGrp="1"/>
          </p:cNvSpPr>
          <p:nvPr>
            <p:ph type="title"/>
          </p:nvPr>
        </p:nvSpPr>
        <p:spPr>
          <a:xfrm>
            <a:off x="608092" y="349467"/>
            <a:ext cx="10945654" cy="917180"/>
          </a:xfrm>
        </p:spPr>
        <p:txBody>
          <a:bodyPr>
            <a:noAutofit/>
          </a:bodyPr>
          <a:lstStyle/>
          <a:p>
            <a:pPr algn="ctr"/>
            <a:r>
              <a:rPr lang="en-US" sz="3591" dirty="0">
                <a:solidFill>
                  <a:srgbClr val="000000"/>
                </a:solidFill>
                <a:latin typeface="+mn-lt"/>
              </a:rPr>
              <a:t>Vaccination before </a:t>
            </a:r>
            <a:r>
              <a:rPr lang="en-US" sz="3591" i="1" dirty="0">
                <a:solidFill>
                  <a:srgbClr val="000000"/>
                </a:solidFill>
                <a:latin typeface="+mn-lt"/>
              </a:rPr>
              <a:t>or after</a:t>
            </a:r>
            <a:r>
              <a:rPr lang="en-US" sz="3591" dirty="0">
                <a:solidFill>
                  <a:srgbClr val="000000"/>
                </a:solidFill>
                <a:latin typeface="+mn-lt"/>
              </a:rPr>
              <a:t> COVID-19 </a:t>
            </a:r>
            <a:br>
              <a:rPr lang="en-US" sz="3591" dirty="0">
                <a:solidFill>
                  <a:srgbClr val="000000"/>
                </a:solidFill>
                <a:latin typeface="+mn-lt"/>
              </a:rPr>
            </a:br>
            <a:r>
              <a:rPr lang="en-US" sz="3591" dirty="0">
                <a:solidFill>
                  <a:srgbClr val="000000"/>
                </a:solidFill>
                <a:latin typeface="+mn-lt"/>
              </a:rPr>
              <a:t>reduced ‘Long COVID’ risk</a:t>
            </a:r>
          </a:p>
        </p:txBody>
      </p:sp>
      <p:sp>
        <p:nvSpPr>
          <p:cNvPr id="9" name="Text Placeholder 8">
            <a:extLst>
              <a:ext uri="{FF2B5EF4-FFF2-40B4-BE49-F238E27FC236}">
                <a16:creationId xmlns:a16="http://schemas.microsoft.com/office/drawing/2014/main" id="{2A497409-5CB6-4BBF-A29E-7A4155CFEC82}"/>
              </a:ext>
            </a:extLst>
          </p:cNvPr>
          <p:cNvSpPr>
            <a:spLocks noGrp="1"/>
          </p:cNvSpPr>
          <p:nvPr>
            <p:ph type="body" sz="quarter" idx="10"/>
          </p:nvPr>
        </p:nvSpPr>
        <p:spPr>
          <a:xfrm>
            <a:off x="443401" y="4385205"/>
            <a:ext cx="11275037" cy="1577513"/>
          </a:xfrm>
        </p:spPr>
        <p:txBody>
          <a:bodyPr/>
          <a:lstStyle/>
          <a:p>
            <a:r>
              <a:rPr lang="en-US" sz="1995" dirty="0">
                <a:solidFill>
                  <a:srgbClr val="000000"/>
                </a:solidFill>
              </a:rPr>
              <a:t>Long-COVID cases were classified as those where the patient presented one or more COVID-associated symptoms between 12 and 20 weeks after the initial COVID-19 diagnosis in the Arcadia Data Research dataset (Arcadia.io)</a:t>
            </a:r>
            <a:endParaRPr lang="en-US" sz="1995" dirty="0"/>
          </a:p>
        </p:txBody>
      </p:sp>
      <p:sp>
        <p:nvSpPr>
          <p:cNvPr id="7" name="TextBox 6">
            <a:extLst>
              <a:ext uri="{FF2B5EF4-FFF2-40B4-BE49-F238E27FC236}">
                <a16:creationId xmlns:a16="http://schemas.microsoft.com/office/drawing/2014/main" id="{4BE323E1-E651-4750-A24B-A433028CEC37}"/>
              </a:ext>
            </a:extLst>
          </p:cNvPr>
          <p:cNvSpPr txBox="1"/>
          <p:nvPr/>
        </p:nvSpPr>
        <p:spPr>
          <a:xfrm>
            <a:off x="1472521" y="6310913"/>
            <a:ext cx="10368236" cy="260963"/>
          </a:xfrm>
          <a:prstGeom prst="rect">
            <a:avLst/>
          </a:prstGeom>
          <a:noFill/>
        </p:spPr>
        <p:txBody>
          <a:bodyPr wrap="square" rtlCol="0">
            <a:spAutoFit/>
          </a:bodyPr>
          <a:lstStyle/>
          <a:p>
            <a:pPr defTabSz="912114">
              <a:defRPr/>
            </a:pPr>
            <a:r>
              <a:rPr lang="en-US" sz="1097" dirty="0">
                <a:solidFill>
                  <a:srgbClr val="000000"/>
                </a:solidFill>
                <a:latin typeface="Calibri" panose="020F0502020204030204"/>
                <a:cs typeface="Arial" panose="020B0604020202020204" pitchFamily="34" charset="0"/>
              </a:rPr>
              <a:t>Source: Simon et al. 2020, </a:t>
            </a:r>
            <a:r>
              <a:rPr lang="en-US" sz="1097" u="sng" dirty="0" err="1">
                <a:solidFill>
                  <a:srgbClr val="000000"/>
                </a:solidFill>
                <a:latin typeface="Calibri" panose="020F0502020204030204"/>
                <a:cs typeface="Arial" panose="020B0604020202020204" pitchFamily="34" charset="0"/>
              </a:rPr>
              <a:t>medRix</a:t>
            </a:r>
            <a:r>
              <a:rPr lang="en-US" sz="1097" dirty="0">
                <a:solidFill>
                  <a:srgbClr val="000000"/>
                </a:solidFill>
                <a:latin typeface="Calibri" panose="020F0502020204030204"/>
                <a:cs typeface="Arial" panose="020B0604020202020204" pitchFamily="34" charset="0"/>
              </a:rPr>
              <a:t>; https://doi.org/10.1101/2021.11.17.21263608</a:t>
            </a:r>
          </a:p>
        </p:txBody>
      </p:sp>
      <p:sp>
        <p:nvSpPr>
          <p:cNvPr id="11" name="TextBox 10">
            <a:extLst>
              <a:ext uri="{FF2B5EF4-FFF2-40B4-BE49-F238E27FC236}">
                <a16:creationId xmlns:a16="http://schemas.microsoft.com/office/drawing/2014/main" id="{A186F2AE-B876-414A-A420-B6EF8D6BDDC3}"/>
              </a:ext>
            </a:extLst>
          </p:cNvPr>
          <p:cNvSpPr txBox="1"/>
          <p:nvPr/>
        </p:nvSpPr>
        <p:spPr>
          <a:xfrm>
            <a:off x="1127504" y="1441975"/>
            <a:ext cx="9920971" cy="429821"/>
          </a:xfrm>
          <a:prstGeom prst="rect">
            <a:avLst/>
          </a:prstGeom>
          <a:noFill/>
        </p:spPr>
        <p:txBody>
          <a:bodyPr wrap="square">
            <a:spAutoFit/>
          </a:bodyPr>
          <a:lstStyle/>
          <a:p>
            <a:pPr defTabSz="912114"/>
            <a:r>
              <a:rPr lang="en-US" sz="2195" b="1" dirty="0">
                <a:solidFill>
                  <a:srgbClr val="000000"/>
                </a:solidFill>
                <a:latin typeface="Calibri" panose="020F0502020204030204" pitchFamily="34" charset="0"/>
              </a:rPr>
              <a:t>Retrospective analysis of the medical history of 240,648 COVID-19-infected persons </a:t>
            </a:r>
            <a:endParaRPr lang="en-US" sz="2195" b="1" dirty="0">
              <a:solidFill>
                <a:srgbClr val="0F56DC"/>
              </a:solidFill>
              <a:latin typeface="Myriad Web Pro"/>
            </a:endParaRPr>
          </a:p>
        </p:txBody>
      </p:sp>
    </p:spTree>
    <p:extLst>
      <p:ext uri="{BB962C8B-B14F-4D97-AF65-F5344CB8AC3E}">
        <p14:creationId xmlns:p14="http://schemas.microsoft.com/office/powerpoint/2010/main" val="53625450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83088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B9F18D0-EB9C-4441-8B78-087C096BF84F}"/>
              </a:ext>
            </a:extLst>
          </p:cNvPr>
          <p:cNvSpPr txBox="1"/>
          <p:nvPr/>
        </p:nvSpPr>
        <p:spPr>
          <a:xfrm>
            <a:off x="802681" y="2046369"/>
            <a:ext cx="3584702" cy="926197"/>
          </a:xfrm>
          <a:prstGeom prst="rect">
            <a:avLst/>
          </a:prstGeom>
        </p:spPr>
        <p:txBody>
          <a:bodyPr vert="horz" lIns="91214" tIns="45607" rIns="91214" bIns="45607" rtlCol="0" anchor="b">
            <a:normAutofit/>
          </a:bodyPr>
          <a:lstStyle/>
          <a:p>
            <a:pPr defTabSz="912205">
              <a:lnSpc>
                <a:spcPct val="90000"/>
              </a:lnSpc>
              <a:spcBef>
                <a:spcPts val="998"/>
              </a:spcBef>
              <a:defRPr/>
            </a:pPr>
            <a:endParaRPr lang="en-US" sz="798">
              <a:solidFill>
                <a:prstClr val="white"/>
              </a:solidFill>
              <a:latin typeface="Calibri" panose="020F0502020204030204"/>
              <a:sym typeface="Helvetica Neue Medium"/>
            </a:endParaRPr>
          </a:p>
        </p:txBody>
      </p:sp>
      <p:sp>
        <p:nvSpPr>
          <p:cNvPr id="79" name="Freeform: Shape 65">
            <a:extLst>
              <a:ext uri="{FF2B5EF4-FFF2-40B4-BE49-F238E27FC236}">
                <a16:creationId xmlns:a16="http://schemas.microsoft.com/office/drawing/2014/main" id="{F27E9F68-4C6B-44CF-905B-98EC49DD3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0103" y="8483"/>
            <a:ext cx="6561735" cy="6841034"/>
          </a:xfrm>
          <a:custGeom>
            <a:avLst/>
            <a:gdLst>
              <a:gd name="connsiteX0" fmla="*/ 73610 w 6578009"/>
              <a:gd name="connsiteY0" fmla="*/ 0 h 6858000"/>
              <a:gd name="connsiteX1" fmla="*/ 6578009 w 6578009"/>
              <a:gd name="connsiteY1" fmla="*/ 0 h 6858000"/>
              <a:gd name="connsiteX2" fmla="*/ 6578009 w 6578009"/>
              <a:gd name="connsiteY2" fmla="*/ 6858000 h 6858000"/>
              <a:gd name="connsiteX3" fmla="*/ 2947297 w 6578009"/>
              <a:gd name="connsiteY3" fmla="*/ 6858000 h 6858000"/>
              <a:gd name="connsiteX4" fmla="*/ 2740229 w 6578009"/>
              <a:gd name="connsiteY4" fmla="*/ 6703632 h 6858000"/>
              <a:gd name="connsiteX5" fmla="*/ 0 w 6578009"/>
              <a:gd name="connsiteY5" fmla="*/ 1026053 h 6858000"/>
              <a:gd name="connsiteX6" fmla="*/ 37438 w 6578009"/>
              <a:gd name="connsiteY6" fmla="*/ 2846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8009" h="6858000">
                <a:moveTo>
                  <a:pt x="73610" y="0"/>
                </a:moveTo>
                <a:lnTo>
                  <a:pt x="6578009" y="0"/>
                </a:lnTo>
                <a:lnTo>
                  <a:pt x="6578009" y="6858000"/>
                </a:lnTo>
                <a:lnTo>
                  <a:pt x="2947297" y="6858000"/>
                </a:lnTo>
                <a:lnTo>
                  <a:pt x="2740229" y="6703632"/>
                </a:lnTo>
                <a:cubicBezTo>
                  <a:pt x="1070445" y="5375192"/>
                  <a:pt x="0" y="3325631"/>
                  <a:pt x="0" y="1026053"/>
                </a:cubicBezTo>
                <a:cubicBezTo>
                  <a:pt x="0" y="775760"/>
                  <a:pt x="12683" y="528427"/>
                  <a:pt x="37438" y="28466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2205">
              <a:defRPr/>
            </a:pPr>
            <a:endParaRPr lang="en-US" sz="1796">
              <a:solidFill>
                <a:prstClr val="white"/>
              </a:solidFill>
              <a:latin typeface="Calibri" panose="020F0502020204030204"/>
              <a:sym typeface="Helvetica Neue Medium"/>
            </a:endParaRPr>
          </a:p>
        </p:txBody>
      </p:sp>
      <p:sp>
        <p:nvSpPr>
          <p:cNvPr id="80" name="Freeform: Shape 67">
            <a:extLst>
              <a:ext uri="{FF2B5EF4-FFF2-40B4-BE49-F238E27FC236}">
                <a16:creationId xmlns:a16="http://schemas.microsoft.com/office/drawing/2014/main" id="{963C26DC-8AFA-4023-B207-F7664781D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58096" y="8483"/>
            <a:ext cx="6403742" cy="6841034"/>
          </a:xfrm>
          <a:custGeom>
            <a:avLst/>
            <a:gdLst>
              <a:gd name="connsiteX0" fmla="*/ 6344630 w 6419624"/>
              <a:gd name="connsiteY0" fmla="*/ 0 h 6858000"/>
              <a:gd name="connsiteX1" fmla="*/ 0 w 6419624"/>
              <a:gd name="connsiteY1" fmla="*/ 0 h 6858000"/>
              <a:gd name="connsiteX2" fmla="*/ 0 w 6419624"/>
              <a:gd name="connsiteY2" fmla="*/ 6858000 h 6858000"/>
              <a:gd name="connsiteX3" fmla="*/ 3344107 w 6419624"/>
              <a:gd name="connsiteY3" fmla="*/ 6858000 h 6858000"/>
              <a:gd name="connsiteX4" fmla="*/ 3509562 w 6419624"/>
              <a:gd name="connsiteY4" fmla="*/ 6745502 h 6858000"/>
              <a:gd name="connsiteX5" fmla="*/ 6419624 w 6419624"/>
              <a:gd name="connsiteY5" fmla="*/ 1026052 h 6858000"/>
              <a:gd name="connsiteX6" fmla="*/ 6383100 w 6419624"/>
              <a:gd name="connsiteY6" fmla="*/ 3027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9624" h="6858000">
                <a:moveTo>
                  <a:pt x="6344630" y="0"/>
                </a:moveTo>
                <a:lnTo>
                  <a:pt x="0" y="0"/>
                </a:lnTo>
                <a:lnTo>
                  <a:pt x="0" y="6858000"/>
                </a:lnTo>
                <a:lnTo>
                  <a:pt x="3344107" y="6858000"/>
                </a:lnTo>
                <a:lnTo>
                  <a:pt x="3509562" y="6745502"/>
                </a:lnTo>
                <a:cubicBezTo>
                  <a:pt x="5273452" y="5459025"/>
                  <a:pt x="6419624" y="3376391"/>
                  <a:pt x="6419624" y="1026052"/>
                </a:cubicBezTo>
                <a:cubicBezTo>
                  <a:pt x="6419624" y="781861"/>
                  <a:pt x="6407252" y="540560"/>
                  <a:pt x="6383100" y="30274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2205">
              <a:defRPr/>
            </a:pPr>
            <a:endParaRPr lang="en-US" sz="1796">
              <a:solidFill>
                <a:prstClr val="white"/>
              </a:solidFill>
              <a:latin typeface="Calibri" panose="020F0502020204030204"/>
              <a:sym typeface="Helvetica Neue Medium"/>
            </a:endParaRPr>
          </a:p>
        </p:txBody>
      </p:sp>
      <p:sp>
        <p:nvSpPr>
          <p:cNvPr id="21" name="TextBox 20">
            <a:extLst>
              <a:ext uri="{FF2B5EF4-FFF2-40B4-BE49-F238E27FC236}">
                <a16:creationId xmlns:a16="http://schemas.microsoft.com/office/drawing/2014/main" id="{404D5CBD-622A-48B1-961D-BC7DADF792C7}"/>
              </a:ext>
            </a:extLst>
          </p:cNvPr>
          <p:cNvSpPr txBox="1"/>
          <p:nvPr/>
        </p:nvSpPr>
        <p:spPr>
          <a:xfrm>
            <a:off x="179990" y="2170122"/>
            <a:ext cx="6790666" cy="598947"/>
          </a:xfrm>
          <a:prstGeom prst="rect">
            <a:avLst/>
          </a:prstGeom>
          <a:noFill/>
        </p:spPr>
        <p:txBody>
          <a:bodyPr wrap="square">
            <a:spAutoFit/>
          </a:bodyPr>
          <a:lstStyle/>
          <a:p>
            <a:pPr defTabSz="912205">
              <a:defRPr/>
            </a:pPr>
            <a:r>
              <a:rPr lang="en-US" sz="3292" b="1" i="1" dirty="0">
                <a:solidFill>
                  <a:prstClr val="white"/>
                </a:solidFill>
                <a:latin typeface="Calibri" panose="020F0502020204030204"/>
                <a:sym typeface="Helvetica Neue Medium"/>
              </a:rPr>
              <a:t>Viral Surveillance Update</a:t>
            </a:r>
            <a:endParaRPr lang="en-US" sz="3292" dirty="0">
              <a:solidFill>
                <a:prstClr val="white"/>
              </a:solidFill>
              <a:latin typeface="Calibri" panose="020F0502020204030204"/>
              <a:sym typeface="Helvetica Neue Medium"/>
            </a:endParaRPr>
          </a:p>
        </p:txBody>
      </p:sp>
      <p:sp>
        <p:nvSpPr>
          <p:cNvPr id="8" name="TextBox 7">
            <a:extLst>
              <a:ext uri="{FF2B5EF4-FFF2-40B4-BE49-F238E27FC236}">
                <a16:creationId xmlns:a16="http://schemas.microsoft.com/office/drawing/2014/main" id="{E8D9D8F2-377E-4F52-8319-774BB0D24D8D}"/>
              </a:ext>
            </a:extLst>
          </p:cNvPr>
          <p:cNvSpPr txBox="1"/>
          <p:nvPr/>
        </p:nvSpPr>
        <p:spPr>
          <a:xfrm>
            <a:off x="405900" y="2738333"/>
            <a:ext cx="6338845" cy="890565"/>
          </a:xfrm>
          <a:prstGeom prst="rect">
            <a:avLst/>
          </a:prstGeom>
          <a:noFill/>
        </p:spPr>
        <p:txBody>
          <a:bodyPr wrap="square">
            <a:spAutoFit/>
          </a:bodyPr>
          <a:lstStyle/>
          <a:p>
            <a:pPr defTabSz="912205"/>
            <a:r>
              <a:rPr lang="en-US" sz="3192" kern="0" dirty="0">
                <a:solidFill>
                  <a:prstClr val="white"/>
                </a:solidFill>
                <a:latin typeface="Calibri" panose="020F0502020204030204"/>
                <a:sym typeface="Helvetica Neue Medium"/>
              </a:rPr>
              <a:t>David E. Wentworth, PhD</a:t>
            </a:r>
            <a:br>
              <a:rPr lang="en-US" sz="1995" dirty="0">
                <a:solidFill>
                  <a:prstClr val="white"/>
                </a:solidFill>
                <a:latin typeface="Calibri" panose="020F0502020204030204"/>
                <a:sym typeface="Helvetica Neue Medium"/>
              </a:rPr>
            </a:br>
            <a:endParaRPr lang="en-US" sz="1995" b="1" dirty="0">
              <a:solidFill>
                <a:prstClr val="white"/>
              </a:solidFill>
              <a:latin typeface="Calibri" panose="020F0502020204030204"/>
              <a:sym typeface="Helvetica Neue Medium"/>
            </a:endParaRPr>
          </a:p>
        </p:txBody>
      </p:sp>
      <p:sp>
        <p:nvSpPr>
          <p:cNvPr id="4" name="Slide Number Placeholder 3">
            <a:extLst>
              <a:ext uri="{FF2B5EF4-FFF2-40B4-BE49-F238E27FC236}">
                <a16:creationId xmlns:a16="http://schemas.microsoft.com/office/drawing/2014/main" id="{2C8EF330-51FE-4543-B89C-3E6AAA0D2830}"/>
              </a:ext>
            </a:extLst>
          </p:cNvPr>
          <p:cNvSpPr>
            <a:spLocks noGrp="1"/>
          </p:cNvSpPr>
          <p:nvPr>
            <p:ph type="sldNum" sz="quarter" idx="12"/>
          </p:nvPr>
        </p:nvSpPr>
        <p:spPr/>
        <p:txBody>
          <a:bodyPr/>
          <a:lstStyle/>
          <a:p>
            <a:pPr defTabSz="912205"/>
            <a:fld id="{221967DE-AA84-4DFD-815B-4215F81F8E8F}" type="slidenum">
              <a:rPr lang="en-US">
                <a:solidFill>
                  <a:prstClr val="white">
                    <a:tint val="75000"/>
                  </a:prstClr>
                </a:solidFill>
                <a:latin typeface="Calibri" panose="020F0502020204030204"/>
                <a:sym typeface="Helvetica Neue Medium"/>
              </a:rPr>
              <a:pPr defTabSz="912205"/>
              <a:t>33</a:t>
            </a:fld>
            <a:endParaRPr lang="en-US">
              <a:solidFill>
                <a:prstClr val="white">
                  <a:tint val="75000"/>
                </a:prstClr>
              </a:solidFill>
              <a:latin typeface="Calibri" panose="020F0502020204030204"/>
              <a:sym typeface="Helvetica Neue Medium"/>
            </a:endParaRPr>
          </a:p>
        </p:txBody>
      </p:sp>
      <p:pic>
        <p:nvPicPr>
          <p:cNvPr id="2" name="Picture 1">
            <a:extLst>
              <a:ext uri="{FF2B5EF4-FFF2-40B4-BE49-F238E27FC236}">
                <a16:creationId xmlns:a16="http://schemas.microsoft.com/office/drawing/2014/main" id="{A0787738-0447-47BA-83A5-CA3B830FB10C}"/>
              </a:ext>
            </a:extLst>
          </p:cNvPr>
          <p:cNvPicPr>
            <a:picLocks noChangeAspect="1"/>
          </p:cNvPicPr>
          <p:nvPr/>
        </p:nvPicPr>
        <p:blipFill>
          <a:blip r:embed="rId3"/>
          <a:stretch>
            <a:fillRect/>
          </a:stretch>
        </p:blipFill>
        <p:spPr>
          <a:xfrm>
            <a:off x="8796509" y="1543816"/>
            <a:ext cx="2072640" cy="3108960"/>
          </a:xfrm>
          <a:prstGeom prst="rect">
            <a:avLst/>
          </a:prstGeom>
        </p:spPr>
      </p:pic>
    </p:spTree>
    <p:extLst>
      <p:ext uri="{BB962C8B-B14F-4D97-AF65-F5344CB8AC3E}">
        <p14:creationId xmlns:p14="http://schemas.microsoft.com/office/powerpoint/2010/main" val="3933354055"/>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8D979-19B3-4F2B-BDE0-4CABC7C2E70F}"/>
              </a:ext>
            </a:extLst>
          </p:cNvPr>
          <p:cNvSpPr txBox="1"/>
          <p:nvPr/>
        </p:nvSpPr>
        <p:spPr>
          <a:xfrm>
            <a:off x="2262520" y="5407140"/>
            <a:ext cx="8331760" cy="583493"/>
          </a:xfrm>
          <a:prstGeom prst="rect">
            <a:avLst/>
          </a:prstGeom>
          <a:solidFill>
            <a:schemeClr val="bg2"/>
          </a:solidFill>
        </p:spPr>
        <p:txBody>
          <a:bodyPr wrap="square">
            <a:spAutoFit/>
          </a:bodyPr>
          <a:lstStyle/>
          <a:p>
            <a:pPr defTabSz="1216152" eaLnBrk="0" fontAlgn="base" hangingPunct="0">
              <a:spcBef>
                <a:spcPct val="0"/>
              </a:spcBef>
              <a:spcAft>
                <a:spcPct val="0"/>
              </a:spcAft>
            </a:pPr>
            <a:r>
              <a:rPr lang="en-US" sz="1596" dirty="0">
                <a:solidFill>
                  <a:srgbClr val="0F56DC"/>
                </a:solidFill>
                <a:latin typeface="Calibri" panose="020F0502020204030204" pitchFamily="34" charset="0"/>
              </a:rPr>
              <a:t>The findings and conclusions in this report are those of the authors and do not necessarily represent the official position of the Centers for Disease Control and Prevention.</a:t>
            </a:r>
            <a:endParaRPr lang="en-US" sz="1596" dirty="0">
              <a:solidFill>
                <a:srgbClr val="0F56DC"/>
              </a:solidFill>
              <a:latin typeface="Myriad Web Pro" panose="020B0503030403020204" pitchFamily="34" charset="0"/>
            </a:endParaRPr>
          </a:p>
        </p:txBody>
      </p:sp>
      <p:sp>
        <p:nvSpPr>
          <p:cNvPr id="2" name="Title 1">
            <a:extLst>
              <a:ext uri="{FF2B5EF4-FFF2-40B4-BE49-F238E27FC236}">
                <a16:creationId xmlns:a16="http://schemas.microsoft.com/office/drawing/2014/main" id="{935FEB7C-C641-4D77-B6B6-08EC60C68448}"/>
              </a:ext>
            </a:extLst>
          </p:cNvPr>
          <p:cNvSpPr>
            <a:spLocks noGrp="1"/>
          </p:cNvSpPr>
          <p:nvPr>
            <p:ph type="title"/>
          </p:nvPr>
        </p:nvSpPr>
        <p:spPr>
          <a:xfrm>
            <a:off x="694962" y="380150"/>
            <a:ext cx="11466876" cy="1152919"/>
          </a:xfrm>
        </p:spPr>
        <p:txBody>
          <a:bodyPr/>
          <a:lstStyle/>
          <a:p>
            <a:r>
              <a:rPr lang="en-US" dirty="0"/>
              <a:t>SARS-CoV-2  Surveillance and B.1.1.529/Omicron</a:t>
            </a:r>
            <a:br>
              <a:rPr lang="en-US" dirty="0"/>
            </a:br>
            <a:endParaRPr lang="en-US" dirty="0">
              <a:solidFill>
                <a:srgbClr val="000000"/>
              </a:solidFill>
            </a:endParaRPr>
          </a:p>
        </p:txBody>
      </p:sp>
      <p:sp>
        <p:nvSpPr>
          <p:cNvPr id="3" name="Subtitle 2">
            <a:extLst>
              <a:ext uri="{FF2B5EF4-FFF2-40B4-BE49-F238E27FC236}">
                <a16:creationId xmlns:a16="http://schemas.microsoft.com/office/drawing/2014/main" id="{0AD381D7-7CA6-48E3-B0B2-91F460C7AE72}"/>
              </a:ext>
            </a:extLst>
          </p:cNvPr>
          <p:cNvSpPr>
            <a:spLocks noGrp="1"/>
          </p:cNvSpPr>
          <p:nvPr>
            <p:ph type="subTitle" idx="1"/>
          </p:nvPr>
        </p:nvSpPr>
        <p:spPr>
          <a:xfrm>
            <a:off x="552173" y="1265534"/>
            <a:ext cx="7198737" cy="4371034"/>
          </a:xfrm>
        </p:spPr>
        <p:txBody>
          <a:bodyPr/>
          <a:lstStyle/>
          <a:p>
            <a:r>
              <a:rPr lang="en-US" sz="2128" b="0" dirty="0">
                <a:latin typeface="Calibri"/>
                <a:cs typeface="Calibri"/>
              </a:rPr>
              <a:t>David E. Wentworth , PhD</a:t>
            </a:r>
          </a:p>
          <a:p>
            <a:r>
              <a:rPr lang="en-US" sz="2128" b="0" dirty="0">
                <a:latin typeface="Calibri"/>
                <a:cs typeface="Calibri"/>
              </a:rPr>
              <a:t>Lead, Strain Surveillance and Emerging Variants Team</a:t>
            </a:r>
          </a:p>
          <a:p>
            <a:r>
              <a:rPr lang="en-US" sz="2128" b="0" dirty="0">
                <a:latin typeface="Calibri"/>
                <a:cs typeface="Calibri"/>
              </a:rPr>
              <a:t>Laboratory and Testing Task Force</a:t>
            </a:r>
          </a:p>
          <a:p>
            <a:r>
              <a:rPr lang="en-US" sz="2128" b="0" dirty="0">
                <a:latin typeface="Calibri"/>
                <a:cs typeface="Calibri"/>
              </a:rPr>
              <a:t>CDC COVID-19 Emergency Response</a:t>
            </a:r>
          </a:p>
          <a:p>
            <a:endParaRPr lang="en-US" sz="2128" b="0" dirty="0">
              <a:latin typeface="Calibri"/>
              <a:cs typeface="Calibri"/>
            </a:endParaRPr>
          </a:p>
          <a:p>
            <a:r>
              <a:rPr lang="en-US" sz="2128" b="0" dirty="0">
                <a:latin typeface="Calibri"/>
                <a:cs typeface="Calibri"/>
              </a:rPr>
              <a:t>Chief, Virology Surveillance and Diagnosis Branch</a:t>
            </a:r>
          </a:p>
          <a:p>
            <a:r>
              <a:rPr lang="en-US" sz="2128" b="0" dirty="0">
                <a:latin typeface="Calibri"/>
                <a:cs typeface="Calibri"/>
              </a:rPr>
              <a:t>Director, WHO Collaborating Center for Surveillance, Epidemiology and Control of Influenza</a:t>
            </a:r>
          </a:p>
          <a:p>
            <a:r>
              <a:rPr lang="en-US" sz="2128" b="0" dirty="0">
                <a:latin typeface="Calibri"/>
                <a:cs typeface="Calibri"/>
              </a:rPr>
              <a:t>Influenza Division, NCIRD, CDC</a:t>
            </a:r>
          </a:p>
          <a:p>
            <a:r>
              <a:rPr lang="en-US" sz="2128" b="0" dirty="0">
                <a:latin typeface="Calibri"/>
                <a:cs typeface="Calibri"/>
              </a:rPr>
              <a:t>IDSA, 4 December 2021</a:t>
            </a:r>
          </a:p>
        </p:txBody>
      </p:sp>
    </p:spTree>
    <p:extLst>
      <p:ext uri="{BB962C8B-B14F-4D97-AF65-F5344CB8AC3E}">
        <p14:creationId xmlns:p14="http://schemas.microsoft.com/office/powerpoint/2010/main" val="215836610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57459-B362-4C0C-BBBE-30BE7B54FEBD}"/>
              </a:ext>
            </a:extLst>
          </p:cNvPr>
          <p:cNvSpPr>
            <a:spLocks noGrp="1"/>
          </p:cNvSpPr>
          <p:nvPr>
            <p:ph type="title"/>
          </p:nvPr>
        </p:nvSpPr>
        <p:spPr/>
        <p:txBody>
          <a:bodyPr/>
          <a:lstStyle/>
          <a:p>
            <a:r>
              <a:rPr lang="en-US" dirty="0"/>
              <a:t>National SARS-CoV-2 Genomic Surveillance</a:t>
            </a:r>
          </a:p>
        </p:txBody>
      </p:sp>
      <p:sp>
        <p:nvSpPr>
          <p:cNvPr id="4" name="Text Placeholder 2">
            <a:extLst>
              <a:ext uri="{FF2B5EF4-FFF2-40B4-BE49-F238E27FC236}">
                <a16:creationId xmlns:a16="http://schemas.microsoft.com/office/drawing/2014/main" id="{8C7ADE50-E4BD-44DD-A12B-EF9DD1C8CE73}"/>
              </a:ext>
            </a:extLst>
          </p:cNvPr>
          <p:cNvSpPr txBox="1">
            <a:spLocks/>
          </p:cNvSpPr>
          <p:nvPr/>
        </p:nvSpPr>
        <p:spPr bwMode="auto">
          <a:xfrm>
            <a:off x="508327" y="1304232"/>
            <a:ext cx="6615993" cy="340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618" tIns="60809" rIns="121618" bIns="60809" numCol="1" anchor="t" anchorCtr="0" compatLnSpc="1">
            <a:prstTxWarp prst="textNoShape">
              <a:avLst/>
            </a:prstTxWarp>
          </a:bodyPr>
          <a:lstStyle>
            <a:lvl1pPr marL="342900" indent="-342900" algn="l" rtl="0" eaLnBrk="0" fontAlgn="base" hangingPunct="0">
              <a:spcBef>
                <a:spcPts val="0"/>
              </a:spcBef>
              <a:spcAft>
                <a:spcPct val="0"/>
              </a:spcAft>
              <a:buClr>
                <a:srgbClr val="0039A6"/>
              </a:buClr>
              <a:buFont typeface="Wingdings" panose="05000000000000000000" pitchFamily="2" charset="2"/>
              <a:buChar char="§"/>
              <a:defRPr lang="en-US" altLang="en-US" sz="2000" kern="1200">
                <a:solidFill>
                  <a:srgbClr val="000000"/>
                </a:solidFill>
                <a:latin typeface="Calibri" panose="020F0502020204030204" pitchFamily="34" charset="0"/>
                <a:ea typeface="+mn-ea"/>
                <a:cs typeface="+mn-cs"/>
              </a:defRPr>
            </a:lvl1pPr>
            <a:lvl2pPr marL="627063" indent="-285750" algn="l" rtl="0" eaLnBrk="0" fontAlgn="base" hangingPunct="0">
              <a:spcBef>
                <a:spcPts val="0"/>
              </a:spcBef>
              <a:spcAft>
                <a:spcPct val="0"/>
              </a:spcAft>
              <a:buClr>
                <a:srgbClr val="003CA5"/>
              </a:buClr>
              <a:buFont typeface="Arial" panose="020B0604020202020204" pitchFamily="34" charset="0"/>
              <a:buChar char="–"/>
              <a:defRPr lang="en-US" altLang="en-US" sz="1800" kern="1200">
                <a:solidFill>
                  <a:srgbClr val="000000"/>
                </a:solidFill>
                <a:latin typeface="Calibri" panose="020F0502020204030204" pitchFamily="34" charset="0"/>
                <a:ea typeface="+mn-ea"/>
                <a:cs typeface="+mn-cs"/>
              </a:defRPr>
            </a:lvl2pPr>
            <a:lvl3pPr marL="854075" indent="-228600" algn="l" rtl="0" eaLnBrk="0" fontAlgn="base" hangingPunct="0">
              <a:spcBef>
                <a:spcPts val="0"/>
              </a:spcBef>
              <a:spcAft>
                <a:spcPct val="0"/>
              </a:spcAft>
              <a:buClr>
                <a:srgbClr val="003CA5"/>
              </a:buClr>
              <a:buFont typeface="Arial" panose="020B0604020202020204" pitchFamily="34" charset="0"/>
              <a:buChar char="•"/>
              <a:defRPr lang="en-US" altLang="en-US" sz="1600" kern="1200">
                <a:solidFill>
                  <a:srgbClr val="000000"/>
                </a:solidFill>
                <a:latin typeface="Calibri" panose="020F0502020204030204" pitchFamily="34" charset="0"/>
                <a:ea typeface="+mn-ea"/>
                <a:cs typeface="+mn-cs"/>
              </a:defRPr>
            </a:lvl3pPr>
            <a:lvl4pPr marL="968375" indent="-3429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968375" indent="-3429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6152">
              <a:buNone/>
            </a:pPr>
            <a:r>
              <a:rPr lang="en-US" altLang="en-US" sz="2128" dirty="0"/>
              <a:t>In the United States, CDC tracks and analyzes emerging SARS-CoV-2 variants through multiple systems.</a:t>
            </a:r>
          </a:p>
          <a:p>
            <a:pPr marL="456057" indent="-456057" defTabSz="1216152"/>
            <a:r>
              <a:rPr lang="en-US" altLang="en-US" sz="2128" dirty="0"/>
              <a:t>Leading the National SARS-CoV-2 Strain Surveillance (NS3) system</a:t>
            </a:r>
          </a:p>
          <a:p>
            <a:pPr marL="456057" indent="-456057" defTabSz="1216152"/>
            <a:r>
              <a:rPr lang="en-US" altLang="en-US" sz="2128" dirty="0"/>
              <a:t>Partnering with commercial diagnostic laboratories</a:t>
            </a:r>
          </a:p>
          <a:p>
            <a:pPr marL="456057" indent="-456057" defTabSz="1216152"/>
            <a:r>
              <a:rPr lang="en-US" altLang="en-US" sz="2128" dirty="0"/>
              <a:t>Supporting state, territorial, local and tribal health departments</a:t>
            </a:r>
          </a:p>
          <a:p>
            <a:pPr marL="456057" indent="-456057" defTabSz="1216152"/>
            <a:r>
              <a:rPr lang="en-US" altLang="en-US" sz="2128" dirty="0"/>
              <a:t>Partnering with universities</a:t>
            </a:r>
          </a:p>
          <a:p>
            <a:pPr marL="456057" indent="-456057" defTabSz="1216152"/>
            <a:r>
              <a:rPr lang="en-US" altLang="en-US" sz="2128" dirty="0"/>
              <a:t>Leading the SARS-CoV-2 Sequencing for Public Health Emergencies Response, Epidemiology, and Surveillance (SPHERES) Consortium</a:t>
            </a:r>
          </a:p>
        </p:txBody>
      </p:sp>
      <p:sp>
        <p:nvSpPr>
          <p:cNvPr id="10" name="TextBox 9">
            <a:hlinkClick r:id="rId3"/>
            <a:extLst>
              <a:ext uri="{FF2B5EF4-FFF2-40B4-BE49-F238E27FC236}">
                <a16:creationId xmlns:a16="http://schemas.microsoft.com/office/drawing/2014/main" id="{3FC7F801-4CFF-4F38-9D84-78B5927C762D}"/>
              </a:ext>
            </a:extLst>
          </p:cNvPr>
          <p:cNvSpPr txBox="1"/>
          <p:nvPr/>
        </p:nvSpPr>
        <p:spPr>
          <a:xfrm>
            <a:off x="608093" y="5121913"/>
            <a:ext cx="6615993" cy="665439"/>
          </a:xfrm>
          <a:prstGeom prst="rect">
            <a:avLst/>
          </a:prstGeom>
          <a:noFill/>
        </p:spPr>
        <p:txBody>
          <a:bodyPr wrap="square" rtlCol="0">
            <a:spAutoFit/>
          </a:bodyPr>
          <a:lstStyle/>
          <a:p>
            <a:pPr defTabSz="1216152" eaLnBrk="0" fontAlgn="base" hangingPunct="0">
              <a:spcBef>
                <a:spcPct val="0"/>
              </a:spcBef>
              <a:spcAft>
                <a:spcPct val="0"/>
              </a:spcAft>
            </a:pPr>
            <a:r>
              <a:rPr lang="en-US" sz="1862" dirty="0">
                <a:solidFill>
                  <a:srgbClr val="0F56DC"/>
                </a:solidFill>
                <a:latin typeface="Calibri" panose="020F0502020204030204" pitchFamily="34" charset="0"/>
              </a:rPr>
              <a:t>https://www.cdc.gov/coronavirus/2019-ncov/variants/cdc-role-surveillance.html</a:t>
            </a:r>
          </a:p>
        </p:txBody>
      </p:sp>
      <p:pic>
        <p:nvPicPr>
          <p:cNvPr id="7" name="Picture 6">
            <a:extLst>
              <a:ext uri="{FF2B5EF4-FFF2-40B4-BE49-F238E27FC236}">
                <a16:creationId xmlns:a16="http://schemas.microsoft.com/office/drawing/2014/main" id="{44038B4B-7FE9-4C8E-9625-039BFA98382D}"/>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61490" y="1199622"/>
            <a:ext cx="3992255" cy="5382971"/>
          </a:xfrm>
          <a:prstGeom prst="rect">
            <a:avLst/>
          </a:prstGeom>
        </p:spPr>
      </p:pic>
    </p:spTree>
    <p:extLst>
      <p:ext uri="{BB962C8B-B14F-4D97-AF65-F5344CB8AC3E}">
        <p14:creationId xmlns:p14="http://schemas.microsoft.com/office/powerpoint/2010/main" val="244167259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57459-B362-4C0C-BBBE-30BE7B54FEBD}"/>
              </a:ext>
            </a:extLst>
          </p:cNvPr>
          <p:cNvSpPr>
            <a:spLocks noGrp="1"/>
          </p:cNvSpPr>
          <p:nvPr>
            <p:ph type="title"/>
          </p:nvPr>
        </p:nvSpPr>
        <p:spPr/>
        <p:txBody>
          <a:bodyPr/>
          <a:lstStyle/>
          <a:p>
            <a:r>
              <a:rPr lang="en-US" dirty="0"/>
              <a:t>National SARS-CoV-2 Genomic Data Available</a:t>
            </a:r>
            <a:br>
              <a:rPr lang="en-US" dirty="0"/>
            </a:br>
            <a:endParaRPr lang="en-US" dirty="0"/>
          </a:p>
        </p:txBody>
      </p:sp>
      <p:sp>
        <p:nvSpPr>
          <p:cNvPr id="6" name="Text Placeholder 5">
            <a:extLst>
              <a:ext uri="{FF2B5EF4-FFF2-40B4-BE49-F238E27FC236}">
                <a16:creationId xmlns:a16="http://schemas.microsoft.com/office/drawing/2014/main" id="{F9CC5583-34C1-4F98-8D58-EC52199ABF2C}"/>
              </a:ext>
            </a:extLst>
          </p:cNvPr>
          <p:cNvSpPr>
            <a:spLocks noGrp="1"/>
          </p:cNvSpPr>
          <p:nvPr>
            <p:ph type="body" sz="quarter" idx="10"/>
          </p:nvPr>
        </p:nvSpPr>
        <p:spPr>
          <a:xfrm>
            <a:off x="484501" y="1007192"/>
            <a:ext cx="4482793" cy="4444561"/>
          </a:xfrm>
        </p:spPr>
        <p:txBody>
          <a:bodyPr/>
          <a:lstStyle/>
          <a:p>
            <a:r>
              <a:rPr lang="en-US" dirty="0"/>
              <a:t>Omicron sequences available to date show</a:t>
            </a:r>
          </a:p>
          <a:p>
            <a:pPr lvl="1"/>
            <a:r>
              <a:rPr lang="en-US" dirty="0"/>
              <a:t>collection dates in mid November</a:t>
            </a:r>
          </a:p>
          <a:p>
            <a:r>
              <a:rPr lang="en-US" dirty="0"/>
              <a:t>Range from ~40-90 K sequences weekly in October and November</a:t>
            </a:r>
          </a:p>
          <a:p>
            <a:r>
              <a:rPr lang="en-US" dirty="0"/>
              <a:t>Omicron very rare, needed to target SGTF specimens for sequencing</a:t>
            </a:r>
          </a:p>
          <a:p>
            <a:endParaRPr lang="en-US" dirty="0"/>
          </a:p>
        </p:txBody>
      </p:sp>
      <p:sp>
        <p:nvSpPr>
          <p:cNvPr id="14" name="TextBox 13">
            <a:hlinkClick r:id="rId3"/>
            <a:extLst>
              <a:ext uri="{FF2B5EF4-FFF2-40B4-BE49-F238E27FC236}">
                <a16:creationId xmlns:a16="http://schemas.microsoft.com/office/drawing/2014/main" id="{416C0E3F-FB0D-46B0-A71C-3BE3BCE7DB59}"/>
              </a:ext>
            </a:extLst>
          </p:cNvPr>
          <p:cNvSpPr txBox="1"/>
          <p:nvPr/>
        </p:nvSpPr>
        <p:spPr>
          <a:xfrm>
            <a:off x="4964108" y="6198116"/>
            <a:ext cx="6954458" cy="337913"/>
          </a:xfrm>
          <a:prstGeom prst="rect">
            <a:avLst/>
          </a:prstGeom>
          <a:noFill/>
        </p:spPr>
        <p:txBody>
          <a:bodyPr wrap="square">
            <a:spAutoFit/>
          </a:bodyPr>
          <a:lstStyle/>
          <a:p>
            <a:pPr defTabSz="1216152" eaLnBrk="0" fontAlgn="base" hangingPunct="0">
              <a:spcBef>
                <a:spcPct val="0"/>
              </a:spcBef>
              <a:spcAft>
                <a:spcPct val="0"/>
              </a:spcAft>
            </a:pPr>
            <a:r>
              <a:rPr lang="en-US" sz="1596" dirty="0">
                <a:solidFill>
                  <a:srgbClr val="0F56DC"/>
                </a:solidFill>
                <a:latin typeface="Myriad Web Pro" panose="020B0503030403020204" pitchFamily="34" charset="0"/>
                <a:hlinkClick r:id="rId4"/>
              </a:rPr>
              <a:t>https://covid.cdc.gov/covid-data-tracker/#published-sars-cov-2-sequences</a:t>
            </a:r>
            <a:endParaRPr lang="en-US" sz="1596" dirty="0">
              <a:solidFill>
                <a:srgbClr val="0F56DC"/>
              </a:solidFill>
              <a:latin typeface="Myriad Web Pro" panose="020B0503030403020204" pitchFamily="34" charset="0"/>
            </a:endParaRPr>
          </a:p>
        </p:txBody>
      </p:sp>
      <p:pic>
        <p:nvPicPr>
          <p:cNvPr id="5" name="Picture 4" descr="Image shows sequences published from CDC efforts. Described in bullets.">
            <a:extLst>
              <a:ext uri="{FF2B5EF4-FFF2-40B4-BE49-F238E27FC236}">
                <a16:creationId xmlns:a16="http://schemas.microsoft.com/office/drawing/2014/main" id="{55B23A01-614F-4A18-AB97-DB26FF519202}"/>
              </a:ext>
            </a:extLst>
          </p:cNvPr>
          <p:cNvPicPr>
            <a:picLocks noChangeAspect="1"/>
          </p:cNvPicPr>
          <p:nvPr/>
        </p:nvPicPr>
        <p:blipFill>
          <a:blip r:embed="rId5"/>
          <a:stretch>
            <a:fillRect/>
          </a:stretch>
        </p:blipFill>
        <p:spPr>
          <a:xfrm>
            <a:off x="4964107" y="789439"/>
            <a:ext cx="6807156" cy="5279123"/>
          </a:xfrm>
          <a:prstGeom prst="rect">
            <a:avLst/>
          </a:prstGeom>
        </p:spPr>
      </p:pic>
    </p:spTree>
    <p:extLst>
      <p:ext uri="{BB962C8B-B14F-4D97-AF65-F5344CB8AC3E}">
        <p14:creationId xmlns:p14="http://schemas.microsoft.com/office/powerpoint/2010/main" val="141227120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608092" y="511939"/>
            <a:ext cx="5472827" cy="917180"/>
          </a:xfrm>
        </p:spPr>
        <p:txBody>
          <a:bodyPr lIns="121618" tIns="60809" rIns="121618" bIns="60809" anchor="b" anchorCtr="0"/>
          <a:lstStyle/>
          <a:p>
            <a:r>
              <a:rPr lang="en-US" dirty="0">
                <a:latin typeface="Calibri"/>
                <a:cs typeface="Calibri"/>
              </a:rPr>
              <a:t>National SARS-CoV-2 Strain Surveillance (NS3)</a:t>
            </a:r>
          </a:p>
        </p:txBody>
      </p:sp>
      <p:sp>
        <p:nvSpPr>
          <p:cNvPr id="5" name="Title 15">
            <a:extLst>
              <a:ext uri="{FF2B5EF4-FFF2-40B4-BE49-F238E27FC236}">
                <a16:creationId xmlns:a16="http://schemas.microsoft.com/office/drawing/2014/main" id="{19899DA4-61CE-4D47-8CDA-4763D1EAE3EC}"/>
              </a:ext>
            </a:extLst>
          </p:cNvPr>
          <p:cNvSpPr txBox="1">
            <a:spLocks/>
          </p:cNvSpPr>
          <p:nvPr/>
        </p:nvSpPr>
        <p:spPr>
          <a:xfrm>
            <a:off x="6359039" y="511939"/>
            <a:ext cx="5472827" cy="917180"/>
          </a:xfrm>
          <a:prstGeom prst="rect">
            <a:avLst/>
          </a:prstGeom>
        </p:spPr>
        <p:txBody>
          <a:bodyPr lIns="121618" tIns="60809" rIns="121618" bIns="60809" anchor="b" anchorCtr="0"/>
          <a:lstStyle>
            <a:lvl1pPr algn="l" rtl="0" eaLnBrk="0" fontAlgn="base" hangingPunct="0">
              <a:lnSpc>
                <a:spcPts val="3000"/>
              </a:lnSpc>
              <a:spcBef>
                <a:spcPct val="0"/>
              </a:spcBef>
              <a:spcAft>
                <a:spcPct val="0"/>
              </a:spcAft>
              <a:defRPr sz="2800" b="1" kern="1200" baseline="0">
                <a:solidFill>
                  <a:srgbClr val="006A71"/>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defTabSz="1216152">
              <a:lnSpc>
                <a:spcPts val="3990"/>
              </a:lnSpc>
            </a:pPr>
            <a:r>
              <a:rPr lang="en-US" sz="3724" dirty="0">
                <a:latin typeface="Calibri"/>
                <a:cs typeface="Calibri"/>
              </a:rPr>
              <a:t>Enhanced Surveillance for SARS-CoV-2</a:t>
            </a:r>
          </a:p>
        </p:txBody>
      </p:sp>
      <p:sp>
        <p:nvSpPr>
          <p:cNvPr id="6" name="Content Placeholder 2">
            <a:extLst>
              <a:ext uri="{FF2B5EF4-FFF2-40B4-BE49-F238E27FC236}">
                <a16:creationId xmlns:a16="http://schemas.microsoft.com/office/drawing/2014/main" id="{C9B737B5-B525-4D5A-A905-8252FD6E0CDA}"/>
              </a:ext>
            </a:extLst>
          </p:cNvPr>
          <p:cNvSpPr txBox="1">
            <a:spLocks/>
          </p:cNvSpPr>
          <p:nvPr/>
        </p:nvSpPr>
        <p:spPr bwMode="auto">
          <a:xfrm>
            <a:off x="6568418" y="1404587"/>
            <a:ext cx="4858053" cy="4444561"/>
          </a:xfrm>
          <a:prstGeom prst="rect">
            <a:avLst/>
          </a:prstGeom>
          <a:noFill/>
          <a:ln w="28575">
            <a:solidFill>
              <a:schemeClr val="accent3"/>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121618" tIns="60809" rIns="121618" bIns="60809" numCol="1" anchor="t" anchorCtr="0" compatLnSpc="1">
            <a:prstTxWarp prst="textNoShape">
              <a:avLst/>
            </a:prstTxWarp>
          </a:bodyPr>
          <a:lstStyle>
            <a:lvl1pPr marL="230188" indent="-230188" algn="l" rtl="0" eaLnBrk="0" fontAlgn="base" hangingPunct="0">
              <a:spcBef>
                <a:spcPct val="20000"/>
              </a:spcBef>
              <a:spcAft>
                <a:spcPct val="0"/>
              </a:spcAft>
              <a:buClr>
                <a:srgbClr val="005DAA"/>
              </a:buClr>
              <a:buFont typeface="Wingdings" panose="05000000000000000000" pitchFamily="2" charset="2"/>
              <a:buChar char="§"/>
              <a:defRPr sz="2000" kern="1200">
                <a:solidFill>
                  <a:srgbClr val="2D2D2D"/>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532E63"/>
              </a:buClr>
              <a:buFont typeface="Arial" panose="020B0604020202020204" pitchFamily="34" charset="0"/>
              <a:buChar char="–"/>
              <a:defRPr sz="2000" kern="1200">
                <a:solidFill>
                  <a:srgbClr val="2D2D2D"/>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9A3B26"/>
              </a:buClr>
              <a:buFont typeface="Arial" panose="020B0604020202020204" pitchFamily="34" charset="0"/>
              <a:buChar char="•"/>
              <a:defRPr sz="2000" kern="1200">
                <a:solidFill>
                  <a:srgbClr val="2D2D2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5727" indent="-305727" defTabSz="1216152">
              <a:buClr>
                <a:srgbClr val="006A71"/>
              </a:buClr>
            </a:pPr>
            <a:r>
              <a:rPr lang="en-US" sz="2660" dirty="0">
                <a:latin typeface="Calibri"/>
                <a:cs typeface="Calibri"/>
              </a:rPr>
              <a:t>Targeted surveillance</a:t>
            </a:r>
          </a:p>
          <a:p>
            <a:pPr marL="305727" indent="-305727" defTabSz="1216152">
              <a:buClr>
                <a:srgbClr val="006A71"/>
              </a:buClr>
            </a:pPr>
            <a:r>
              <a:rPr lang="en-US" sz="2660" dirty="0">
                <a:latin typeface="Calibri"/>
                <a:cs typeface="Calibri"/>
              </a:rPr>
              <a:t>Additional interim specimens </a:t>
            </a:r>
            <a:r>
              <a:rPr lang="en-US" sz="2660" b="1" dirty="0">
                <a:latin typeface="Calibri"/>
                <a:cs typeface="Calibri"/>
              </a:rPr>
              <a:t>weekly</a:t>
            </a:r>
          </a:p>
          <a:p>
            <a:pPr marL="305727" indent="-305727" defTabSz="1216152">
              <a:buClr>
                <a:srgbClr val="006A71"/>
              </a:buClr>
            </a:pPr>
            <a:r>
              <a:rPr lang="en-US" sz="2660" dirty="0">
                <a:latin typeface="Calibri"/>
                <a:cs typeface="Calibri"/>
              </a:rPr>
              <a:t>Address variants of interest</a:t>
            </a:r>
          </a:p>
          <a:p>
            <a:pPr marL="305727" indent="-305727" defTabSz="1216152">
              <a:buClr>
                <a:srgbClr val="006A71"/>
              </a:buClr>
            </a:pPr>
            <a:r>
              <a:rPr lang="en-US" sz="2660" dirty="0">
                <a:latin typeface="Calibri"/>
                <a:cs typeface="Calibri"/>
              </a:rPr>
              <a:t>More narrow criteria </a:t>
            </a:r>
          </a:p>
          <a:p>
            <a:pPr marL="305727" indent="-305727" defTabSz="1216152">
              <a:buClr>
                <a:srgbClr val="006A71"/>
              </a:buClr>
            </a:pPr>
            <a:r>
              <a:rPr lang="en-US" sz="2660" dirty="0">
                <a:latin typeface="Calibri"/>
                <a:cs typeface="Calibri"/>
              </a:rPr>
              <a:t>Dynamic - </a:t>
            </a:r>
            <a:r>
              <a:rPr lang="en-US" sz="2660" dirty="0"/>
              <a:t>Variants of Interest</a:t>
            </a:r>
          </a:p>
          <a:p>
            <a:pPr marL="987701" lvl="1" indent="-305727" defTabSz="1216152">
              <a:buClr>
                <a:srgbClr val="006A71"/>
              </a:buClr>
            </a:pPr>
            <a:r>
              <a:rPr lang="en-US" sz="2660" dirty="0"/>
              <a:t>New variant lineage viruses (e.g., B.1.1.7)</a:t>
            </a:r>
          </a:p>
          <a:p>
            <a:pPr marL="305727" indent="-305727" defTabSz="1216152">
              <a:buClr>
                <a:srgbClr val="006A71"/>
              </a:buClr>
            </a:pPr>
            <a:endParaRPr lang="en-US" sz="2660" dirty="0">
              <a:latin typeface="Calibri"/>
              <a:cs typeface="Calibri"/>
            </a:endParaRPr>
          </a:p>
          <a:p>
            <a:pPr marL="988124" lvl="1" indent="-380048" defTabSz="1216152">
              <a:buClr>
                <a:srgbClr val="006A71"/>
              </a:buClr>
            </a:pPr>
            <a:endParaRPr lang="en-US" sz="2660" dirty="0"/>
          </a:p>
          <a:p>
            <a:pPr marL="988124" lvl="1" indent="-380048" defTabSz="1216152">
              <a:buClr>
                <a:srgbClr val="006A71"/>
              </a:buClr>
            </a:pPr>
            <a:endParaRPr lang="en-US" sz="2660" dirty="0"/>
          </a:p>
          <a:p>
            <a:pPr marL="988124" lvl="1" indent="-380048" defTabSz="1216152">
              <a:buClr>
                <a:srgbClr val="006A71"/>
              </a:buClr>
            </a:pPr>
            <a:endParaRPr lang="en-US" sz="2660" dirty="0"/>
          </a:p>
          <a:p>
            <a:pPr marL="305727" indent="-305727" defTabSz="1216152">
              <a:buClr>
                <a:srgbClr val="006A71"/>
              </a:buClr>
            </a:pPr>
            <a:endParaRPr lang="en-US" sz="2660" dirty="0">
              <a:cs typeface="Calibri" panose="020F0502020204030204" pitchFamily="34" charset="0"/>
            </a:endParaRPr>
          </a:p>
          <a:p>
            <a:pPr marL="0" indent="0" defTabSz="1216152">
              <a:buClr>
                <a:srgbClr val="006A71"/>
              </a:buClr>
              <a:buNone/>
            </a:pPr>
            <a:endParaRPr lang="en-US" sz="2660" dirty="0"/>
          </a:p>
        </p:txBody>
      </p:sp>
      <p:sp>
        <p:nvSpPr>
          <p:cNvPr id="8" name="Content Placeholder 2">
            <a:extLst>
              <a:ext uri="{FF2B5EF4-FFF2-40B4-BE49-F238E27FC236}">
                <a16:creationId xmlns:a16="http://schemas.microsoft.com/office/drawing/2014/main" id="{DABD42F2-53D6-46D7-9848-B8D3561F4E18}"/>
              </a:ext>
            </a:extLst>
          </p:cNvPr>
          <p:cNvSpPr txBox="1">
            <a:spLocks/>
          </p:cNvSpPr>
          <p:nvPr/>
        </p:nvSpPr>
        <p:spPr bwMode="auto">
          <a:xfrm>
            <a:off x="608091" y="1404587"/>
            <a:ext cx="5472827" cy="4788682"/>
          </a:xfrm>
          <a:prstGeom prst="rect">
            <a:avLst/>
          </a:prstGeom>
          <a:noFill/>
          <a:ln w="28575">
            <a:solidFill>
              <a:schemeClr val="accent5"/>
            </a:solidFill>
          </a:ln>
          <a:extLst>
            <a:ext uri="{909E8E84-426E-40DD-AFC4-6F175D3DCCD1}">
              <a14:hiddenFill xmlns:a14="http://schemas.microsoft.com/office/drawing/2010/main">
                <a:solidFill>
                  <a:srgbClr val="FFFFFF"/>
                </a:solidFill>
              </a14:hiddenFill>
            </a:ext>
          </a:extLst>
        </p:spPr>
        <p:txBody>
          <a:bodyPr vert="horz" wrap="square" lIns="121618" tIns="60809" rIns="121618" bIns="60809" numCol="1" anchor="t" anchorCtr="0" compatLnSpc="1">
            <a:prstTxWarp prst="textNoShape">
              <a:avLst/>
            </a:prstTxWarp>
          </a:bodyPr>
          <a:lstStyle>
            <a:lvl1pPr marL="230188" indent="-230188" algn="l" rtl="0" eaLnBrk="0" fontAlgn="base" hangingPunct="0">
              <a:spcBef>
                <a:spcPct val="20000"/>
              </a:spcBef>
              <a:spcAft>
                <a:spcPct val="0"/>
              </a:spcAft>
              <a:buClr>
                <a:srgbClr val="005DAA"/>
              </a:buClr>
              <a:buFont typeface="Wingdings" panose="05000000000000000000" pitchFamily="2" charset="2"/>
              <a:buChar char="§"/>
              <a:defRPr sz="2000" kern="1200">
                <a:solidFill>
                  <a:srgbClr val="2D2D2D"/>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532E63"/>
              </a:buClr>
              <a:buFont typeface="Arial" panose="020B0604020202020204" pitchFamily="34" charset="0"/>
              <a:buChar char="–"/>
              <a:defRPr sz="2000" kern="1200">
                <a:solidFill>
                  <a:srgbClr val="2D2D2D"/>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9A3B26"/>
              </a:buClr>
              <a:buFont typeface="Arial" panose="020B0604020202020204" pitchFamily="34" charset="0"/>
              <a:buChar char="•"/>
              <a:defRPr sz="2000" kern="1200">
                <a:solidFill>
                  <a:srgbClr val="2D2D2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5727" indent="-305727" defTabSz="1216152">
              <a:buClr>
                <a:srgbClr val="006A71"/>
              </a:buClr>
            </a:pPr>
            <a:r>
              <a:rPr lang="en-US" sz="2660" dirty="0">
                <a:latin typeface="Calibri"/>
                <a:cs typeface="Calibri"/>
              </a:rPr>
              <a:t>Baseline virus surveillance</a:t>
            </a:r>
          </a:p>
          <a:p>
            <a:pPr marL="987701" lvl="1" indent="-305727" defTabSz="1216152">
              <a:buClr>
                <a:srgbClr val="006A71"/>
              </a:buClr>
            </a:pPr>
            <a:r>
              <a:rPr lang="en-US" sz="2660" dirty="0">
                <a:latin typeface="Calibri"/>
                <a:cs typeface="Calibri"/>
              </a:rPr>
              <a:t>Request ~700 specimens/week</a:t>
            </a:r>
          </a:p>
          <a:p>
            <a:pPr marL="305727" indent="-305727" defTabSz="1216152">
              <a:buClr>
                <a:srgbClr val="006A71"/>
              </a:buClr>
            </a:pPr>
            <a:r>
              <a:rPr lang="en-US" sz="2660" dirty="0">
                <a:latin typeface="Calibri"/>
                <a:cs typeface="Calibri"/>
              </a:rPr>
              <a:t>Population based</a:t>
            </a:r>
            <a:endParaRPr lang="en-US" sz="2660" dirty="0"/>
          </a:p>
          <a:p>
            <a:pPr marL="305727" indent="-305727" defTabSz="1216152">
              <a:buClr>
                <a:srgbClr val="006A71"/>
              </a:buClr>
            </a:pPr>
            <a:r>
              <a:rPr lang="en-US" sz="2660" dirty="0">
                <a:latin typeface="Calibri"/>
                <a:cs typeface="Calibri"/>
              </a:rPr>
              <a:t>Representative specimens</a:t>
            </a:r>
          </a:p>
          <a:p>
            <a:pPr marL="306150" indent="-306150" defTabSz="1216152">
              <a:buClr>
                <a:srgbClr val="006A71"/>
              </a:buClr>
            </a:pPr>
            <a:r>
              <a:rPr lang="en-US" sz="2660" dirty="0"/>
              <a:t>Diverse specimens</a:t>
            </a:r>
          </a:p>
          <a:p>
            <a:pPr marL="988124" lvl="1" indent="-380048" defTabSz="1216152">
              <a:buClr>
                <a:srgbClr val="006A71"/>
              </a:buClr>
            </a:pPr>
            <a:r>
              <a:rPr lang="en-US" sz="2660" dirty="0"/>
              <a:t>Geographic location within jurisdiction</a:t>
            </a:r>
          </a:p>
          <a:p>
            <a:pPr marL="988124" lvl="1" indent="-380048" defTabSz="1216152">
              <a:buClr>
                <a:srgbClr val="006A71"/>
              </a:buClr>
            </a:pPr>
            <a:r>
              <a:rPr lang="en-US" sz="2660" dirty="0"/>
              <a:t>Patient demographics</a:t>
            </a:r>
          </a:p>
          <a:p>
            <a:pPr marL="987701" lvl="1" indent="-305727" defTabSz="1216152">
              <a:buClr>
                <a:srgbClr val="006A71"/>
              </a:buClr>
            </a:pPr>
            <a:r>
              <a:rPr lang="en-US" sz="2660" dirty="0">
                <a:latin typeface="Calibri"/>
                <a:cs typeface="Calibri"/>
              </a:rPr>
              <a:t>Patient clinical information</a:t>
            </a:r>
          </a:p>
          <a:p>
            <a:pPr marL="988124" lvl="1" indent="-380048" defTabSz="1216152">
              <a:buClr>
                <a:srgbClr val="006A71"/>
              </a:buClr>
            </a:pPr>
            <a:endParaRPr lang="en-US" sz="2660" dirty="0"/>
          </a:p>
          <a:p>
            <a:pPr marL="988124" lvl="1" indent="-380048" defTabSz="1216152">
              <a:buClr>
                <a:srgbClr val="006A71"/>
              </a:buClr>
            </a:pPr>
            <a:endParaRPr lang="en-US" sz="2660" dirty="0"/>
          </a:p>
          <a:p>
            <a:pPr marL="988124" lvl="1" indent="-380048" defTabSz="1216152">
              <a:buClr>
                <a:srgbClr val="006A71"/>
              </a:buClr>
            </a:pPr>
            <a:endParaRPr lang="en-US" sz="2660" dirty="0"/>
          </a:p>
          <a:p>
            <a:pPr marL="305727" indent="-305727" defTabSz="1216152">
              <a:buClr>
                <a:srgbClr val="006A71"/>
              </a:buClr>
            </a:pPr>
            <a:endParaRPr lang="en-US" sz="2660" dirty="0">
              <a:cs typeface="Calibri" panose="020F0502020204030204" pitchFamily="34" charset="0"/>
            </a:endParaRPr>
          </a:p>
          <a:p>
            <a:pPr marL="0" indent="0" defTabSz="1216152">
              <a:buClr>
                <a:srgbClr val="006A71"/>
              </a:buClr>
              <a:buNone/>
            </a:pPr>
            <a:endParaRPr lang="en-US" sz="2660" dirty="0"/>
          </a:p>
        </p:txBody>
      </p:sp>
      <p:sp>
        <p:nvSpPr>
          <p:cNvPr id="7" name="TextBox 6">
            <a:hlinkClick r:id="rId3"/>
            <a:extLst>
              <a:ext uri="{FF2B5EF4-FFF2-40B4-BE49-F238E27FC236}">
                <a16:creationId xmlns:a16="http://schemas.microsoft.com/office/drawing/2014/main" id="{AC4865E1-985B-4809-9E2C-040EA153A3DE}"/>
              </a:ext>
            </a:extLst>
          </p:cNvPr>
          <p:cNvSpPr txBox="1"/>
          <p:nvPr/>
        </p:nvSpPr>
        <p:spPr>
          <a:xfrm>
            <a:off x="1372550" y="6262569"/>
            <a:ext cx="8148432" cy="378886"/>
          </a:xfrm>
          <a:prstGeom prst="rect">
            <a:avLst/>
          </a:prstGeom>
          <a:noFill/>
        </p:spPr>
        <p:txBody>
          <a:bodyPr wrap="square" rtlCol="0">
            <a:spAutoFit/>
          </a:bodyPr>
          <a:lstStyle/>
          <a:p>
            <a:pPr defTabSz="1216152" eaLnBrk="0" fontAlgn="base" hangingPunct="0">
              <a:spcBef>
                <a:spcPct val="0"/>
              </a:spcBef>
              <a:spcAft>
                <a:spcPct val="0"/>
              </a:spcAft>
            </a:pPr>
            <a:r>
              <a:rPr lang="en-US" sz="1862" dirty="0">
                <a:solidFill>
                  <a:srgbClr val="0F56DC"/>
                </a:solidFill>
                <a:latin typeface="Calibri" panose="020F0502020204030204" pitchFamily="34" charset="0"/>
              </a:rPr>
              <a:t>https://www.cdc.gov/coronavirus/2019-ncov/variants/cdc-role-surveillance.html</a:t>
            </a:r>
          </a:p>
        </p:txBody>
      </p:sp>
    </p:spTree>
    <p:extLst>
      <p:ext uri="{BB962C8B-B14F-4D97-AF65-F5344CB8AC3E}">
        <p14:creationId xmlns:p14="http://schemas.microsoft.com/office/powerpoint/2010/main" val="38325806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8092" y="176240"/>
            <a:ext cx="10945654" cy="1023383"/>
          </a:xfrm>
        </p:spPr>
        <p:txBody>
          <a:bodyPr vert="horz" wrap="square" lIns="0" tIns="0" rIns="0" bIns="0" rtlCol="0" anchor="b" anchorCtr="0">
            <a:spAutoFit/>
          </a:bodyPr>
          <a:lstStyle/>
          <a:p>
            <a:r>
              <a:rPr lang="en-US" dirty="0"/>
              <a:t>Initiated Enhanced Surveillance (ES) to Rapidly Identify and Obtain Putative Omicron Specimens</a:t>
            </a:r>
          </a:p>
        </p:txBody>
      </p:sp>
      <p:grpSp>
        <p:nvGrpSpPr>
          <p:cNvPr id="3" name="Group 2">
            <a:extLst>
              <a:ext uri="{FF2B5EF4-FFF2-40B4-BE49-F238E27FC236}">
                <a16:creationId xmlns:a16="http://schemas.microsoft.com/office/drawing/2014/main" id="{C2EA147C-CA08-49DC-944E-A8D3B5E9C8E8}"/>
              </a:ext>
              <a:ext uri="{C183D7F6-B498-43B3-948B-1728B52AA6E4}">
                <adec:decorative xmlns:adec="http://schemas.microsoft.com/office/drawing/2017/decorative" val="1"/>
              </a:ext>
            </a:extLst>
          </p:cNvPr>
          <p:cNvGrpSpPr/>
          <p:nvPr/>
        </p:nvGrpSpPr>
        <p:grpSpPr>
          <a:xfrm>
            <a:off x="9240538" y="2048857"/>
            <a:ext cx="3075250" cy="2663996"/>
            <a:chOff x="6947591" y="1534076"/>
            <a:chExt cx="2312158" cy="2002952"/>
          </a:xfrm>
        </p:grpSpPr>
        <p:sp>
          <p:nvSpPr>
            <p:cNvPr id="4" name="object 4"/>
            <p:cNvSpPr/>
            <p:nvPr/>
          </p:nvSpPr>
          <p:spPr>
            <a:xfrm>
              <a:off x="6947591" y="1534076"/>
              <a:ext cx="1421497" cy="1311740"/>
            </a:xfrm>
            <a:prstGeom prst="rect">
              <a:avLst/>
            </a:prstGeom>
            <a:blipFill>
              <a:blip r:embed="rId2" cstate="print"/>
              <a:stretch>
                <a:fillRect/>
              </a:stretch>
            </a:blipFill>
          </p:spPr>
          <p:txBody>
            <a:bodyPr wrap="square" lIns="0" tIns="0" rIns="0" bIns="0" rtlCol="0"/>
            <a:lstStyle/>
            <a:p>
              <a:pPr defTabSz="1216123" eaLnBrk="0" fontAlgn="base" hangingPunct="0">
                <a:spcBef>
                  <a:spcPct val="0"/>
                </a:spcBef>
                <a:spcAft>
                  <a:spcPct val="0"/>
                </a:spcAft>
              </a:pPr>
              <a:endParaRPr sz="2394">
                <a:solidFill>
                  <a:prstClr val="black"/>
                </a:solidFill>
                <a:latin typeface="Calibri"/>
              </a:endParaRPr>
            </a:p>
          </p:txBody>
        </p:sp>
        <p:sp>
          <p:nvSpPr>
            <p:cNvPr id="5" name="object 5"/>
            <p:cNvSpPr/>
            <p:nvPr/>
          </p:nvSpPr>
          <p:spPr>
            <a:xfrm>
              <a:off x="7232282" y="1635230"/>
              <a:ext cx="1027335" cy="917752"/>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defTabSz="1216123" eaLnBrk="0" fontAlgn="base" hangingPunct="0">
                <a:spcBef>
                  <a:spcPct val="0"/>
                </a:spcBef>
                <a:spcAft>
                  <a:spcPct val="0"/>
                </a:spcAft>
              </a:pPr>
              <a:endParaRPr sz="2394">
                <a:solidFill>
                  <a:prstClr val="black"/>
                </a:solidFill>
                <a:latin typeface="Calibri"/>
              </a:endParaRPr>
            </a:p>
          </p:txBody>
        </p:sp>
        <p:sp>
          <p:nvSpPr>
            <p:cNvPr id="6" name="object 6"/>
            <p:cNvSpPr/>
            <p:nvPr/>
          </p:nvSpPr>
          <p:spPr>
            <a:xfrm>
              <a:off x="7304085" y="2154604"/>
              <a:ext cx="1774392" cy="1382424"/>
            </a:xfrm>
            <a:prstGeom prst="rect">
              <a:avLst/>
            </a:prstGeom>
            <a:blipFill>
              <a:blip r:embed="rId4" cstate="print"/>
              <a:stretch>
                <a:fillRect/>
              </a:stretch>
            </a:blipFill>
          </p:spPr>
          <p:txBody>
            <a:bodyPr wrap="square" lIns="0" tIns="0" rIns="0" bIns="0" rtlCol="0"/>
            <a:lstStyle/>
            <a:p>
              <a:pPr defTabSz="1216123" eaLnBrk="0" fontAlgn="base" hangingPunct="0">
                <a:spcBef>
                  <a:spcPct val="0"/>
                </a:spcBef>
                <a:spcAft>
                  <a:spcPct val="0"/>
                </a:spcAft>
              </a:pPr>
              <a:endParaRPr sz="2394">
                <a:solidFill>
                  <a:prstClr val="black"/>
                </a:solidFill>
                <a:latin typeface="Calibri"/>
              </a:endParaRPr>
            </a:p>
          </p:txBody>
        </p:sp>
        <p:sp>
          <p:nvSpPr>
            <p:cNvPr id="7" name="object 7"/>
            <p:cNvSpPr/>
            <p:nvPr/>
          </p:nvSpPr>
          <p:spPr>
            <a:xfrm>
              <a:off x="7620228" y="2216595"/>
              <a:ext cx="1639521" cy="988349"/>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pPr defTabSz="1216123" eaLnBrk="0" fontAlgn="base" hangingPunct="0">
                <a:spcBef>
                  <a:spcPct val="0"/>
                </a:spcBef>
                <a:spcAft>
                  <a:spcPct val="0"/>
                </a:spcAft>
              </a:pPr>
              <a:endParaRPr sz="2394">
                <a:solidFill>
                  <a:prstClr val="black"/>
                </a:solidFill>
                <a:latin typeface="Calibri"/>
              </a:endParaRPr>
            </a:p>
          </p:txBody>
        </p:sp>
      </p:grpSp>
      <p:sp>
        <p:nvSpPr>
          <p:cNvPr id="10" name="object 3">
            <a:extLst>
              <a:ext uri="{FF2B5EF4-FFF2-40B4-BE49-F238E27FC236}">
                <a16:creationId xmlns:a16="http://schemas.microsoft.com/office/drawing/2014/main" id="{757B1B1F-33C8-4B0E-B1ED-DBF2E3E8AA64}"/>
              </a:ext>
            </a:extLst>
          </p:cNvPr>
          <p:cNvSpPr txBox="1"/>
          <p:nvPr/>
        </p:nvSpPr>
        <p:spPr>
          <a:xfrm>
            <a:off x="608093" y="1255072"/>
            <a:ext cx="8865494" cy="5213222"/>
          </a:xfrm>
          <a:prstGeom prst="rect">
            <a:avLst/>
          </a:prstGeom>
        </p:spPr>
        <p:txBody>
          <a:bodyPr vert="horz" wrap="square" lIns="0" tIns="0" rIns="0" bIns="0" rtlCol="0">
            <a:spAutoFit/>
          </a:bodyPr>
          <a:lstStyle/>
          <a:p>
            <a:pPr marL="397758" indent="-380883" defTabSz="1216123" eaLnBrk="0" fontAlgn="base" hangingPunct="0">
              <a:spcBef>
                <a:spcPts val="577"/>
              </a:spcBef>
              <a:spcAft>
                <a:spcPct val="0"/>
              </a:spcAft>
              <a:buClr>
                <a:srgbClr val="522D62"/>
              </a:buClr>
              <a:buFont typeface="Arial"/>
              <a:buChar char="–"/>
              <a:tabLst>
                <a:tab pos="1005834" algn="l"/>
                <a:tab pos="1006678" algn="l"/>
              </a:tabLst>
            </a:pPr>
            <a:r>
              <a:rPr sz="1862" b="1" dirty="0">
                <a:solidFill>
                  <a:srgbClr val="2C2C2C"/>
                </a:solidFill>
                <a:latin typeface="Calibri"/>
                <a:cs typeface="Calibri"/>
              </a:rPr>
              <a:t>Goals</a:t>
            </a:r>
            <a:endParaRPr sz="1862" dirty="0">
              <a:solidFill>
                <a:prstClr val="black"/>
              </a:solidFill>
              <a:latin typeface="Calibri"/>
              <a:cs typeface="Calibri"/>
            </a:endParaRPr>
          </a:p>
          <a:p>
            <a:pPr marL="928966" lvl="1" indent="-304030" defTabSz="1216123" eaLnBrk="0" fontAlgn="base" hangingPunct="0">
              <a:spcBef>
                <a:spcPts val="485"/>
              </a:spcBef>
              <a:spcAft>
                <a:spcPct val="0"/>
              </a:spcAft>
              <a:buClr>
                <a:srgbClr val="9A3A25"/>
              </a:buClr>
              <a:buFont typeface="Arial"/>
              <a:buChar char="•"/>
              <a:tabLst>
                <a:tab pos="1537042" algn="l"/>
                <a:tab pos="1537887" algn="l"/>
              </a:tabLst>
            </a:pPr>
            <a:r>
              <a:rPr lang="en-US" sz="1862" spc="-7" dirty="0">
                <a:solidFill>
                  <a:srgbClr val="2C2C2C"/>
                </a:solidFill>
                <a:latin typeface="Calibri"/>
                <a:cs typeface="Calibri"/>
              </a:rPr>
              <a:t>Provide mechanism for agile, targeted collection of novel/emerging variants and specimens harboring substitutions or mutations of interest </a:t>
            </a:r>
          </a:p>
          <a:p>
            <a:pPr marL="928966" lvl="1" indent="-304030" defTabSz="1216123" eaLnBrk="0" fontAlgn="base" hangingPunct="0">
              <a:spcBef>
                <a:spcPts val="446"/>
              </a:spcBef>
              <a:spcAft>
                <a:spcPct val="0"/>
              </a:spcAft>
              <a:buClr>
                <a:srgbClr val="9A3A25"/>
              </a:buClr>
              <a:buFont typeface="Arial"/>
              <a:buChar char="•"/>
              <a:tabLst>
                <a:tab pos="1537042" algn="l"/>
                <a:tab pos="1537887" algn="l"/>
              </a:tabLst>
            </a:pPr>
            <a:r>
              <a:rPr sz="1862" spc="-7" dirty="0">
                <a:solidFill>
                  <a:srgbClr val="2C2C2C"/>
                </a:solidFill>
                <a:latin typeface="Calibri"/>
                <a:cs typeface="Calibri"/>
              </a:rPr>
              <a:t>Isolation and </a:t>
            </a:r>
            <a:r>
              <a:rPr lang="en-US" sz="1862" spc="-7" dirty="0">
                <a:solidFill>
                  <a:srgbClr val="2C2C2C"/>
                </a:solidFill>
                <a:latin typeface="Calibri"/>
                <a:cs typeface="Calibri"/>
              </a:rPr>
              <a:t>phenotypic </a:t>
            </a:r>
            <a:r>
              <a:rPr sz="1862" spc="-13" dirty="0">
                <a:solidFill>
                  <a:srgbClr val="2C2C2C"/>
                </a:solidFill>
                <a:latin typeface="Calibri"/>
                <a:cs typeface="Calibri"/>
              </a:rPr>
              <a:t>characterization </a:t>
            </a:r>
            <a:r>
              <a:rPr sz="1862" spc="-7" dirty="0">
                <a:solidFill>
                  <a:srgbClr val="2C2C2C"/>
                </a:solidFill>
                <a:latin typeface="Calibri"/>
                <a:cs typeface="Calibri"/>
              </a:rPr>
              <a:t>of virus</a:t>
            </a:r>
            <a:r>
              <a:rPr lang="en-US" sz="1862" spc="80" dirty="0">
                <a:solidFill>
                  <a:srgbClr val="2C2C2C"/>
                </a:solidFill>
                <a:latin typeface="Calibri"/>
                <a:cs typeface="Calibri"/>
              </a:rPr>
              <a:t>es</a:t>
            </a:r>
            <a:endParaRPr sz="1862" dirty="0">
              <a:solidFill>
                <a:prstClr val="black"/>
              </a:solidFill>
              <a:latin typeface="Calibri"/>
              <a:cs typeface="Calibri"/>
            </a:endParaRPr>
          </a:p>
          <a:p>
            <a:pPr marL="397758" indent="-380883" defTabSz="1216123" eaLnBrk="0" fontAlgn="base" hangingPunct="0">
              <a:spcBef>
                <a:spcPts val="532"/>
              </a:spcBef>
              <a:spcAft>
                <a:spcPct val="0"/>
              </a:spcAft>
              <a:buClr>
                <a:srgbClr val="522D62"/>
              </a:buClr>
              <a:buFont typeface="Arial"/>
              <a:buChar char="–"/>
              <a:tabLst>
                <a:tab pos="1005834" algn="l"/>
                <a:tab pos="1006678" algn="l"/>
              </a:tabLst>
            </a:pPr>
            <a:r>
              <a:rPr lang="en-US" sz="1862" b="1" dirty="0">
                <a:solidFill>
                  <a:srgbClr val="2D2D2D"/>
                </a:solidFill>
                <a:latin typeface="Calibri" panose="020F0502020204030204" pitchFamily="34" charset="0"/>
              </a:rPr>
              <a:t>Revised guidance for Enhanced Surveillance announced 11/29/2021 *</a:t>
            </a:r>
            <a:endParaRPr lang="en-US" sz="1862" b="1" spc="-20" dirty="0">
              <a:solidFill>
                <a:srgbClr val="2C2C2C"/>
              </a:solidFill>
              <a:latin typeface="Calibri"/>
              <a:cs typeface="Calibri"/>
            </a:endParaRPr>
          </a:p>
          <a:p>
            <a:pPr marL="853815" lvl="1" indent="-380883" defTabSz="1216123" eaLnBrk="0" fontAlgn="base" hangingPunct="0">
              <a:spcBef>
                <a:spcPts val="532"/>
              </a:spcBef>
              <a:spcAft>
                <a:spcPct val="0"/>
              </a:spcAft>
              <a:buClr>
                <a:srgbClr val="522D62"/>
              </a:buClr>
              <a:buFont typeface="Arial"/>
              <a:buChar char="–"/>
              <a:tabLst>
                <a:tab pos="1005834" algn="l"/>
                <a:tab pos="1006678" algn="l"/>
              </a:tabLst>
            </a:pPr>
            <a:r>
              <a:rPr lang="en-US" sz="1862" b="1" spc="-20" dirty="0">
                <a:solidFill>
                  <a:srgbClr val="2C2C2C"/>
                </a:solidFill>
                <a:latin typeface="Calibri"/>
                <a:cs typeface="Calibri"/>
              </a:rPr>
              <a:t>ES21-01 – S gene target failure (SGTF)</a:t>
            </a:r>
            <a:endParaRPr sz="1862" dirty="0">
              <a:solidFill>
                <a:prstClr val="black"/>
              </a:solidFill>
              <a:latin typeface="Calibri"/>
              <a:cs typeface="Calibri"/>
            </a:endParaRPr>
          </a:p>
          <a:p>
            <a:pPr marL="1385023" lvl="2" indent="-304030" defTabSz="1216123" eaLnBrk="0" fontAlgn="base" hangingPunct="0">
              <a:spcBef>
                <a:spcPts val="479"/>
              </a:spcBef>
              <a:spcAft>
                <a:spcPct val="0"/>
              </a:spcAft>
              <a:buClr>
                <a:srgbClr val="9A3A25"/>
              </a:buClr>
              <a:buFont typeface="Arial"/>
              <a:buChar char="•"/>
              <a:tabLst>
                <a:tab pos="1537042" algn="l"/>
                <a:tab pos="1537887" algn="l"/>
              </a:tabLst>
            </a:pPr>
            <a:r>
              <a:rPr lang="en-US" sz="1862" spc="-13" dirty="0">
                <a:solidFill>
                  <a:srgbClr val="2C2C2C"/>
                </a:solidFill>
                <a:latin typeface="Calibri"/>
                <a:cs typeface="Calibri"/>
              </a:rPr>
              <a:t>Target </a:t>
            </a:r>
            <a:r>
              <a:rPr lang="en-US" sz="1862" b="1" spc="-13" dirty="0">
                <a:solidFill>
                  <a:srgbClr val="2C2C2C"/>
                </a:solidFill>
                <a:latin typeface="Calibri"/>
                <a:cs typeface="Calibri"/>
              </a:rPr>
              <a:t>potential</a:t>
            </a:r>
            <a:r>
              <a:rPr lang="en-US" sz="1862" spc="-13" dirty="0">
                <a:solidFill>
                  <a:srgbClr val="2C2C2C"/>
                </a:solidFill>
                <a:latin typeface="Calibri"/>
                <a:cs typeface="Calibri"/>
              </a:rPr>
              <a:t> Omicron (B.1.1.529) for identification and submission to CDC for verification (if needed) and for further characterization </a:t>
            </a:r>
          </a:p>
          <a:p>
            <a:pPr marL="1385023" lvl="2" indent="-304030" defTabSz="1216123" eaLnBrk="0" fontAlgn="base" hangingPunct="0">
              <a:spcBef>
                <a:spcPts val="479"/>
              </a:spcBef>
              <a:spcAft>
                <a:spcPct val="0"/>
              </a:spcAft>
              <a:buClr>
                <a:srgbClr val="9A3A25"/>
              </a:buClr>
              <a:buFont typeface="Arial"/>
              <a:buChar char="•"/>
              <a:tabLst>
                <a:tab pos="1537042" algn="l"/>
                <a:tab pos="1537887" algn="l"/>
              </a:tabLst>
            </a:pPr>
            <a:r>
              <a:rPr lang="en-US" sz="1862" spc="-13" dirty="0">
                <a:solidFill>
                  <a:srgbClr val="2C2C2C"/>
                </a:solidFill>
                <a:latin typeface="Calibri"/>
                <a:cs typeface="Calibri"/>
              </a:rPr>
              <a:t>Note there are other lineages circulating at low proportion that will yield SGTF with some assays </a:t>
            </a:r>
          </a:p>
          <a:p>
            <a:pPr marL="245739" indent="-380883" defTabSz="1216123" eaLnBrk="0" fontAlgn="base" hangingPunct="0">
              <a:spcBef>
                <a:spcPts val="532"/>
              </a:spcBef>
              <a:spcAft>
                <a:spcPct val="0"/>
              </a:spcAft>
              <a:buClr>
                <a:srgbClr val="522D62"/>
              </a:buClr>
              <a:buFont typeface="Arial"/>
              <a:buChar char="–"/>
              <a:tabLst>
                <a:tab pos="1005834" algn="l"/>
                <a:tab pos="1006678" algn="l"/>
              </a:tabLst>
              <a:defRPr/>
            </a:pPr>
            <a:r>
              <a:rPr lang="en-US" sz="1862" b="1" spc="-20" dirty="0">
                <a:solidFill>
                  <a:srgbClr val="2C2C2C"/>
                </a:solidFill>
                <a:latin typeface="Calibri"/>
                <a:cs typeface="Calibri"/>
              </a:rPr>
              <a:t>Resulted in first Omicron specimens detected on 12/01/2021 </a:t>
            </a:r>
          </a:p>
          <a:p>
            <a:pPr marL="853815" lvl="1" indent="-380883" defTabSz="1216123" eaLnBrk="0" fontAlgn="base" hangingPunct="0">
              <a:spcBef>
                <a:spcPts val="532"/>
              </a:spcBef>
              <a:spcAft>
                <a:spcPct val="0"/>
              </a:spcAft>
              <a:buClr>
                <a:srgbClr val="522D62"/>
              </a:buClr>
              <a:buFont typeface="Arial"/>
              <a:buChar char="–"/>
              <a:tabLst>
                <a:tab pos="1005834" algn="l"/>
                <a:tab pos="1006678" algn="l"/>
              </a:tabLst>
              <a:defRPr/>
            </a:pPr>
            <a:r>
              <a:rPr lang="en-US" sz="1862" spc="-20" dirty="0">
                <a:solidFill>
                  <a:srgbClr val="2C2C2C"/>
                </a:solidFill>
                <a:latin typeface="Calibri"/>
                <a:cs typeface="Calibri"/>
              </a:rPr>
              <a:t>Additional detections on 12/02 and 12/03/2021</a:t>
            </a:r>
          </a:p>
          <a:p>
            <a:pPr marL="853815" lvl="1" indent="-380883" defTabSz="1216123" eaLnBrk="0" fontAlgn="base" hangingPunct="0">
              <a:spcBef>
                <a:spcPts val="532"/>
              </a:spcBef>
              <a:spcAft>
                <a:spcPct val="0"/>
              </a:spcAft>
              <a:buClr>
                <a:srgbClr val="522D62"/>
              </a:buClr>
              <a:buFont typeface="Arial"/>
              <a:buChar char="–"/>
              <a:tabLst>
                <a:tab pos="1005834" algn="l"/>
                <a:tab pos="1006678" algn="l"/>
              </a:tabLst>
              <a:defRPr/>
            </a:pPr>
            <a:r>
              <a:rPr lang="en-US" sz="1862" spc="-20" dirty="0">
                <a:solidFill>
                  <a:srgbClr val="2C2C2C"/>
                </a:solidFill>
                <a:latin typeface="Calibri"/>
                <a:cs typeface="Calibri"/>
              </a:rPr>
              <a:t>Clinical diagnostic labs and/or state public health labs sending in representative specimens</a:t>
            </a:r>
          </a:p>
          <a:p>
            <a:pPr marL="472917" lvl="1" defTabSz="1216123" eaLnBrk="0" fontAlgn="base" hangingPunct="0">
              <a:spcBef>
                <a:spcPts val="479"/>
              </a:spcBef>
              <a:spcAft>
                <a:spcPct val="0"/>
              </a:spcAft>
              <a:buClr>
                <a:srgbClr val="9A3A25"/>
              </a:buClr>
              <a:tabLst>
                <a:tab pos="1537042" algn="l"/>
                <a:tab pos="1537887" algn="l"/>
              </a:tabLst>
            </a:pPr>
            <a:r>
              <a:rPr lang="en-US" sz="1862" spc="-13" dirty="0">
                <a:solidFill>
                  <a:srgbClr val="2C2C2C"/>
                </a:solidFill>
                <a:latin typeface="Calibri"/>
                <a:cs typeface="Calibri"/>
              </a:rPr>
              <a:t>* </a:t>
            </a:r>
            <a:r>
              <a:rPr lang="en-US" sz="1862" spc="-13" dirty="0">
                <a:solidFill>
                  <a:srgbClr val="2C2C2C"/>
                </a:solidFill>
                <a:latin typeface="Calibri"/>
                <a:cs typeface="Calibri"/>
                <a:hlinkClick r:id="rId6"/>
              </a:rPr>
              <a:t>https://www.aphl.org/programs/preparedness/Crisis-Management/Documents/NS3-Submission-Guidance.pdf</a:t>
            </a:r>
            <a:endParaRPr lang="en-US" sz="1862" dirty="0">
              <a:solidFill>
                <a:prstClr val="black"/>
              </a:solidFill>
              <a:latin typeface="Calibri"/>
              <a:cs typeface="Calibri"/>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F83CF4-F8E7-4A9D-858E-0333815D58DD}"/>
              </a:ext>
            </a:extLst>
          </p:cNvPr>
          <p:cNvSpPr>
            <a:spLocks noGrp="1"/>
          </p:cNvSpPr>
          <p:nvPr>
            <p:ph type="title"/>
          </p:nvPr>
        </p:nvSpPr>
        <p:spPr/>
        <p:txBody>
          <a:bodyPr/>
          <a:lstStyle/>
          <a:p>
            <a:r>
              <a:rPr lang="en-US" dirty="0"/>
              <a:t>National Estimates of SARS-CoV-2 Lineages</a:t>
            </a:r>
            <a:br>
              <a:rPr lang="en-US" dirty="0"/>
            </a:br>
            <a:endParaRPr lang="en-US" dirty="0"/>
          </a:p>
        </p:txBody>
      </p:sp>
      <p:sp>
        <p:nvSpPr>
          <p:cNvPr id="5" name="Text Placeholder 4">
            <a:extLst>
              <a:ext uri="{FF2B5EF4-FFF2-40B4-BE49-F238E27FC236}">
                <a16:creationId xmlns:a16="http://schemas.microsoft.com/office/drawing/2014/main" id="{7FCA8A88-E17C-4B81-8170-577FC8EE17BB}"/>
              </a:ext>
            </a:extLst>
          </p:cNvPr>
          <p:cNvSpPr>
            <a:spLocks noGrp="1"/>
          </p:cNvSpPr>
          <p:nvPr>
            <p:ph type="body" sz="quarter" idx="10"/>
          </p:nvPr>
        </p:nvSpPr>
        <p:spPr>
          <a:xfrm>
            <a:off x="739058" y="1025637"/>
            <a:ext cx="4036572" cy="4444561"/>
          </a:xfrm>
        </p:spPr>
        <p:txBody>
          <a:bodyPr/>
          <a:lstStyle/>
          <a:p>
            <a:r>
              <a:rPr lang="en-US" dirty="0"/>
              <a:t>Delta is estimated at 99.9%</a:t>
            </a:r>
          </a:p>
          <a:p>
            <a:pPr lvl="1"/>
            <a:r>
              <a:rPr lang="en-US" dirty="0"/>
              <a:t>Includes AY.3-AY.120 sublineages</a:t>
            </a:r>
          </a:p>
          <a:p>
            <a:pPr lvl="1"/>
            <a:r>
              <a:rPr lang="en-US" dirty="0"/>
              <a:t>AY.1 and AY.2</a:t>
            </a:r>
          </a:p>
          <a:p>
            <a:pPr lvl="2"/>
            <a:r>
              <a:rPr lang="en-US" dirty="0"/>
              <a:t>0.1% or less</a:t>
            </a:r>
          </a:p>
          <a:p>
            <a:r>
              <a:rPr lang="en-US" dirty="0"/>
              <a:t>Omicron detected in baseline surveillance </a:t>
            </a:r>
          </a:p>
          <a:p>
            <a:pPr lvl="1"/>
            <a:r>
              <a:rPr lang="en-US" dirty="0"/>
              <a:t>Period ending 12/3/2021</a:t>
            </a:r>
          </a:p>
        </p:txBody>
      </p:sp>
      <p:sp>
        <p:nvSpPr>
          <p:cNvPr id="6" name="Rectangle 5">
            <a:hlinkClick r:id="rId3"/>
            <a:extLst>
              <a:ext uri="{FF2B5EF4-FFF2-40B4-BE49-F238E27FC236}">
                <a16:creationId xmlns:a16="http://schemas.microsoft.com/office/drawing/2014/main" id="{21AE5C81-D077-4745-99E4-785665364555}"/>
              </a:ext>
            </a:extLst>
          </p:cNvPr>
          <p:cNvSpPr/>
          <p:nvPr/>
        </p:nvSpPr>
        <p:spPr>
          <a:xfrm>
            <a:off x="4953172" y="6011436"/>
            <a:ext cx="5564359" cy="317459"/>
          </a:xfrm>
          <a:prstGeom prst="rect">
            <a:avLst/>
          </a:prstGeom>
        </p:spPr>
        <p:txBody>
          <a:bodyPr wrap="square">
            <a:spAutoFit/>
          </a:bodyPr>
          <a:lstStyle/>
          <a:p>
            <a:pPr defTabSz="1216152" eaLnBrk="0" fontAlgn="base" hangingPunct="0">
              <a:spcBef>
                <a:spcPct val="0"/>
              </a:spcBef>
              <a:spcAft>
                <a:spcPct val="0"/>
              </a:spcAft>
            </a:pPr>
            <a:r>
              <a:rPr lang="en-US" sz="1463" dirty="0">
                <a:solidFill>
                  <a:srgbClr val="0F56DC"/>
                </a:solidFill>
                <a:latin typeface="Myriad Web Pro" panose="020B0503030403020204" pitchFamily="34" charset="0"/>
              </a:rPr>
              <a:t>https://covid.cdc.gov/covid-data-tracker/#variant-proportions</a:t>
            </a:r>
          </a:p>
        </p:txBody>
      </p:sp>
      <p:sp>
        <p:nvSpPr>
          <p:cNvPr id="8" name="TextBox 7">
            <a:extLst>
              <a:ext uri="{FF2B5EF4-FFF2-40B4-BE49-F238E27FC236}">
                <a16:creationId xmlns:a16="http://schemas.microsoft.com/office/drawing/2014/main" id="{136505B1-7E88-4F77-8135-CC6C5C74E443}"/>
              </a:ext>
            </a:extLst>
          </p:cNvPr>
          <p:cNvSpPr txBox="1"/>
          <p:nvPr/>
        </p:nvSpPr>
        <p:spPr>
          <a:xfrm>
            <a:off x="4953173" y="5737483"/>
            <a:ext cx="3134191" cy="337913"/>
          </a:xfrm>
          <a:prstGeom prst="rect">
            <a:avLst/>
          </a:prstGeom>
          <a:noFill/>
        </p:spPr>
        <p:txBody>
          <a:bodyPr wrap="none" rtlCol="0">
            <a:spAutoFit/>
          </a:bodyPr>
          <a:lstStyle/>
          <a:p>
            <a:pPr defTabSz="1216152" eaLnBrk="0" fontAlgn="base" hangingPunct="0">
              <a:spcBef>
                <a:spcPct val="0"/>
              </a:spcBef>
              <a:spcAft>
                <a:spcPct val="0"/>
              </a:spcAft>
            </a:pPr>
            <a:r>
              <a:rPr lang="en-US" sz="1596" i="1" dirty="0">
                <a:solidFill>
                  <a:srgbClr val="000000"/>
                </a:solidFill>
                <a:latin typeface="Calibri" panose="020F0502020204030204" pitchFamily="34" charset="0"/>
              </a:rPr>
              <a:t>Nowcast Data updated 11/24/2021</a:t>
            </a:r>
          </a:p>
        </p:txBody>
      </p:sp>
      <p:pic>
        <p:nvPicPr>
          <p:cNvPr id="11" name="Picture 10" descr="Bar Graph showing national proportions of variants Weighted estimates for &gt;434,000 virus sequences collected 8/21/2021 – 11/13/2021, as of 11/24/2021. .&#10;Illustrates predominance of Delta over all other lineages as described in bullets. &#10;Embedded legend&#10;*   Other represents lineages circulating &lt;1% nationally in the previous 12 weeks.&#10;**    These data include Nowcast estimates, which are modeled projections that may differ from weighted estimates generated at later dates.&#10;#   Sublineages of Delta AY.3-120 are aggregated with B.1.617.2, and AY.1, and AY.2 are segregated">
            <a:extLst>
              <a:ext uri="{FF2B5EF4-FFF2-40B4-BE49-F238E27FC236}">
                <a16:creationId xmlns:a16="http://schemas.microsoft.com/office/drawing/2014/main" id="{826611A6-75DE-49B2-B02A-F3667FFC4DE7}"/>
              </a:ext>
            </a:extLst>
          </p:cNvPr>
          <p:cNvPicPr>
            <a:picLocks noChangeAspect="1"/>
          </p:cNvPicPr>
          <p:nvPr/>
        </p:nvPicPr>
        <p:blipFill>
          <a:blip r:embed="rId4"/>
          <a:stretch>
            <a:fillRect/>
          </a:stretch>
        </p:blipFill>
        <p:spPr>
          <a:xfrm>
            <a:off x="4906594" y="991790"/>
            <a:ext cx="6140573" cy="4304422"/>
          </a:xfrm>
          <a:prstGeom prst="rect">
            <a:avLst/>
          </a:prstGeom>
        </p:spPr>
      </p:pic>
    </p:spTree>
    <p:extLst>
      <p:ext uri="{BB962C8B-B14F-4D97-AF65-F5344CB8AC3E}">
        <p14:creationId xmlns:p14="http://schemas.microsoft.com/office/powerpoint/2010/main" val="356588692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B9F18D0-EB9C-4441-8B78-087C096BF84F}"/>
              </a:ext>
            </a:extLst>
          </p:cNvPr>
          <p:cNvSpPr txBox="1"/>
          <p:nvPr/>
        </p:nvSpPr>
        <p:spPr>
          <a:xfrm>
            <a:off x="802681" y="2046369"/>
            <a:ext cx="3584702" cy="926197"/>
          </a:xfrm>
          <a:prstGeom prst="rect">
            <a:avLst/>
          </a:prstGeom>
        </p:spPr>
        <p:txBody>
          <a:bodyPr vert="horz" lIns="91214" tIns="45607" rIns="91214" bIns="45607" rtlCol="0" anchor="b">
            <a:normAutofit/>
          </a:bodyPr>
          <a:lstStyle/>
          <a:p>
            <a:pPr defTabSz="912205">
              <a:lnSpc>
                <a:spcPct val="90000"/>
              </a:lnSpc>
              <a:spcBef>
                <a:spcPts val="998"/>
              </a:spcBef>
              <a:defRPr/>
            </a:pPr>
            <a:endParaRPr lang="en-US" sz="798">
              <a:solidFill>
                <a:prstClr val="white"/>
              </a:solidFill>
              <a:latin typeface="Calibri" panose="020F0502020204030204"/>
              <a:sym typeface="Helvetica Neue Medium"/>
            </a:endParaRPr>
          </a:p>
        </p:txBody>
      </p:sp>
      <p:sp>
        <p:nvSpPr>
          <p:cNvPr id="79" name="Freeform: Shape 65">
            <a:extLst>
              <a:ext uri="{FF2B5EF4-FFF2-40B4-BE49-F238E27FC236}">
                <a16:creationId xmlns:a16="http://schemas.microsoft.com/office/drawing/2014/main" id="{F27E9F68-4C6B-44CF-905B-98EC49DD3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0103" y="8483"/>
            <a:ext cx="6561735" cy="6841034"/>
          </a:xfrm>
          <a:custGeom>
            <a:avLst/>
            <a:gdLst>
              <a:gd name="connsiteX0" fmla="*/ 73610 w 6578009"/>
              <a:gd name="connsiteY0" fmla="*/ 0 h 6858000"/>
              <a:gd name="connsiteX1" fmla="*/ 6578009 w 6578009"/>
              <a:gd name="connsiteY1" fmla="*/ 0 h 6858000"/>
              <a:gd name="connsiteX2" fmla="*/ 6578009 w 6578009"/>
              <a:gd name="connsiteY2" fmla="*/ 6858000 h 6858000"/>
              <a:gd name="connsiteX3" fmla="*/ 2947297 w 6578009"/>
              <a:gd name="connsiteY3" fmla="*/ 6858000 h 6858000"/>
              <a:gd name="connsiteX4" fmla="*/ 2740229 w 6578009"/>
              <a:gd name="connsiteY4" fmla="*/ 6703632 h 6858000"/>
              <a:gd name="connsiteX5" fmla="*/ 0 w 6578009"/>
              <a:gd name="connsiteY5" fmla="*/ 1026053 h 6858000"/>
              <a:gd name="connsiteX6" fmla="*/ 37438 w 6578009"/>
              <a:gd name="connsiteY6" fmla="*/ 2846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8009" h="6858000">
                <a:moveTo>
                  <a:pt x="73610" y="0"/>
                </a:moveTo>
                <a:lnTo>
                  <a:pt x="6578009" y="0"/>
                </a:lnTo>
                <a:lnTo>
                  <a:pt x="6578009" y="6858000"/>
                </a:lnTo>
                <a:lnTo>
                  <a:pt x="2947297" y="6858000"/>
                </a:lnTo>
                <a:lnTo>
                  <a:pt x="2740229" y="6703632"/>
                </a:lnTo>
                <a:cubicBezTo>
                  <a:pt x="1070445" y="5375192"/>
                  <a:pt x="0" y="3325631"/>
                  <a:pt x="0" y="1026053"/>
                </a:cubicBezTo>
                <a:cubicBezTo>
                  <a:pt x="0" y="775760"/>
                  <a:pt x="12683" y="528427"/>
                  <a:pt x="37438" y="28466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2205">
              <a:defRPr/>
            </a:pPr>
            <a:endParaRPr lang="en-US" sz="1796">
              <a:solidFill>
                <a:prstClr val="white"/>
              </a:solidFill>
              <a:latin typeface="Calibri" panose="020F0502020204030204"/>
              <a:sym typeface="Helvetica Neue Medium"/>
            </a:endParaRPr>
          </a:p>
        </p:txBody>
      </p:sp>
      <p:sp>
        <p:nvSpPr>
          <p:cNvPr id="80" name="Freeform: Shape 67">
            <a:extLst>
              <a:ext uri="{FF2B5EF4-FFF2-40B4-BE49-F238E27FC236}">
                <a16:creationId xmlns:a16="http://schemas.microsoft.com/office/drawing/2014/main" id="{963C26DC-8AFA-4023-B207-F7664781D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58096" y="8483"/>
            <a:ext cx="6403742" cy="6841034"/>
          </a:xfrm>
          <a:custGeom>
            <a:avLst/>
            <a:gdLst>
              <a:gd name="connsiteX0" fmla="*/ 6344630 w 6419624"/>
              <a:gd name="connsiteY0" fmla="*/ 0 h 6858000"/>
              <a:gd name="connsiteX1" fmla="*/ 0 w 6419624"/>
              <a:gd name="connsiteY1" fmla="*/ 0 h 6858000"/>
              <a:gd name="connsiteX2" fmla="*/ 0 w 6419624"/>
              <a:gd name="connsiteY2" fmla="*/ 6858000 h 6858000"/>
              <a:gd name="connsiteX3" fmla="*/ 3344107 w 6419624"/>
              <a:gd name="connsiteY3" fmla="*/ 6858000 h 6858000"/>
              <a:gd name="connsiteX4" fmla="*/ 3509562 w 6419624"/>
              <a:gd name="connsiteY4" fmla="*/ 6745502 h 6858000"/>
              <a:gd name="connsiteX5" fmla="*/ 6419624 w 6419624"/>
              <a:gd name="connsiteY5" fmla="*/ 1026052 h 6858000"/>
              <a:gd name="connsiteX6" fmla="*/ 6383100 w 6419624"/>
              <a:gd name="connsiteY6" fmla="*/ 3027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9624" h="6858000">
                <a:moveTo>
                  <a:pt x="6344630" y="0"/>
                </a:moveTo>
                <a:lnTo>
                  <a:pt x="0" y="0"/>
                </a:lnTo>
                <a:lnTo>
                  <a:pt x="0" y="6858000"/>
                </a:lnTo>
                <a:lnTo>
                  <a:pt x="3344107" y="6858000"/>
                </a:lnTo>
                <a:lnTo>
                  <a:pt x="3509562" y="6745502"/>
                </a:lnTo>
                <a:cubicBezTo>
                  <a:pt x="5273452" y="5459025"/>
                  <a:pt x="6419624" y="3376391"/>
                  <a:pt x="6419624" y="1026052"/>
                </a:cubicBezTo>
                <a:cubicBezTo>
                  <a:pt x="6419624" y="781861"/>
                  <a:pt x="6407252" y="540560"/>
                  <a:pt x="6383100" y="30274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2205">
              <a:defRPr/>
            </a:pPr>
            <a:endParaRPr lang="en-US" sz="1796">
              <a:solidFill>
                <a:prstClr val="white"/>
              </a:solidFill>
              <a:latin typeface="Calibri" panose="020F0502020204030204"/>
              <a:sym typeface="Helvetica Neue Medium"/>
            </a:endParaRPr>
          </a:p>
        </p:txBody>
      </p:sp>
      <p:sp>
        <p:nvSpPr>
          <p:cNvPr id="8" name="TextBox 7">
            <a:extLst>
              <a:ext uri="{FF2B5EF4-FFF2-40B4-BE49-F238E27FC236}">
                <a16:creationId xmlns:a16="http://schemas.microsoft.com/office/drawing/2014/main" id="{E8D9D8F2-377E-4F52-8319-774BB0D24D8D}"/>
              </a:ext>
            </a:extLst>
          </p:cNvPr>
          <p:cNvSpPr txBox="1"/>
          <p:nvPr/>
        </p:nvSpPr>
        <p:spPr>
          <a:xfrm>
            <a:off x="234353" y="3086502"/>
            <a:ext cx="6338845" cy="583558"/>
          </a:xfrm>
          <a:prstGeom prst="rect">
            <a:avLst/>
          </a:prstGeom>
          <a:noFill/>
        </p:spPr>
        <p:txBody>
          <a:bodyPr wrap="square">
            <a:spAutoFit/>
          </a:bodyPr>
          <a:lstStyle/>
          <a:p>
            <a:pPr defTabSz="912205"/>
            <a:r>
              <a:rPr lang="en-US" sz="3192" kern="0" dirty="0">
                <a:solidFill>
                  <a:prstClr val="white"/>
                </a:solidFill>
                <a:latin typeface="Calibri" panose="020F0502020204030204"/>
                <a:sym typeface="Helvetica Neue Medium"/>
              </a:rPr>
              <a:t> Amber Vasquez, MD, MPH</a:t>
            </a:r>
            <a:endParaRPr lang="en-US" sz="3192" b="1" i="1" dirty="0">
              <a:solidFill>
                <a:prstClr val="white"/>
              </a:solidFill>
              <a:latin typeface="Calibri" panose="020F0502020204030204"/>
              <a:sym typeface="Helvetica Neue Medium"/>
            </a:endParaRPr>
          </a:p>
        </p:txBody>
      </p:sp>
      <p:sp>
        <p:nvSpPr>
          <p:cNvPr id="4" name="Slide Number Placeholder 3">
            <a:extLst>
              <a:ext uri="{FF2B5EF4-FFF2-40B4-BE49-F238E27FC236}">
                <a16:creationId xmlns:a16="http://schemas.microsoft.com/office/drawing/2014/main" id="{95F9ED1C-B359-4E0B-AE43-3B4427297EFF}"/>
              </a:ext>
            </a:extLst>
          </p:cNvPr>
          <p:cNvSpPr>
            <a:spLocks noGrp="1"/>
          </p:cNvSpPr>
          <p:nvPr>
            <p:ph type="sldNum" sz="quarter" idx="12"/>
          </p:nvPr>
        </p:nvSpPr>
        <p:spPr/>
        <p:txBody>
          <a:bodyPr/>
          <a:lstStyle/>
          <a:p>
            <a:pPr defTabSz="912205"/>
            <a:fld id="{221967DE-AA84-4DFD-815B-4215F81F8E8F}" type="slidenum">
              <a:rPr lang="en-US">
                <a:solidFill>
                  <a:prstClr val="white">
                    <a:tint val="75000"/>
                  </a:prstClr>
                </a:solidFill>
                <a:latin typeface="Calibri" panose="020F0502020204030204"/>
                <a:sym typeface="Helvetica Neue Medium"/>
              </a:rPr>
              <a:pPr defTabSz="912205"/>
              <a:t>4</a:t>
            </a:fld>
            <a:endParaRPr lang="en-US">
              <a:solidFill>
                <a:prstClr val="white">
                  <a:tint val="75000"/>
                </a:prstClr>
              </a:solidFill>
              <a:latin typeface="Calibri" panose="020F0502020204030204"/>
              <a:sym typeface="Helvetica Neue Medium"/>
            </a:endParaRPr>
          </a:p>
        </p:txBody>
      </p:sp>
      <p:sp>
        <p:nvSpPr>
          <p:cNvPr id="12" name="TextBox 11">
            <a:extLst>
              <a:ext uri="{FF2B5EF4-FFF2-40B4-BE49-F238E27FC236}">
                <a16:creationId xmlns:a16="http://schemas.microsoft.com/office/drawing/2014/main" id="{9DDF1B85-2E3F-4D2E-B9ED-53F3F3D62AF0}"/>
              </a:ext>
            </a:extLst>
          </p:cNvPr>
          <p:cNvSpPr txBox="1"/>
          <p:nvPr/>
        </p:nvSpPr>
        <p:spPr>
          <a:xfrm>
            <a:off x="275595" y="2439723"/>
            <a:ext cx="6083371" cy="644920"/>
          </a:xfrm>
          <a:prstGeom prst="rect">
            <a:avLst/>
          </a:prstGeom>
          <a:noFill/>
        </p:spPr>
        <p:txBody>
          <a:bodyPr wrap="square">
            <a:spAutoFit/>
          </a:bodyPr>
          <a:lstStyle/>
          <a:p>
            <a:pPr defTabSz="912205"/>
            <a:r>
              <a:rPr lang="en-US" sz="3591" b="1" i="1" dirty="0" err="1">
                <a:solidFill>
                  <a:prstClr val="white"/>
                </a:solidFill>
                <a:latin typeface="Calibri" panose="020F0502020204030204"/>
                <a:sym typeface="Helvetica Neue Medium"/>
              </a:rPr>
              <a:t>Molnupiravir</a:t>
            </a:r>
            <a:r>
              <a:rPr lang="en-US" sz="3591" b="1" i="1">
                <a:solidFill>
                  <a:prstClr val="white"/>
                </a:solidFill>
                <a:latin typeface="Calibri" panose="020F0502020204030204"/>
                <a:sym typeface="Helvetica Neue Medium"/>
              </a:rPr>
              <a:t> Update</a:t>
            </a:r>
            <a:endParaRPr lang="en-US" sz="3591" dirty="0">
              <a:solidFill>
                <a:prstClr val="white"/>
              </a:solidFill>
              <a:latin typeface="Calibri" panose="020F0502020204030204"/>
              <a:sym typeface="Helvetica Neue Medium"/>
            </a:endParaRPr>
          </a:p>
        </p:txBody>
      </p:sp>
      <p:pic>
        <p:nvPicPr>
          <p:cNvPr id="2" name="Picture 1">
            <a:extLst>
              <a:ext uri="{FF2B5EF4-FFF2-40B4-BE49-F238E27FC236}">
                <a16:creationId xmlns:a16="http://schemas.microsoft.com/office/drawing/2014/main" id="{4FB3A3D4-884D-47BB-8CCA-61AA92E8BA4D}"/>
              </a:ext>
            </a:extLst>
          </p:cNvPr>
          <p:cNvPicPr>
            <a:picLocks noChangeAspect="1"/>
          </p:cNvPicPr>
          <p:nvPr/>
        </p:nvPicPr>
        <p:blipFill>
          <a:blip r:embed="rId3"/>
          <a:stretch>
            <a:fillRect/>
          </a:stretch>
        </p:blipFill>
        <p:spPr>
          <a:xfrm>
            <a:off x="8758063" y="1055964"/>
            <a:ext cx="2398883" cy="3108960"/>
          </a:xfrm>
          <a:prstGeom prst="rect">
            <a:avLst/>
          </a:prstGeom>
        </p:spPr>
      </p:pic>
    </p:spTree>
    <p:extLst>
      <p:ext uri="{BB962C8B-B14F-4D97-AF65-F5344CB8AC3E}">
        <p14:creationId xmlns:p14="http://schemas.microsoft.com/office/powerpoint/2010/main" val="270996562"/>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279244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B9F18D0-EB9C-4441-8B78-087C096BF84F}"/>
              </a:ext>
            </a:extLst>
          </p:cNvPr>
          <p:cNvSpPr txBox="1"/>
          <p:nvPr/>
        </p:nvSpPr>
        <p:spPr>
          <a:xfrm>
            <a:off x="802681" y="2046369"/>
            <a:ext cx="3584702" cy="926197"/>
          </a:xfrm>
          <a:prstGeom prst="rect">
            <a:avLst/>
          </a:prstGeom>
        </p:spPr>
        <p:txBody>
          <a:bodyPr vert="horz" lIns="91214" tIns="45607" rIns="91214" bIns="45607" rtlCol="0" anchor="b">
            <a:normAutofit/>
          </a:bodyPr>
          <a:lstStyle/>
          <a:p>
            <a:pPr defTabSz="912205">
              <a:lnSpc>
                <a:spcPct val="90000"/>
              </a:lnSpc>
              <a:spcBef>
                <a:spcPts val="998"/>
              </a:spcBef>
              <a:defRPr/>
            </a:pPr>
            <a:endParaRPr lang="en-US" sz="798">
              <a:solidFill>
                <a:prstClr val="white"/>
              </a:solidFill>
              <a:latin typeface="Calibri" panose="020F0502020204030204"/>
              <a:sym typeface="Helvetica Neue Medium"/>
            </a:endParaRPr>
          </a:p>
        </p:txBody>
      </p:sp>
      <p:sp>
        <p:nvSpPr>
          <p:cNvPr id="79" name="Freeform: Shape 65">
            <a:extLst>
              <a:ext uri="{FF2B5EF4-FFF2-40B4-BE49-F238E27FC236}">
                <a16:creationId xmlns:a16="http://schemas.microsoft.com/office/drawing/2014/main" id="{F27E9F68-4C6B-44CF-905B-98EC49DD3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0103" y="8483"/>
            <a:ext cx="6561735" cy="6841034"/>
          </a:xfrm>
          <a:custGeom>
            <a:avLst/>
            <a:gdLst>
              <a:gd name="connsiteX0" fmla="*/ 73610 w 6578009"/>
              <a:gd name="connsiteY0" fmla="*/ 0 h 6858000"/>
              <a:gd name="connsiteX1" fmla="*/ 6578009 w 6578009"/>
              <a:gd name="connsiteY1" fmla="*/ 0 h 6858000"/>
              <a:gd name="connsiteX2" fmla="*/ 6578009 w 6578009"/>
              <a:gd name="connsiteY2" fmla="*/ 6858000 h 6858000"/>
              <a:gd name="connsiteX3" fmla="*/ 2947297 w 6578009"/>
              <a:gd name="connsiteY3" fmla="*/ 6858000 h 6858000"/>
              <a:gd name="connsiteX4" fmla="*/ 2740229 w 6578009"/>
              <a:gd name="connsiteY4" fmla="*/ 6703632 h 6858000"/>
              <a:gd name="connsiteX5" fmla="*/ 0 w 6578009"/>
              <a:gd name="connsiteY5" fmla="*/ 1026053 h 6858000"/>
              <a:gd name="connsiteX6" fmla="*/ 37438 w 6578009"/>
              <a:gd name="connsiteY6" fmla="*/ 2846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8009" h="6858000">
                <a:moveTo>
                  <a:pt x="73610" y="0"/>
                </a:moveTo>
                <a:lnTo>
                  <a:pt x="6578009" y="0"/>
                </a:lnTo>
                <a:lnTo>
                  <a:pt x="6578009" y="6858000"/>
                </a:lnTo>
                <a:lnTo>
                  <a:pt x="2947297" y="6858000"/>
                </a:lnTo>
                <a:lnTo>
                  <a:pt x="2740229" y="6703632"/>
                </a:lnTo>
                <a:cubicBezTo>
                  <a:pt x="1070445" y="5375192"/>
                  <a:pt x="0" y="3325631"/>
                  <a:pt x="0" y="1026053"/>
                </a:cubicBezTo>
                <a:cubicBezTo>
                  <a:pt x="0" y="775760"/>
                  <a:pt x="12683" y="528427"/>
                  <a:pt x="37438" y="28466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2205">
              <a:defRPr/>
            </a:pPr>
            <a:endParaRPr lang="en-US" sz="1796">
              <a:solidFill>
                <a:prstClr val="white"/>
              </a:solidFill>
              <a:latin typeface="Calibri" panose="020F0502020204030204"/>
              <a:sym typeface="Helvetica Neue Medium"/>
            </a:endParaRPr>
          </a:p>
        </p:txBody>
      </p:sp>
      <p:sp>
        <p:nvSpPr>
          <p:cNvPr id="80" name="Freeform: Shape 67">
            <a:extLst>
              <a:ext uri="{FF2B5EF4-FFF2-40B4-BE49-F238E27FC236}">
                <a16:creationId xmlns:a16="http://schemas.microsoft.com/office/drawing/2014/main" id="{963C26DC-8AFA-4023-B207-F7664781D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58096" y="8483"/>
            <a:ext cx="6403742" cy="6841034"/>
          </a:xfrm>
          <a:custGeom>
            <a:avLst/>
            <a:gdLst>
              <a:gd name="connsiteX0" fmla="*/ 6344630 w 6419624"/>
              <a:gd name="connsiteY0" fmla="*/ 0 h 6858000"/>
              <a:gd name="connsiteX1" fmla="*/ 0 w 6419624"/>
              <a:gd name="connsiteY1" fmla="*/ 0 h 6858000"/>
              <a:gd name="connsiteX2" fmla="*/ 0 w 6419624"/>
              <a:gd name="connsiteY2" fmla="*/ 6858000 h 6858000"/>
              <a:gd name="connsiteX3" fmla="*/ 3344107 w 6419624"/>
              <a:gd name="connsiteY3" fmla="*/ 6858000 h 6858000"/>
              <a:gd name="connsiteX4" fmla="*/ 3509562 w 6419624"/>
              <a:gd name="connsiteY4" fmla="*/ 6745502 h 6858000"/>
              <a:gd name="connsiteX5" fmla="*/ 6419624 w 6419624"/>
              <a:gd name="connsiteY5" fmla="*/ 1026052 h 6858000"/>
              <a:gd name="connsiteX6" fmla="*/ 6383100 w 6419624"/>
              <a:gd name="connsiteY6" fmla="*/ 3027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9624" h="6858000">
                <a:moveTo>
                  <a:pt x="6344630" y="0"/>
                </a:moveTo>
                <a:lnTo>
                  <a:pt x="0" y="0"/>
                </a:lnTo>
                <a:lnTo>
                  <a:pt x="0" y="6858000"/>
                </a:lnTo>
                <a:lnTo>
                  <a:pt x="3344107" y="6858000"/>
                </a:lnTo>
                <a:lnTo>
                  <a:pt x="3509562" y="6745502"/>
                </a:lnTo>
                <a:cubicBezTo>
                  <a:pt x="5273452" y="5459025"/>
                  <a:pt x="6419624" y="3376391"/>
                  <a:pt x="6419624" y="1026052"/>
                </a:cubicBezTo>
                <a:cubicBezTo>
                  <a:pt x="6419624" y="781861"/>
                  <a:pt x="6407252" y="540560"/>
                  <a:pt x="6383100" y="30274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2205">
              <a:defRPr/>
            </a:pPr>
            <a:endParaRPr lang="en-US" sz="1796">
              <a:solidFill>
                <a:prstClr val="white"/>
              </a:solidFill>
              <a:latin typeface="Calibri" panose="020F0502020204030204"/>
              <a:sym typeface="Helvetica Neue Medium"/>
            </a:endParaRPr>
          </a:p>
        </p:txBody>
      </p:sp>
      <p:sp>
        <p:nvSpPr>
          <p:cNvPr id="21" name="TextBox 20">
            <a:extLst>
              <a:ext uri="{FF2B5EF4-FFF2-40B4-BE49-F238E27FC236}">
                <a16:creationId xmlns:a16="http://schemas.microsoft.com/office/drawing/2014/main" id="{404D5CBD-622A-48B1-961D-BC7DADF792C7}"/>
              </a:ext>
            </a:extLst>
          </p:cNvPr>
          <p:cNvSpPr txBox="1"/>
          <p:nvPr/>
        </p:nvSpPr>
        <p:spPr>
          <a:xfrm>
            <a:off x="179990" y="2170122"/>
            <a:ext cx="6790666" cy="1105559"/>
          </a:xfrm>
          <a:prstGeom prst="rect">
            <a:avLst/>
          </a:prstGeom>
          <a:noFill/>
        </p:spPr>
        <p:txBody>
          <a:bodyPr wrap="square">
            <a:spAutoFit/>
          </a:bodyPr>
          <a:lstStyle/>
          <a:p>
            <a:pPr defTabSz="912205">
              <a:defRPr/>
            </a:pPr>
            <a:r>
              <a:rPr lang="en-US" sz="3292" b="1" i="1" dirty="0">
                <a:solidFill>
                  <a:prstClr val="white"/>
                </a:solidFill>
                <a:latin typeface="Calibri" panose="020F0502020204030204"/>
                <a:sym typeface="Helvetica Neue Medium"/>
              </a:rPr>
              <a:t>Addressing Diagnostic </a:t>
            </a:r>
          </a:p>
          <a:p>
            <a:pPr defTabSz="912205">
              <a:defRPr/>
            </a:pPr>
            <a:r>
              <a:rPr lang="en-US" sz="3292" b="1" i="1" dirty="0">
                <a:solidFill>
                  <a:prstClr val="white"/>
                </a:solidFill>
                <a:latin typeface="Calibri" panose="020F0502020204030204"/>
                <a:sym typeface="Helvetica Neue Medium"/>
              </a:rPr>
              <a:t>Challenges</a:t>
            </a:r>
            <a:endParaRPr lang="en-US" sz="3292" dirty="0">
              <a:solidFill>
                <a:prstClr val="white"/>
              </a:solidFill>
              <a:latin typeface="Calibri" panose="020F0502020204030204"/>
              <a:sym typeface="Helvetica Neue Medium"/>
            </a:endParaRPr>
          </a:p>
        </p:txBody>
      </p:sp>
      <p:sp>
        <p:nvSpPr>
          <p:cNvPr id="8" name="TextBox 7">
            <a:extLst>
              <a:ext uri="{FF2B5EF4-FFF2-40B4-BE49-F238E27FC236}">
                <a16:creationId xmlns:a16="http://schemas.microsoft.com/office/drawing/2014/main" id="{E8D9D8F2-377E-4F52-8319-774BB0D24D8D}"/>
              </a:ext>
            </a:extLst>
          </p:cNvPr>
          <p:cNvSpPr txBox="1"/>
          <p:nvPr/>
        </p:nvSpPr>
        <p:spPr>
          <a:xfrm>
            <a:off x="280259" y="3275681"/>
            <a:ext cx="6978380" cy="830227"/>
          </a:xfrm>
          <a:prstGeom prst="rect">
            <a:avLst/>
          </a:prstGeom>
          <a:noFill/>
        </p:spPr>
        <p:txBody>
          <a:bodyPr wrap="square">
            <a:spAutoFit/>
          </a:bodyPr>
          <a:lstStyle/>
          <a:p>
            <a:pPr defTabSz="912205"/>
            <a:r>
              <a:rPr lang="en-US" sz="2800" kern="0">
                <a:solidFill>
                  <a:prstClr val="white"/>
                </a:solidFill>
                <a:latin typeface="Calibri" panose="020F0502020204030204"/>
                <a:sym typeface="Helvetica Neue Medium"/>
              </a:rPr>
              <a:t>Matthew J. Binnicker, PhD, D(ABMM)</a:t>
            </a:r>
            <a:br>
              <a:rPr lang="en-US">
                <a:solidFill>
                  <a:prstClr val="white"/>
                </a:solidFill>
                <a:latin typeface="Calibri" panose="020F0502020204030204"/>
                <a:sym typeface="Helvetica Neue Medium"/>
              </a:rPr>
            </a:br>
            <a:endParaRPr lang="en-US" b="1">
              <a:solidFill>
                <a:prstClr val="white"/>
              </a:solidFill>
              <a:latin typeface="Calibri" panose="020F0502020204030204"/>
              <a:sym typeface="Helvetica Neue Medium"/>
            </a:endParaRPr>
          </a:p>
        </p:txBody>
      </p:sp>
      <p:sp>
        <p:nvSpPr>
          <p:cNvPr id="4" name="Slide Number Placeholder 3">
            <a:extLst>
              <a:ext uri="{FF2B5EF4-FFF2-40B4-BE49-F238E27FC236}">
                <a16:creationId xmlns:a16="http://schemas.microsoft.com/office/drawing/2014/main" id="{2C8EF330-51FE-4543-B89C-3E6AAA0D2830}"/>
              </a:ext>
            </a:extLst>
          </p:cNvPr>
          <p:cNvSpPr>
            <a:spLocks noGrp="1"/>
          </p:cNvSpPr>
          <p:nvPr>
            <p:ph type="sldNum" sz="quarter" idx="12"/>
          </p:nvPr>
        </p:nvSpPr>
        <p:spPr/>
        <p:txBody>
          <a:bodyPr/>
          <a:lstStyle/>
          <a:p>
            <a:pPr defTabSz="912205"/>
            <a:fld id="{221967DE-AA84-4DFD-815B-4215F81F8E8F}" type="slidenum">
              <a:rPr lang="en-US">
                <a:solidFill>
                  <a:prstClr val="white">
                    <a:tint val="75000"/>
                  </a:prstClr>
                </a:solidFill>
                <a:latin typeface="Calibri" panose="020F0502020204030204"/>
                <a:sym typeface="Helvetica Neue Medium"/>
              </a:rPr>
              <a:pPr defTabSz="912205"/>
              <a:t>41</a:t>
            </a:fld>
            <a:endParaRPr lang="en-US">
              <a:solidFill>
                <a:prstClr val="white">
                  <a:tint val="75000"/>
                </a:prstClr>
              </a:solidFill>
              <a:latin typeface="Calibri" panose="020F0502020204030204"/>
              <a:sym typeface="Helvetica Neue Medium"/>
            </a:endParaRPr>
          </a:p>
        </p:txBody>
      </p:sp>
      <p:pic>
        <p:nvPicPr>
          <p:cNvPr id="2" name="Picture 1">
            <a:extLst>
              <a:ext uri="{FF2B5EF4-FFF2-40B4-BE49-F238E27FC236}">
                <a16:creationId xmlns:a16="http://schemas.microsoft.com/office/drawing/2014/main" id="{6CA90FE8-4A69-4690-8D97-BFBB68637B78}"/>
              </a:ext>
            </a:extLst>
          </p:cNvPr>
          <p:cNvPicPr>
            <a:picLocks noChangeAspect="1"/>
          </p:cNvPicPr>
          <p:nvPr/>
        </p:nvPicPr>
        <p:blipFill rotWithShape="1">
          <a:blip r:embed="rId3"/>
          <a:srcRect l="24859" t="-261" r="29701"/>
          <a:stretch/>
        </p:blipFill>
        <p:spPr>
          <a:xfrm>
            <a:off x="8890910" y="1401146"/>
            <a:ext cx="2136461" cy="3142839"/>
          </a:xfrm>
          <a:prstGeom prst="rect">
            <a:avLst/>
          </a:prstGeom>
        </p:spPr>
      </p:pic>
    </p:spTree>
    <p:extLst>
      <p:ext uri="{BB962C8B-B14F-4D97-AF65-F5344CB8AC3E}">
        <p14:creationId xmlns:p14="http://schemas.microsoft.com/office/powerpoint/2010/main" val="1488402430"/>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ct val="72000"/>
              </a:lnSpc>
              <a:spcAft>
                <a:spcPts val="1200"/>
              </a:spcAft>
            </a:pPr>
            <a:r>
              <a:rPr lang="en-US" kern="1400" dirty="0"/>
              <a:t>The impact of Omicron on testing and future diagnostic considerations</a:t>
            </a:r>
            <a:endParaRPr lang="en-US" kern="1400" dirty="0">
              <a:solidFill>
                <a:srgbClr val="00206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US" dirty="0"/>
              <a:t>Matthew J. Binnicker, Ph.D., D(ABMM)	</a:t>
            </a:r>
          </a:p>
          <a:p>
            <a:r>
              <a:rPr lang="en-US" dirty="0"/>
              <a:t>Director of Clinical Virology			</a:t>
            </a:r>
          </a:p>
          <a:p>
            <a:r>
              <a:rPr lang="en-US" dirty="0"/>
              <a:t>Vice Chair of Practice, Department of Laboratory Medicine and Pathology</a:t>
            </a:r>
          </a:p>
          <a:p>
            <a:r>
              <a:rPr lang="en-US" dirty="0"/>
              <a:t>Professor of Laboratory Medicine and Pathology</a:t>
            </a:r>
          </a:p>
          <a:p>
            <a:r>
              <a:rPr lang="en-US" dirty="0"/>
              <a:t>President, Pan American Society for Clinical Virology</a:t>
            </a:r>
          </a:p>
          <a:p>
            <a:r>
              <a:rPr lang="en-US" dirty="0"/>
              <a:t>     </a:t>
            </a:r>
            <a:r>
              <a:rPr lang="en-US" sz="2000" dirty="0"/>
              <a:t>@</a:t>
            </a:r>
            <a:r>
              <a:rPr lang="en-US" sz="2000" dirty="0" err="1"/>
              <a:t>DrMattBinnicker</a:t>
            </a:r>
            <a:endParaRPr lang="en-US" sz="2000" dirty="0"/>
          </a:p>
          <a:p>
            <a:endParaRPr lang="en-US"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319" y="5899441"/>
            <a:ext cx="309563" cy="309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1429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sz="half" idx="1"/>
          </p:nvPr>
        </p:nvSpPr>
        <p:spPr>
          <a:xfrm>
            <a:off x="899319" y="1524000"/>
            <a:ext cx="10210800" cy="4191000"/>
          </a:xfrm>
        </p:spPr>
        <p:txBody>
          <a:bodyPr/>
          <a:lstStyle/>
          <a:p>
            <a:pPr>
              <a:lnSpc>
                <a:spcPts val="3000"/>
              </a:lnSpc>
              <a:spcBef>
                <a:spcPts val="600"/>
              </a:spcBef>
              <a:spcAft>
                <a:spcPts val="600"/>
              </a:spcAft>
            </a:pPr>
            <a:r>
              <a:rPr lang="en-US" sz="2800" dirty="0"/>
              <a:t>Advisory Board Member</a:t>
            </a:r>
          </a:p>
          <a:p>
            <a:pPr lvl="1">
              <a:lnSpc>
                <a:spcPts val="3000"/>
              </a:lnSpc>
              <a:spcAft>
                <a:spcPts val="600"/>
              </a:spcAft>
            </a:pPr>
            <a:r>
              <a:rPr lang="en-US" sz="2800" dirty="0"/>
              <a:t>DiaSorin Molecular</a:t>
            </a:r>
          </a:p>
          <a:p>
            <a:pPr lvl="1">
              <a:lnSpc>
                <a:spcPts val="3000"/>
              </a:lnSpc>
              <a:spcAft>
                <a:spcPts val="600"/>
              </a:spcAft>
            </a:pPr>
            <a:r>
              <a:rPr lang="en-US" sz="2800" dirty="0"/>
              <a:t>Mammoth Biosciences</a:t>
            </a:r>
          </a:p>
          <a:p>
            <a:pPr>
              <a:lnSpc>
                <a:spcPts val="3000"/>
              </a:lnSpc>
              <a:spcBef>
                <a:spcPts val="600"/>
              </a:spcBef>
              <a:spcAft>
                <a:spcPts val="600"/>
              </a:spcAft>
            </a:pPr>
            <a:r>
              <a:rPr lang="en-US" sz="2800" dirty="0"/>
              <a:t>Honoraria for Educational Presentations</a:t>
            </a:r>
          </a:p>
          <a:p>
            <a:pPr lvl="1">
              <a:lnSpc>
                <a:spcPts val="3000"/>
              </a:lnSpc>
              <a:spcAft>
                <a:spcPts val="600"/>
              </a:spcAft>
            </a:pPr>
            <a:r>
              <a:rPr lang="en-US" sz="2800" dirty="0"/>
              <a:t>DiaSorin Molecular</a:t>
            </a:r>
          </a:p>
          <a:p>
            <a:pPr lvl="1">
              <a:lnSpc>
                <a:spcPts val="3000"/>
              </a:lnSpc>
              <a:spcAft>
                <a:spcPts val="600"/>
              </a:spcAft>
            </a:pPr>
            <a:r>
              <a:rPr lang="en-US" sz="2800" dirty="0"/>
              <a:t>Roche Diagnostics</a:t>
            </a:r>
          </a:p>
          <a:p>
            <a:pPr lvl="1">
              <a:lnSpc>
                <a:spcPts val="3000"/>
              </a:lnSpc>
              <a:spcAft>
                <a:spcPts val="600"/>
              </a:spcAft>
            </a:pPr>
            <a:r>
              <a:rPr lang="en-US" sz="2800" dirty="0"/>
              <a:t>Medscape/WebMD</a:t>
            </a:r>
          </a:p>
          <a:p>
            <a:endParaRPr lang="en-US" sz="2800"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864061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sz="half" idx="1"/>
          </p:nvPr>
        </p:nvSpPr>
        <p:spPr>
          <a:xfrm>
            <a:off x="899319" y="1524000"/>
            <a:ext cx="10210800" cy="4191000"/>
          </a:xfrm>
        </p:spPr>
        <p:txBody>
          <a:bodyPr/>
          <a:lstStyle/>
          <a:p>
            <a:pPr>
              <a:lnSpc>
                <a:spcPts val="3000"/>
              </a:lnSpc>
              <a:spcBef>
                <a:spcPts val="600"/>
              </a:spcBef>
              <a:spcAft>
                <a:spcPts val="600"/>
              </a:spcAft>
            </a:pPr>
            <a:r>
              <a:rPr lang="en-US" sz="2800" dirty="0"/>
              <a:t>Impact of Omicron on COVID-19 testing</a:t>
            </a:r>
          </a:p>
          <a:p>
            <a:pPr lvl="1">
              <a:lnSpc>
                <a:spcPts val="3000"/>
              </a:lnSpc>
              <a:spcAft>
                <a:spcPts val="600"/>
              </a:spcAft>
            </a:pPr>
            <a:r>
              <a:rPr lang="en-US" sz="2800" dirty="0"/>
              <a:t>Molecular (PCR) tests</a:t>
            </a:r>
          </a:p>
          <a:p>
            <a:pPr lvl="1">
              <a:lnSpc>
                <a:spcPts val="3000"/>
              </a:lnSpc>
              <a:spcAft>
                <a:spcPts val="600"/>
              </a:spcAft>
            </a:pPr>
            <a:r>
              <a:rPr lang="en-US" sz="2800" dirty="0"/>
              <a:t>Rapid, at-home tests (antigen)</a:t>
            </a:r>
          </a:p>
          <a:p>
            <a:pPr lvl="1">
              <a:lnSpc>
                <a:spcPts val="3000"/>
              </a:lnSpc>
              <a:spcAft>
                <a:spcPts val="600"/>
              </a:spcAft>
            </a:pPr>
            <a:r>
              <a:rPr lang="en-US" sz="2800" dirty="0"/>
              <a:t>Role of sequencing</a:t>
            </a:r>
          </a:p>
          <a:p>
            <a:pPr>
              <a:lnSpc>
                <a:spcPts val="3000"/>
              </a:lnSpc>
              <a:spcBef>
                <a:spcPts val="600"/>
              </a:spcBef>
              <a:spcAft>
                <a:spcPts val="600"/>
              </a:spcAft>
            </a:pPr>
            <a:r>
              <a:rPr lang="en-US" sz="2800" dirty="0"/>
              <a:t>Future diagnostic considerations</a:t>
            </a:r>
          </a:p>
          <a:p>
            <a:pPr lvl="1">
              <a:lnSpc>
                <a:spcPts val="3000"/>
              </a:lnSpc>
              <a:spcAft>
                <a:spcPts val="600"/>
              </a:spcAft>
            </a:pPr>
            <a:r>
              <a:rPr lang="en-US" sz="2800" dirty="0"/>
              <a:t>Expansion of at-home testing</a:t>
            </a:r>
          </a:p>
          <a:p>
            <a:endParaRPr lang="en-US" sz="2800" dirty="0"/>
          </a:p>
          <a:p>
            <a:endParaRPr lang="en-US" sz="2800" dirty="0"/>
          </a:p>
          <a:p>
            <a:endParaRPr lang="en-US" sz="2800" dirty="0"/>
          </a:p>
          <a:p>
            <a:endParaRPr lang="en-US" sz="2800" dirty="0"/>
          </a:p>
          <a:p>
            <a:endParaRPr lang="en-US" sz="2800" dirty="0"/>
          </a:p>
        </p:txBody>
      </p:sp>
    </p:spTree>
    <p:extLst>
      <p:ext uri="{BB962C8B-B14F-4D97-AF65-F5344CB8AC3E}">
        <p14:creationId xmlns:p14="http://schemas.microsoft.com/office/powerpoint/2010/main" val="39701260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Omicron on COVID-19 molecular testing</a:t>
            </a:r>
          </a:p>
        </p:txBody>
      </p:sp>
      <p:sp>
        <p:nvSpPr>
          <p:cNvPr id="21" name="TextBox 20"/>
          <p:cNvSpPr txBox="1"/>
          <p:nvPr/>
        </p:nvSpPr>
        <p:spPr>
          <a:xfrm>
            <a:off x="875945" y="1672891"/>
            <a:ext cx="10414701" cy="424731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Omicron has a high number of mutations, largely clustered in the gene encoding the spike (S) protein</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Most commercially-available molecular tests target ≥2 SARS-CoV-2 genes</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Omicron likely detected by molecular testing</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However, routine tests unable to distinguish Omicron from other variants</a:t>
            </a:r>
          </a:p>
        </p:txBody>
      </p:sp>
      <p:pic>
        <p:nvPicPr>
          <p:cNvPr id="4" name="Picture 3" descr="Graphical user interface, text, application&#10;&#10;Description automatically generated">
            <a:extLst>
              <a:ext uri="{FF2B5EF4-FFF2-40B4-BE49-F238E27FC236}">
                <a16:creationId xmlns:a16="http://schemas.microsoft.com/office/drawing/2014/main" id="{3984D3A8-F0FB-4DE8-82E9-DD73918CCF60}"/>
              </a:ext>
            </a:extLst>
          </p:cNvPr>
          <p:cNvPicPr>
            <a:picLocks noChangeAspect="1"/>
          </p:cNvPicPr>
          <p:nvPr/>
        </p:nvPicPr>
        <p:blipFill rotWithShape="1">
          <a:blip r:embed="rId3">
            <a:extLst>
              <a:ext uri="{28A0092B-C50C-407E-A947-70E740481C1C}">
                <a14:useLocalDpi xmlns:a14="http://schemas.microsoft.com/office/drawing/2010/main" val="0"/>
              </a:ext>
            </a:extLst>
          </a:blip>
          <a:srcRect t="60390"/>
          <a:stretch/>
        </p:blipFill>
        <p:spPr>
          <a:xfrm>
            <a:off x="871192" y="2626998"/>
            <a:ext cx="10930286" cy="1259202"/>
          </a:xfrm>
          <a:prstGeom prst="rect">
            <a:avLst/>
          </a:prstGeom>
        </p:spPr>
      </p:pic>
      <p:sp>
        <p:nvSpPr>
          <p:cNvPr id="5" name="Right Brace 4">
            <a:extLst>
              <a:ext uri="{FF2B5EF4-FFF2-40B4-BE49-F238E27FC236}">
                <a16:creationId xmlns:a16="http://schemas.microsoft.com/office/drawing/2014/main" id="{8885C40D-9B45-4A91-8A4E-1C1D01DAD496}"/>
              </a:ext>
            </a:extLst>
          </p:cNvPr>
          <p:cNvSpPr/>
          <p:nvPr/>
        </p:nvSpPr>
        <p:spPr>
          <a:xfrm rot="16200000">
            <a:off x="8945229" y="1515288"/>
            <a:ext cx="190416" cy="241383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 name="TextBox 2">
            <a:extLst>
              <a:ext uri="{FF2B5EF4-FFF2-40B4-BE49-F238E27FC236}">
                <a16:creationId xmlns:a16="http://schemas.microsoft.com/office/drawing/2014/main" id="{C3E03B5E-7D1A-423D-9D94-6AED90C157CA}"/>
              </a:ext>
            </a:extLst>
          </p:cNvPr>
          <p:cNvSpPr txBox="1"/>
          <p:nvPr/>
        </p:nvSpPr>
        <p:spPr>
          <a:xfrm>
            <a:off x="9660609" y="3729398"/>
            <a:ext cx="188545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Source: outbreak.info</a:t>
            </a:r>
          </a:p>
        </p:txBody>
      </p:sp>
    </p:spTree>
    <p:extLst>
      <p:ext uri="{BB962C8B-B14F-4D97-AF65-F5344CB8AC3E}">
        <p14:creationId xmlns:p14="http://schemas.microsoft.com/office/powerpoint/2010/main" val="16821588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FA354-60DD-43D0-97F4-7F46C343D1FF}"/>
              </a:ext>
            </a:extLst>
          </p:cNvPr>
          <p:cNvSpPr>
            <a:spLocks noGrp="1"/>
          </p:cNvSpPr>
          <p:nvPr>
            <p:ph type="title"/>
          </p:nvPr>
        </p:nvSpPr>
        <p:spPr/>
        <p:txBody>
          <a:bodyPr/>
          <a:lstStyle/>
          <a:p>
            <a:r>
              <a:rPr lang="en-US" dirty="0"/>
              <a:t>Gene targets of major commercial COVID-19 molecular tests</a:t>
            </a:r>
          </a:p>
        </p:txBody>
      </p:sp>
      <p:graphicFrame>
        <p:nvGraphicFramePr>
          <p:cNvPr id="5" name="Table 5">
            <a:extLst>
              <a:ext uri="{FF2B5EF4-FFF2-40B4-BE49-F238E27FC236}">
                <a16:creationId xmlns:a16="http://schemas.microsoft.com/office/drawing/2014/main" id="{61763F64-3C04-4C9E-AABC-4B27594636C3}"/>
              </a:ext>
            </a:extLst>
          </p:cNvPr>
          <p:cNvGraphicFramePr>
            <a:graphicFrameLocks noGrp="1"/>
          </p:cNvGraphicFramePr>
          <p:nvPr/>
        </p:nvGraphicFramePr>
        <p:xfrm>
          <a:off x="875945" y="1752600"/>
          <a:ext cx="10691376" cy="3600450"/>
        </p:xfrm>
        <a:graphic>
          <a:graphicData uri="http://schemas.openxmlformats.org/drawingml/2006/table">
            <a:tbl>
              <a:tblPr firstRow="1" bandRow="1">
                <a:tableStyleId>{85BE263C-DBD7-4A20-BB59-AAB30ACAA65A}</a:tableStyleId>
              </a:tblPr>
              <a:tblGrid>
                <a:gridCol w="2168181">
                  <a:extLst>
                    <a:ext uri="{9D8B030D-6E8A-4147-A177-3AD203B41FA5}">
                      <a16:colId xmlns:a16="http://schemas.microsoft.com/office/drawing/2014/main" val="888993584"/>
                    </a:ext>
                  </a:extLst>
                </a:gridCol>
                <a:gridCol w="1741393">
                  <a:extLst>
                    <a:ext uri="{9D8B030D-6E8A-4147-A177-3AD203B41FA5}">
                      <a16:colId xmlns:a16="http://schemas.microsoft.com/office/drawing/2014/main" val="4264301034"/>
                    </a:ext>
                  </a:extLst>
                </a:gridCol>
                <a:gridCol w="1847321">
                  <a:extLst>
                    <a:ext uri="{9D8B030D-6E8A-4147-A177-3AD203B41FA5}">
                      <a16:colId xmlns:a16="http://schemas.microsoft.com/office/drawing/2014/main" val="3694402283"/>
                    </a:ext>
                  </a:extLst>
                </a:gridCol>
                <a:gridCol w="1644827">
                  <a:extLst>
                    <a:ext uri="{9D8B030D-6E8A-4147-A177-3AD203B41FA5}">
                      <a16:colId xmlns:a16="http://schemas.microsoft.com/office/drawing/2014/main" val="1183985092"/>
                    </a:ext>
                  </a:extLst>
                </a:gridCol>
                <a:gridCol w="1644827">
                  <a:extLst>
                    <a:ext uri="{9D8B030D-6E8A-4147-A177-3AD203B41FA5}">
                      <a16:colId xmlns:a16="http://schemas.microsoft.com/office/drawing/2014/main" val="3557234402"/>
                    </a:ext>
                  </a:extLst>
                </a:gridCol>
                <a:gridCol w="1644827">
                  <a:extLst>
                    <a:ext uri="{9D8B030D-6E8A-4147-A177-3AD203B41FA5}">
                      <a16:colId xmlns:a16="http://schemas.microsoft.com/office/drawing/2014/main" val="1326486182"/>
                    </a:ext>
                  </a:extLst>
                </a:gridCol>
              </a:tblGrid>
              <a:tr h="514350">
                <a:tc>
                  <a:txBody>
                    <a:bodyPr/>
                    <a:lstStyle/>
                    <a:p>
                      <a:endParaRPr lang="en-US" dirty="0"/>
                    </a:p>
                  </a:txBody>
                  <a:tcPr>
                    <a:solidFill>
                      <a:schemeClr val="tx2"/>
                    </a:solidFill>
                  </a:tcPr>
                </a:tc>
                <a:tc>
                  <a:txBody>
                    <a:bodyPr/>
                    <a:lstStyle/>
                    <a:p>
                      <a:pPr algn="ctr"/>
                      <a:r>
                        <a:rPr lang="en-US" dirty="0"/>
                        <a:t>Envelope</a:t>
                      </a:r>
                    </a:p>
                  </a:txBody>
                  <a:tcPr>
                    <a:solidFill>
                      <a:schemeClr val="tx2"/>
                    </a:solidFill>
                  </a:tcPr>
                </a:tc>
                <a:tc>
                  <a:txBody>
                    <a:bodyPr/>
                    <a:lstStyle/>
                    <a:p>
                      <a:pPr algn="ctr"/>
                      <a:r>
                        <a:rPr lang="en-US" dirty="0"/>
                        <a:t>Nucleocapsid</a:t>
                      </a:r>
                    </a:p>
                  </a:txBody>
                  <a:tcPr>
                    <a:solidFill>
                      <a:schemeClr val="tx2"/>
                    </a:solidFill>
                  </a:tcPr>
                </a:tc>
                <a:tc>
                  <a:txBody>
                    <a:bodyPr/>
                    <a:lstStyle/>
                    <a:p>
                      <a:pPr algn="ctr"/>
                      <a:r>
                        <a:rPr lang="en-US" dirty="0"/>
                        <a:t>Orf-1a/b</a:t>
                      </a:r>
                    </a:p>
                  </a:txBody>
                  <a:tcPr>
                    <a:solidFill>
                      <a:schemeClr val="tx2"/>
                    </a:solidFill>
                  </a:tcPr>
                </a:tc>
                <a:tc>
                  <a:txBody>
                    <a:bodyPr/>
                    <a:lstStyle/>
                    <a:p>
                      <a:pPr algn="ctr"/>
                      <a:r>
                        <a:rPr lang="en-US" dirty="0" err="1"/>
                        <a:t>RdRp</a:t>
                      </a:r>
                      <a:endParaRPr lang="en-US" dirty="0"/>
                    </a:p>
                  </a:txBody>
                  <a:tcPr>
                    <a:solidFill>
                      <a:schemeClr val="tx2"/>
                    </a:solidFill>
                  </a:tcPr>
                </a:tc>
                <a:tc>
                  <a:txBody>
                    <a:bodyPr/>
                    <a:lstStyle/>
                    <a:p>
                      <a:pPr algn="ctr"/>
                      <a:r>
                        <a:rPr lang="en-US" dirty="0"/>
                        <a:t>Spike</a:t>
                      </a:r>
                    </a:p>
                  </a:txBody>
                  <a:tcPr>
                    <a:solidFill>
                      <a:schemeClr val="tx2"/>
                    </a:solidFill>
                  </a:tcPr>
                </a:tc>
                <a:extLst>
                  <a:ext uri="{0D108BD9-81ED-4DB2-BD59-A6C34878D82A}">
                    <a16:rowId xmlns:a16="http://schemas.microsoft.com/office/drawing/2014/main" val="628617071"/>
                  </a:ext>
                </a:extLst>
              </a:tr>
              <a:tr h="514350">
                <a:tc>
                  <a:txBody>
                    <a:bodyPr/>
                    <a:lstStyle/>
                    <a:p>
                      <a:r>
                        <a:rPr lang="en-US" dirty="0"/>
                        <a:t>Abbott</a:t>
                      </a:r>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735913070"/>
                  </a:ext>
                </a:extLst>
              </a:tr>
              <a:tr h="514350">
                <a:tc>
                  <a:txBody>
                    <a:bodyPr/>
                    <a:lstStyle/>
                    <a:p>
                      <a:r>
                        <a:rPr lang="en-US" dirty="0"/>
                        <a:t>Cepheid</a:t>
                      </a:r>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7324783"/>
                  </a:ext>
                </a:extLst>
              </a:tr>
              <a:tr h="514350">
                <a:tc>
                  <a:txBody>
                    <a:bodyPr/>
                    <a:lstStyle/>
                    <a:p>
                      <a:r>
                        <a:rPr lang="en-US" dirty="0"/>
                        <a:t>DiaSorin</a:t>
                      </a:r>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88826201"/>
                  </a:ext>
                </a:extLst>
              </a:tr>
              <a:tr h="514350">
                <a:tc>
                  <a:txBody>
                    <a:bodyPr/>
                    <a:lstStyle/>
                    <a:p>
                      <a:r>
                        <a:rPr lang="en-US" dirty="0"/>
                        <a:t>Hologic</a:t>
                      </a:r>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361408113"/>
                  </a:ext>
                </a:extLst>
              </a:tr>
              <a:tr h="514350">
                <a:tc>
                  <a:txBody>
                    <a:bodyPr/>
                    <a:lstStyle/>
                    <a:p>
                      <a:r>
                        <a:rPr lang="en-US" dirty="0"/>
                        <a:t>Roche</a:t>
                      </a:r>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825624702"/>
                  </a:ext>
                </a:extLst>
              </a:tr>
              <a:tr h="514350">
                <a:tc>
                  <a:txBody>
                    <a:bodyPr/>
                    <a:lstStyle/>
                    <a:p>
                      <a:r>
                        <a:rPr lang="en-US" dirty="0"/>
                        <a:t>Thermo Fisher</a:t>
                      </a:r>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818660804"/>
                  </a:ext>
                </a:extLst>
              </a:tr>
            </a:tbl>
          </a:graphicData>
        </a:graphic>
      </p:graphicFrame>
      <p:pic>
        <p:nvPicPr>
          <p:cNvPr id="7" name="Graphic 6" descr="Checkmark with solid fill">
            <a:extLst>
              <a:ext uri="{FF2B5EF4-FFF2-40B4-BE49-F238E27FC236}">
                <a16:creationId xmlns:a16="http://schemas.microsoft.com/office/drawing/2014/main" id="{5E3BCFCC-7633-43BB-8CAC-2E08C546DE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24119" y="2209800"/>
            <a:ext cx="609600" cy="609600"/>
          </a:xfrm>
          <a:prstGeom prst="rect">
            <a:avLst/>
          </a:prstGeom>
        </p:spPr>
      </p:pic>
      <p:pic>
        <p:nvPicPr>
          <p:cNvPr id="8" name="Graphic 7" descr="Checkmark with solid fill">
            <a:extLst>
              <a:ext uri="{FF2B5EF4-FFF2-40B4-BE49-F238E27FC236}">
                <a16:creationId xmlns:a16="http://schemas.microsoft.com/office/drawing/2014/main" id="{9FAE610A-0478-4521-8905-4951DAE22B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71319" y="2209800"/>
            <a:ext cx="609600" cy="609600"/>
          </a:xfrm>
          <a:prstGeom prst="rect">
            <a:avLst/>
          </a:prstGeom>
        </p:spPr>
      </p:pic>
      <p:pic>
        <p:nvPicPr>
          <p:cNvPr id="9" name="Graphic 8" descr="Checkmark with solid fill">
            <a:extLst>
              <a:ext uri="{FF2B5EF4-FFF2-40B4-BE49-F238E27FC236}">
                <a16:creationId xmlns:a16="http://schemas.microsoft.com/office/drawing/2014/main" id="{F35F57A4-E287-4E48-9B18-6FC86E2C26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66319" y="2743200"/>
            <a:ext cx="609600" cy="609600"/>
          </a:xfrm>
          <a:prstGeom prst="rect">
            <a:avLst/>
          </a:prstGeom>
        </p:spPr>
      </p:pic>
      <p:pic>
        <p:nvPicPr>
          <p:cNvPr id="10" name="Graphic 9" descr="Checkmark with solid fill">
            <a:extLst>
              <a:ext uri="{FF2B5EF4-FFF2-40B4-BE49-F238E27FC236}">
                <a16:creationId xmlns:a16="http://schemas.microsoft.com/office/drawing/2014/main" id="{B9021ECF-7268-4EC1-85AB-AD7432088F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71319" y="2743200"/>
            <a:ext cx="609600" cy="609600"/>
          </a:xfrm>
          <a:prstGeom prst="rect">
            <a:avLst/>
          </a:prstGeom>
        </p:spPr>
      </p:pic>
      <p:pic>
        <p:nvPicPr>
          <p:cNvPr id="12" name="Graphic 11" descr="Checkmark with solid fill">
            <a:extLst>
              <a:ext uri="{FF2B5EF4-FFF2-40B4-BE49-F238E27FC236}">
                <a16:creationId xmlns:a16="http://schemas.microsoft.com/office/drawing/2014/main" id="{6BF4346A-B1FE-458F-BBAA-67EA0F8D80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47719" y="3200400"/>
            <a:ext cx="609600" cy="609600"/>
          </a:xfrm>
          <a:prstGeom prst="rect">
            <a:avLst/>
          </a:prstGeom>
        </p:spPr>
      </p:pic>
      <p:pic>
        <p:nvPicPr>
          <p:cNvPr id="13" name="Graphic 12" descr="Checkmark with solid fill">
            <a:extLst>
              <a:ext uri="{FF2B5EF4-FFF2-40B4-BE49-F238E27FC236}">
                <a16:creationId xmlns:a16="http://schemas.microsoft.com/office/drawing/2014/main" id="{9DFC69B3-B7DB-42C3-8FBF-E0236B5D2C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24319" y="3200400"/>
            <a:ext cx="609600" cy="609600"/>
          </a:xfrm>
          <a:prstGeom prst="rect">
            <a:avLst/>
          </a:prstGeom>
        </p:spPr>
      </p:pic>
      <p:pic>
        <p:nvPicPr>
          <p:cNvPr id="14" name="Graphic 13" descr="Checkmark with solid fill">
            <a:extLst>
              <a:ext uri="{FF2B5EF4-FFF2-40B4-BE49-F238E27FC236}">
                <a16:creationId xmlns:a16="http://schemas.microsoft.com/office/drawing/2014/main" id="{B2130093-FEE8-46AF-80B5-57F1CF3A7A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47719" y="4267200"/>
            <a:ext cx="609600" cy="609600"/>
          </a:xfrm>
          <a:prstGeom prst="rect">
            <a:avLst/>
          </a:prstGeom>
        </p:spPr>
      </p:pic>
      <p:pic>
        <p:nvPicPr>
          <p:cNvPr id="15" name="Graphic 14" descr="Checkmark with solid fill">
            <a:extLst>
              <a:ext uri="{FF2B5EF4-FFF2-40B4-BE49-F238E27FC236}">
                <a16:creationId xmlns:a16="http://schemas.microsoft.com/office/drawing/2014/main" id="{8726E34A-F511-4450-85B7-80883F3D04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90119" y="4267200"/>
            <a:ext cx="609600" cy="609600"/>
          </a:xfrm>
          <a:prstGeom prst="rect">
            <a:avLst/>
          </a:prstGeom>
        </p:spPr>
      </p:pic>
      <p:pic>
        <p:nvPicPr>
          <p:cNvPr id="16" name="Graphic 15" descr="Checkmark with solid fill">
            <a:extLst>
              <a:ext uri="{FF2B5EF4-FFF2-40B4-BE49-F238E27FC236}">
                <a16:creationId xmlns:a16="http://schemas.microsoft.com/office/drawing/2014/main" id="{60692544-D1FF-45AF-A22B-5F987D8843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47719" y="4800600"/>
            <a:ext cx="609600" cy="609600"/>
          </a:xfrm>
          <a:prstGeom prst="rect">
            <a:avLst/>
          </a:prstGeom>
        </p:spPr>
      </p:pic>
      <p:pic>
        <p:nvPicPr>
          <p:cNvPr id="17" name="Graphic 16" descr="Checkmark with solid fill">
            <a:extLst>
              <a:ext uri="{FF2B5EF4-FFF2-40B4-BE49-F238E27FC236}">
                <a16:creationId xmlns:a16="http://schemas.microsoft.com/office/drawing/2014/main" id="{1180031E-0B8E-484D-A8AC-8B9046D052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71319" y="4800600"/>
            <a:ext cx="609600" cy="609600"/>
          </a:xfrm>
          <a:prstGeom prst="rect">
            <a:avLst/>
          </a:prstGeom>
        </p:spPr>
      </p:pic>
      <p:pic>
        <p:nvPicPr>
          <p:cNvPr id="18" name="Graphic 17" descr="Checkmark with solid fill">
            <a:extLst>
              <a:ext uri="{FF2B5EF4-FFF2-40B4-BE49-F238E27FC236}">
                <a16:creationId xmlns:a16="http://schemas.microsoft.com/office/drawing/2014/main" id="{A2CAD60A-FE6B-4254-AF30-EADF7F42BC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24319" y="4724400"/>
            <a:ext cx="609600" cy="609600"/>
          </a:xfrm>
          <a:prstGeom prst="rect">
            <a:avLst/>
          </a:prstGeom>
        </p:spPr>
      </p:pic>
      <p:pic>
        <p:nvPicPr>
          <p:cNvPr id="19" name="Graphic 18" descr="Checkmark with solid fill">
            <a:extLst>
              <a:ext uri="{FF2B5EF4-FFF2-40B4-BE49-F238E27FC236}">
                <a16:creationId xmlns:a16="http://schemas.microsoft.com/office/drawing/2014/main" id="{5D7A5E61-664F-4C84-B637-2FCC30DFAB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47719" y="3733800"/>
            <a:ext cx="609600" cy="609600"/>
          </a:xfrm>
          <a:prstGeom prst="rect">
            <a:avLst/>
          </a:prstGeom>
        </p:spPr>
      </p:pic>
      <p:sp>
        <p:nvSpPr>
          <p:cNvPr id="20" name="TextBox 19">
            <a:extLst>
              <a:ext uri="{FF2B5EF4-FFF2-40B4-BE49-F238E27FC236}">
                <a16:creationId xmlns:a16="http://schemas.microsoft.com/office/drawing/2014/main" id="{F7203C4D-296E-4305-9B05-555FD67081F7}"/>
              </a:ext>
            </a:extLst>
          </p:cNvPr>
          <p:cNvSpPr txBox="1"/>
          <p:nvPr/>
        </p:nvSpPr>
        <p:spPr>
          <a:xfrm>
            <a:off x="7719128" y="3768531"/>
            <a:ext cx="3048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mn-ea"/>
                <a:cs typeface="+mn-cs"/>
              </a:rPr>
              <a:t>*</a:t>
            </a:r>
          </a:p>
        </p:txBody>
      </p:sp>
      <p:sp>
        <p:nvSpPr>
          <p:cNvPr id="21" name="TextBox 20">
            <a:extLst>
              <a:ext uri="{FF2B5EF4-FFF2-40B4-BE49-F238E27FC236}">
                <a16:creationId xmlns:a16="http://schemas.microsoft.com/office/drawing/2014/main" id="{317FF68A-0C7D-41D3-A40A-B9BDB123DB8C}"/>
              </a:ext>
            </a:extLst>
          </p:cNvPr>
          <p:cNvSpPr txBox="1"/>
          <p:nvPr/>
        </p:nvSpPr>
        <p:spPr>
          <a:xfrm>
            <a:off x="9039257" y="5410200"/>
            <a:ext cx="252806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*Targets 2 unique regions of Orf</a:t>
            </a:r>
          </a:p>
        </p:txBody>
      </p:sp>
      <p:sp>
        <p:nvSpPr>
          <p:cNvPr id="22" name="Rectangle: Rounded Corners 21">
            <a:extLst>
              <a:ext uri="{FF2B5EF4-FFF2-40B4-BE49-F238E27FC236}">
                <a16:creationId xmlns:a16="http://schemas.microsoft.com/office/drawing/2014/main" id="{612270B4-7A9C-4918-B96D-E172BAF3F156}"/>
              </a:ext>
            </a:extLst>
          </p:cNvPr>
          <p:cNvSpPr/>
          <p:nvPr/>
        </p:nvSpPr>
        <p:spPr>
          <a:xfrm>
            <a:off x="10005219" y="1752599"/>
            <a:ext cx="1524002" cy="359092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4C99D26D-83DD-4C7C-BA07-59B2C620A9CF}"/>
              </a:ext>
            </a:extLst>
          </p:cNvPr>
          <p:cNvSpPr txBox="1"/>
          <p:nvPr/>
        </p:nvSpPr>
        <p:spPr>
          <a:xfrm>
            <a:off x="931076" y="5800724"/>
            <a:ext cx="106362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mn-cs"/>
              </a:rPr>
              <a:t>“S </a:t>
            </a:r>
            <a:r>
              <a:rPr kumimoji="0" lang="en-US" sz="1800" b="1" i="1" u="none" strike="noStrike" kern="1200" cap="none" spc="0" normalizeH="0" baseline="0" noProof="0" dirty="0">
                <a:ln>
                  <a:noFill/>
                </a:ln>
                <a:solidFill>
                  <a:srgbClr val="FF0000"/>
                </a:solidFill>
                <a:effectLst/>
                <a:uLnTx/>
                <a:uFillTx/>
                <a:latin typeface="Arial"/>
                <a:ea typeface="+mn-ea"/>
                <a:cs typeface="+mn-cs"/>
              </a:rPr>
              <a:t>drop out </a:t>
            </a:r>
            <a:r>
              <a:rPr kumimoji="0" lang="en-US" sz="1800" b="1" i="0" u="none" strike="noStrike" kern="1200" cap="none" spc="0" normalizeH="0" baseline="0" noProof="0" dirty="0">
                <a:ln>
                  <a:noFill/>
                </a:ln>
                <a:solidFill>
                  <a:srgbClr val="FF0000"/>
                </a:solidFill>
                <a:effectLst/>
                <a:uLnTx/>
                <a:uFillTx/>
                <a:latin typeface="Arial"/>
                <a:ea typeface="+mn-ea"/>
                <a:cs typeface="+mn-cs"/>
              </a:rPr>
              <a:t>may serve as early indicator of Omicron infection; requires sequencing to confirm”</a:t>
            </a:r>
          </a:p>
        </p:txBody>
      </p:sp>
    </p:spTree>
    <p:extLst>
      <p:ext uri="{BB962C8B-B14F-4D97-AF65-F5344CB8AC3E}">
        <p14:creationId xmlns:p14="http://schemas.microsoft.com/office/powerpoint/2010/main" val="3035283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Omicron on COVID-19 antigen testing</a:t>
            </a:r>
          </a:p>
        </p:txBody>
      </p:sp>
      <p:sp>
        <p:nvSpPr>
          <p:cNvPr id="21" name="TextBox 20"/>
          <p:cNvSpPr txBox="1"/>
          <p:nvPr/>
        </p:nvSpPr>
        <p:spPr>
          <a:xfrm>
            <a:off x="875945" y="1672891"/>
            <a:ext cx="10414701" cy="443198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Most commercially-available rapid antigen tests target the nucleocapsid (N) protein</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Omicron should be detected by antigen tests</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Negative result should not rule-out COVID-19 if high index of suspicion</a:t>
            </a:r>
          </a:p>
        </p:txBody>
      </p:sp>
      <p:pic>
        <p:nvPicPr>
          <p:cNvPr id="4" name="Picture 3" descr="Graphical user interface, text, application&#10;&#10;Description automatically generated">
            <a:extLst>
              <a:ext uri="{FF2B5EF4-FFF2-40B4-BE49-F238E27FC236}">
                <a16:creationId xmlns:a16="http://schemas.microsoft.com/office/drawing/2014/main" id="{3984D3A8-F0FB-4DE8-82E9-DD73918CCF60}"/>
              </a:ext>
            </a:extLst>
          </p:cNvPr>
          <p:cNvPicPr>
            <a:picLocks noChangeAspect="1"/>
          </p:cNvPicPr>
          <p:nvPr/>
        </p:nvPicPr>
        <p:blipFill rotWithShape="1">
          <a:blip r:embed="rId3">
            <a:extLst>
              <a:ext uri="{28A0092B-C50C-407E-A947-70E740481C1C}">
                <a14:useLocalDpi xmlns:a14="http://schemas.microsoft.com/office/drawing/2010/main" val="0"/>
              </a:ext>
            </a:extLst>
          </a:blip>
          <a:srcRect t="60390"/>
          <a:stretch/>
        </p:blipFill>
        <p:spPr>
          <a:xfrm>
            <a:off x="566576" y="1905000"/>
            <a:ext cx="10930286" cy="1259202"/>
          </a:xfrm>
          <a:prstGeom prst="rect">
            <a:avLst/>
          </a:prstGeom>
        </p:spPr>
      </p:pic>
      <p:sp>
        <p:nvSpPr>
          <p:cNvPr id="5" name="Right Brace 4">
            <a:extLst>
              <a:ext uri="{FF2B5EF4-FFF2-40B4-BE49-F238E27FC236}">
                <a16:creationId xmlns:a16="http://schemas.microsoft.com/office/drawing/2014/main" id="{8885C40D-9B45-4A91-8A4E-1C1D01DAD496}"/>
              </a:ext>
            </a:extLst>
          </p:cNvPr>
          <p:cNvSpPr/>
          <p:nvPr/>
        </p:nvSpPr>
        <p:spPr>
          <a:xfrm rot="16200000">
            <a:off x="10711327" y="1708088"/>
            <a:ext cx="192402" cy="58622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TextBox 5">
            <a:extLst>
              <a:ext uri="{FF2B5EF4-FFF2-40B4-BE49-F238E27FC236}">
                <a16:creationId xmlns:a16="http://schemas.microsoft.com/office/drawing/2014/main" id="{8DFD91F9-E5F6-4F44-B93B-2FB5235854D0}"/>
              </a:ext>
            </a:extLst>
          </p:cNvPr>
          <p:cNvSpPr txBox="1"/>
          <p:nvPr/>
        </p:nvSpPr>
        <p:spPr>
          <a:xfrm>
            <a:off x="9400440" y="2968823"/>
            <a:ext cx="188545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Source: outbreak.info</a:t>
            </a:r>
          </a:p>
        </p:txBody>
      </p:sp>
    </p:spTree>
    <p:extLst>
      <p:ext uri="{BB962C8B-B14F-4D97-AF65-F5344CB8AC3E}">
        <p14:creationId xmlns:p14="http://schemas.microsoft.com/office/powerpoint/2010/main" val="41256332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Diagnostic Considerations</a:t>
            </a:r>
          </a:p>
        </p:txBody>
      </p:sp>
      <p:sp>
        <p:nvSpPr>
          <p:cNvPr id="3" name="Content Placeholder 2"/>
          <p:cNvSpPr>
            <a:spLocks noGrp="1"/>
          </p:cNvSpPr>
          <p:nvPr>
            <p:ph sz="half" idx="1"/>
          </p:nvPr>
        </p:nvSpPr>
        <p:spPr>
          <a:xfrm>
            <a:off x="1089819" y="1371601"/>
            <a:ext cx="9982200" cy="2791522"/>
          </a:xfrm>
        </p:spPr>
        <p:txBody>
          <a:bodyPr/>
          <a:lstStyle/>
          <a:p>
            <a:pPr>
              <a:lnSpc>
                <a:spcPct val="100000"/>
              </a:lnSpc>
            </a:pPr>
            <a:r>
              <a:rPr lang="en-US" sz="3200" dirty="0"/>
              <a:t>Likely to see an expansion of at-home testing options</a:t>
            </a:r>
          </a:p>
          <a:p>
            <a:pPr>
              <a:lnSpc>
                <a:spcPct val="100000"/>
              </a:lnSpc>
            </a:pPr>
            <a:r>
              <a:rPr lang="en-US" sz="3200" dirty="0"/>
              <a:t>Advantages:</a:t>
            </a:r>
          </a:p>
          <a:p>
            <a:pPr lvl="1">
              <a:lnSpc>
                <a:spcPct val="100000"/>
              </a:lnSpc>
            </a:pPr>
            <a:r>
              <a:rPr lang="en-US" sz="3200" dirty="0"/>
              <a:t>Rapid (results in 15-20 minutes)</a:t>
            </a:r>
          </a:p>
          <a:p>
            <a:pPr lvl="1">
              <a:lnSpc>
                <a:spcPct val="100000"/>
              </a:lnSpc>
            </a:pPr>
            <a:r>
              <a:rPr lang="en-US" sz="3200" dirty="0"/>
              <a:t>Ease-of-use</a:t>
            </a:r>
          </a:p>
          <a:p>
            <a:pPr>
              <a:lnSpc>
                <a:spcPct val="100000"/>
              </a:lnSpc>
            </a:pPr>
            <a:r>
              <a:rPr lang="en-US" sz="3200" dirty="0"/>
              <a:t>Limitations/Considerations:</a:t>
            </a:r>
          </a:p>
          <a:p>
            <a:pPr lvl="1">
              <a:lnSpc>
                <a:spcPct val="100000"/>
              </a:lnSpc>
            </a:pPr>
            <a:r>
              <a:rPr lang="en-US" sz="3200" dirty="0"/>
              <a:t>Limited sensitivity (symptomatic [~80%]; asymptomatic [~40%])</a:t>
            </a:r>
            <a:r>
              <a:rPr lang="en-US" sz="3200" baseline="30000" dirty="0"/>
              <a:t>1</a:t>
            </a:r>
          </a:p>
          <a:p>
            <a:pPr lvl="1">
              <a:lnSpc>
                <a:spcPct val="100000"/>
              </a:lnSpc>
            </a:pPr>
            <a:endParaRPr lang="en-US" sz="3200" dirty="0"/>
          </a:p>
          <a:p>
            <a:pPr lvl="1">
              <a:lnSpc>
                <a:spcPct val="100000"/>
              </a:lnSpc>
            </a:pPr>
            <a:endParaRPr lang="en-US" sz="2800" dirty="0"/>
          </a:p>
          <a:p>
            <a:pPr lvl="1">
              <a:lnSpc>
                <a:spcPct val="100000"/>
              </a:lnSpc>
            </a:pPr>
            <a:endParaRPr lang="en-US" sz="2200" dirty="0"/>
          </a:p>
          <a:p>
            <a:pPr>
              <a:lnSpc>
                <a:spcPct val="100000"/>
              </a:lnSpc>
            </a:pPr>
            <a:endParaRPr lang="en-US" sz="2800" dirty="0"/>
          </a:p>
          <a:p>
            <a:pPr>
              <a:lnSpc>
                <a:spcPct val="100000"/>
              </a:lnSpc>
            </a:pPr>
            <a:endParaRPr lang="en-US" sz="2800" dirty="0"/>
          </a:p>
          <a:p>
            <a:endParaRPr lang="en-US" sz="2800" dirty="0"/>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DE6B879B-703E-49EE-AF19-71A684710F05}"/>
              </a:ext>
            </a:extLst>
          </p:cNvPr>
          <p:cNvSpPr txBox="1"/>
          <p:nvPr/>
        </p:nvSpPr>
        <p:spPr>
          <a:xfrm>
            <a:off x="7300119" y="5867400"/>
            <a:ext cx="41825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Arial"/>
                <a:ea typeface="+mn-ea"/>
                <a:cs typeface="+mn-cs"/>
              </a:rPr>
              <a:t>1</a:t>
            </a:r>
            <a:r>
              <a:rPr kumimoji="0" lang="en-US" sz="1400" b="0" i="0" u="none" strike="noStrike" kern="1200" cap="none" spc="0" normalizeH="0" baseline="0" noProof="0" dirty="0">
                <a:ln>
                  <a:noFill/>
                </a:ln>
                <a:solidFill>
                  <a:prstClr val="black"/>
                </a:solidFill>
                <a:effectLst/>
                <a:uLnTx/>
                <a:uFillTx/>
                <a:latin typeface="Arial"/>
                <a:ea typeface="+mn-ea"/>
                <a:cs typeface="+mn-cs"/>
              </a:rPr>
              <a:t>Pray IW et al. 2021 MMWR 69(5152):1642-16477</a:t>
            </a:r>
          </a:p>
        </p:txBody>
      </p:sp>
    </p:spTree>
    <p:extLst>
      <p:ext uri="{BB962C8B-B14F-4D97-AF65-F5344CB8AC3E}">
        <p14:creationId xmlns:p14="http://schemas.microsoft.com/office/powerpoint/2010/main" val="1895103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Diagnostic Considerations</a:t>
            </a:r>
          </a:p>
        </p:txBody>
      </p:sp>
      <p:sp>
        <p:nvSpPr>
          <p:cNvPr id="3" name="Content Placeholder 2"/>
          <p:cNvSpPr>
            <a:spLocks noGrp="1"/>
          </p:cNvSpPr>
          <p:nvPr>
            <p:ph sz="half" idx="1"/>
          </p:nvPr>
        </p:nvSpPr>
        <p:spPr>
          <a:xfrm>
            <a:off x="1089819" y="1371601"/>
            <a:ext cx="9982200" cy="2791522"/>
          </a:xfrm>
        </p:spPr>
        <p:txBody>
          <a:bodyPr/>
          <a:lstStyle/>
          <a:p>
            <a:pPr>
              <a:lnSpc>
                <a:spcPct val="100000"/>
              </a:lnSpc>
            </a:pPr>
            <a:r>
              <a:rPr lang="en-US" sz="3200" dirty="0"/>
              <a:t>Limitations/Considerations:</a:t>
            </a:r>
          </a:p>
          <a:p>
            <a:pPr lvl="1">
              <a:lnSpc>
                <a:spcPct val="100000"/>
              </a:lnSpc>
            </a:pPr>
            <a:r>
              <a:rPr lang="en-US" sz="3200" dirty="0"/>
              <a:t>Positive results should be confirmed by lab-based test in order to:</a:t>
            </a:r>
          </a:p>
          <a:p>
            <a:pPr lvl="2">
              <a:lnSpc>
                <a:spcPct val="100000"/>
              </a:lnSpc>
            </a:pPr>
            <a:r>
              <a:rPr lang="en-US" sz="3200" dirty="0"/>
              <a:t>Track positive cases</a:t>
            </a:r>
          </a:p>
          <a:p>
            <a:pPr lvl="2">
              <a:lnSpc>
                <a:spcPct val="100000"/>
              </a:lnSpc>
            </a:pPr>
            <a:r>
              <a:rPr lang="en-US" sz="3200" dirty="0"/>
              <a:t>Connect patients with healthcare team for appropriate management and follow-up</a:t>
            </a:r>
          </a:p>
          <a:p>
            <a:pPr lvl="1">
              <a:lnSpc>
                <a:spcPct val="100000"/>
              </a:lnSpc>
            </a:pPr>
            <a:endParaRPr lang="en-US" sz="3200" dirty="0"/>
          </a:p>
          <a:p>
            <a:pPr lvl="1">
              <a:lnSpc>
                <a:spcPct val="100000"/>
              </a:lnSpc>
            </a:pPr>
            <a:endParaRPr lang="en-US" sz="2800" dirty="0"/>
          </a:p>
          <a:p>
            <a:pPr lvl="1">
              <a:lnSpc>
                <a:spcPct val="100000"/>
              </a:lnSpc>
            </a:pPr>
            <a:endParaRPr lang="en-US" sz="2200" dirty="0"/>
          </a:p>
          <a:p>
            <a:pPr>
              <a:lnSpc>
                <a:spcPct val="100000"/>
              </a:lnSpc>
            </a:pPr>
            <a:endParaRPr lang="en-US" sz="2800" dirty="0"/>
          </a:p>
          <a:p>
            <a:pPr>
              <a:lnSpc>
                <a:spcPct val="100000"/>
              </a:lnSpc>
            </a:pPr>
            <a:endParaRPr lang="en-US" sz="2800" dirty="0"/>
          </a:p>
          <a:p>
            <a:endParaRPr lang="en-US" sz="2800"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462059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B9F18D0-EB9C-4441-8B78-087C096BF84F}"/>
              </a:ext>
            </a:extLst>
          </p:cNvPr>
          <p:cNvSpPr txBox="1"/>
          <p:nvPr/>
        </p:nvSpPr>
        <p:spPr>
          <a:xfrm>
            <a:off x="802681" y="2046369"/>
            <a:ext cx="3584702" cy="926197"/>
          </a:xfrm>
          <a:prstGeom prst="rect">
            <a:avLst/>
          </a:prstGeom>
        </p:spPr>
        <p:txBody>
          <a:bodyPr vert="horz" lIns="91214" tIns="45607" rIns="91214" bIns="45607" rtlCol="0" anchor="b">
            <a:normAutofit/>
          </a:bodyPr>
          <a:lstStyle/>
          <a:p>
            <a:pPr defTabSz="912205">
              <a:lnSpc>
                <a:spcPct val="90000"/>
              </a:lnSpc>
              <a:spcBef>
                <a:spcPts val="998"/>
              </a:spcBef>
              <a:defRPr/>
            </a:pPr>
            <a:endParaRPr lang="en-US" sz="798">
              <a:solidFill>
                <a:prstClr val="white"/>
              </a:solidFill>
              <a:latin typeface="Calibri" panose="020F0502020204030204"/>
              <a:sym typeface="Helvetica Neue Medium"/>
            </a:endParaRPr>
          </a:p>
        </p:txBody>
      </p:sp>
      <p:sp>
        <p:nvSpPr>
          <p:cNvPr id="79" name="Freeform: Shape 65">
            <a:extLst>
              <a:ext uri="{FF2B5EF4-FFF2-40B4-BE49-F238E27FC236}">
                <a16:creationId xmlns:a16="http://schemas.microsoft.com/office/drawing/2014/main" id="{F27E9F68-4C6B-44CF-905B-98EC49DD3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0103" y="8483"/>
            <a:ext cx="6561735" cy="6841034"/>
          </a:xfrm>
          <a:custGeom>
            <a:avLst/>
            <a:gdLst>
              <a:gd name="connsiteX0" fmla="*/ 73610 w 6578009"/>
              <a:gd name="connsiteY0" fmla="*/ 0 h 6858000"/>
              <a:gd name="connsiteX1" fmla="*/ 6578009 w 6578009"/>
              <a:gd name="connsiteY1" fmla="*/ 0 h 6858000"/>
              <a:gd name="connsiteX2" fmla="*/ 6578009 w 6578009"/>
              <a:gd name="connsiteY2" fmla="*/ 6858000 h 6858000"/>
              <a:gd name="connsiteX3" fmla="*/ 2947297 w 6578009"/>
              <a:gd name="connsiteY3" fmla="*/ 6858000 h 6858000"/>
              <a:gd name="connsiteX4" fmla="*/ 2740229 w 6578009"/>
              <a:gd name="connsiteY4" fmla="*/ 6703632 h 6858000"/>
              <a:gd name="connsiteX5" fmla="*/ 0 w 6578009"/>
              <a:gd name="connsiteY5" fmla="*/ 1026053 h 6858000"/>
              <a:gd name="connsiteX6" fmla="*/ 37438 w 6578009"/>
              <a:gd name="connsiteY6" fmla="*/ 2846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8009" h="6858000">
                <a:moveTo>
                  <a:pt x="73610" y="0"/>
                </a:moveTo>
                <a:lnTo>
                  <a:pt x="6578009" y="0"/>
                </a:lnTo>
                <a:lnTo>
                  <a:pt x="6578009" y="6858000"/>
                </a:lnTo>
                <a:lnTo>
                  <a:pt x="2947297" y="6858000"/>
                </a:lnTo>
                <a:lnTo>
                  <a:pt x="2740229" y="6703632"/>
                </a:lnTo>
                <a:cubicBezTo>
                  <a:pt x="1070445" y="5375192"/>
                  <a:pt x="0" y="3325631"/>
                  <a:pt x="0" y="1026053"/>
                </a:cubicBezTo>
                <a:cubicBezTo>
                  <a:pt x="0" y="775760"/>
                  <a:pt x="12683" y="528427"/>
                  <a:pt x="37438" y="28466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2205">
              <a:defRPr/>
            </a:pPr>
            <a:endParaRPr lang="en-US" sz="1796">
              <a:solidFill>
                <a:prstClr val="white"/>
              </a:solidFill>
              <a:latin typeface="Calibri" panose="020F0502020204030204"/>
              <a:sym typeface="Helvetica Neue Medium"/>
            </a:endParaRPr>
          </a:p>
        </p:txBody>
      </p:sp>
      <p:sp>
        <p:nvSpPr>
          <p:cNvPr id="80" name="Freeform: Shape 67">
            <a:extLst>
              <a:ext uri="{FF2B5EF4-FFF2-40B4-BE49-F238E27FC236}">
                <a16:creationId xmlns:a16="http://schemas.microsoft.com/office/drawing/2014/main" id="{963C26DC-8AFA-4023-B207-F7664781D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58096" y="8483"/>
            <a:ext cx="6403742" cy="6841034"/>
          </a:xfrm>
          <a:custGeom>
            <a:avLst/>
            <a:gdLst>
              <a:gd name="connsiteX0" fmla="*/ 6344630 w 6419624"/>
              <a:gd name="connsiteY0" fmla="*/ 0 h 6858000"/>
              <a:gd name="connsiteX1" fmla="*/ 0 w 6419624"/>
              <a:gd name="connsiteY1" fmla="*/ 0 h 6858000"/>
              <a:gd name="connsiteX2" fmla="*/ 0 w 6419624"/>
              <a:gd name="connsiteY2" fmla="*/ 6858000 h 6858000"/>
              <a:gd name="connsiteX3" fmla="*/ 3344107 w 6419624"/>
              <a:gd name="connsiteY3" fmla="*/ 6858000 h 6858000"/>
              <a:gd name="connsiteX4" fmla="*/ 3509562 w 6419624"/>
              <a:gd name="connsiteY4" fmla="*/ 6745502 h 6858000"/>
              <a:gd name="connsiteX5" fmla="*/ 6419624 w 6419624"/>
              <a:gd name="connsiteY5" fmla="*/ 1026052 h 6858000"/>
              <a:gd name="connsiteX6" fmla="*/ 6383100 w 6419624"/>
              <a:gd name="connsiteY6" fmla="*/ 3027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9624" h="6858000">
                <a:moveTo>
                  <a:pt x="6344630" y="0"/>
                </a:moveTo>
                <a:lnTo>
                  <a:pt x="0" y="0"/>
                </a:lnTo>
                <a:lnTo>
                  <a:pt x="0" y="6858000"/>
                </a:lnTo>
                <a:lnTo>
                  <a:pt x="3344107" y="6858000"/>
                </a:lnTo>
                <a:lnTo>
                  <a:pt x="3509562" y="6745502"/>
                </a:lnTo>
                <a:cubicBezTo>
                  <a:pt x="5273452" y="5459025"/>
                  <a:pt x="6419624" y="3376391"/>
                  <a:pt x="6419624" y="1026052"/>
                </a:cubicBezTo>
                <a:cubicBezTo>
                  <a:pt x="6419624" y="781861"/>
                  <a:pt x="6407252" y="540560"/>
                  <a:pt x="6383100" y="30274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2205">
              <a:defRPr/>
            </a:pPr>
            <a:endParaRPr lang="en-US" sz="1796">
              <a:solidFill>
                <a:prstClr val="white"/>
              </a:solidFill>
              <a:latin typeface="Calibri" panose="020F0502020204030204"/>
              <a:sym typeface="Helvetica Neue Medium"/>
            </a:endParaRPr>
          </a:p>
        </p:txBody>
      </p:sp>
      <p:sp>
        <p:nvSpPr>
          <p:cNvPr id="8" name="TextBox 7">
            <a:extLst>
              <a:ext uri="{FF2B5EF4-FFF2-40B4-BE49-F238E27FC236}">
                <a16:creationId xmlns:a16="http://schemas.microsoft.com/office/drawing/2014/main" id="{E8D9D8F2-377E-4F52-8319-774BB0D24D8D}"/>
              </a:ext>
            </a:extLst>
          </p:cNvPr>
          <p:cNvSpPr txBox="1"/>
          <p:nvPr/>
        </p:nvSpPr>
        <p:spPr>
          <a:xfrm>
            <a:off x="358299" y="2680202"/>
            <a:ext cx="6338845" cy="830227"/>
          </a:xfrm>
          <a:prstGeom prst="rect">
            <a:avLst/>
          </a:prstGeom>
          <a:noFill/>
        </p:spPr>
        <p:txBody>
          <a:bodyPr wrap="square">
            <a:spAutoFit/>
          </a:bodyPr>
          <a:lstStyle/>
          <a:p>
            <a:pPr defTabSz="912205"/>
            <a:r>
              <a:rPr lang="en-US" sz="2800" kern="0">
                <a:solidFill>
                  <a:prstClr val="white"/>
                </a:solidFill>
                <a:latin typeface="Calibri" panose="020F0502020204030204"/>
                <a:sym typeface="Helvetica Neue Medium"/>
              </a:rPr>
              <a:t>John T. Brooks, MD</a:t>
            </a:r>
            <a:br>
              <a:rPr lang="en-US">
                <a:solidFill>
                  <a:prstClr val="white"/>
                </a:solidFill>
                <a:latin typeface="Calibri" panose="020F0502020204030204"/>
                <a:sym typeface="Helvetica Neue Medium"/>
              </a:rPr>
            </a:br>
            <a:endParaRPr lang="en-US">
              <a:solidFill>
                <a:prstClr val="white"/>
              </a:solidFill>
              <a:latin typeface="Calibri Light" panose="020F0302020204030204"/>
              <a:sym typeface="Helvetica Neue Medium"/>
            </a:endParaRPr>
          </a:p>
        </p:txBody>
      </p:sp>
      <p:sp>
        <p:nvSpPr>
          <p:cNvPr id="4" name="Slide Number Placeholder 3">
            <a:extLst>
              <a:ext uri="{FF2B5EF4-FFF2-40B4-BE49-F238E27FC236}">
                <a16:creationId xmlns:a16="http://schemas.microsoft.com/office/drawing/2014/main" id="{F99E61BA-01CF-4CCC-B220-8782324A6527}"/>
              </a:ext>
            </a:extLst>
          </p:cNvPr>
          <p:cNvSpPr>
            <a:spLocks noGrp="1"/>
          </p:cNvSpPr>
          <p:nvPr>
            <p:ph type="sldNum" sz="quarter" idx="12"/>
          </p:nvPr>
        </p:nvSpPr>
        <p:spPr/>
        <p:txBody>
          <a:bodyPr/>
          <a:lstStyle/>
          <a:p>
            <a:pPr defTabSz="912205"/>
            <a:fld id="{221967DE-AA84-4DFD-815B-4215F81F8E8F}" type="slidenum">
              <a:rPr lang="en-US">
                <a:solidFill>
                  <a:prstClr val="white">
                    <a:tint val="75000"/>
                  </a:prstClr>
                </a:solidFill>
                <a:latin typeface="Calibri" panose="020F0502020204030204"/>
                <a:sym typeface="Helvetica Neue Medium"/>
              </a:rPr>
              <a:pPr defTabSz="912205"/>
              <a:t>5</a:t>
            </a:fld>
            <a:endParaRPr lang="en-US">
              <a:solidFill>
                <a:prstClr val="white">
                  <a:tint val="75000"/>
                </a:prstClr>
              </a:solidFill>
              <a:latin typeface="Calibri" panose="020F0502020204030204"/>
              <a:sym typeface="Helvetica Neue Medium"/>
            </a:endParaRPr>
          </a:p>
        </p:txBody>
      </p:sp>
      <p:sp>
        <p:nvSpPr>
          <p:cNvPr id="11" name="TextBox 10">
            <a:extLst>
              <a:ext uri="{FF2B5EF4-FFF2-40B4-BE49-F238E27FC236}">
                <a16:creationId xmlns:a16="http://schemas.microsoft.com/office/drawing/2014/main" id="{CCF902C6-C400-4A8E-A194-1BD8E112E17A}"/>
              </a:ext>
            </a:extLst>
          </p:cNvPr>
          <p:cNvSpPr txBox="1"/>
          <p:nvPr/>
        </p:nvSpPr>
        <p:spPr>
          <a:xfrm>
            <a:off x="315278" y="2203848"/>
            <a:ext cx="6561735" cy="523220"/>
          </a:xfrm>
          <a:prstGeom prst="rect">
            <a:avLst/>
          </a:prstGeom>
          <a:noFill/>
        </p:spPr>
        <p:txBody>
          <a:bodyPr wrap="square">
            <a:spAutoFit/>
          </a:bodyPr>
          <a:lstStyle/>
          <a:p>
            <a:pPr defTabSz="912205">
              <a:defRPr/>
            </a:pPr>
            <a:r>
              <a:rPr lang="en-US" altLang="en-US" sz="2800" i="1"/>
              <a:t>B.1.1.529 – Omicron Variant Update</a:t>
            </a:r>
            <a:endParaRPr lang="en-US" sz="1200" i="1">
              <a:sym typeface="Helvetica Neue Medium"/>
            </a:endParaRPr>
          </a:p>
        </p:txBody>
      </p:sp>
      <p:pic>
        <p:nvPicPr>
          <p:cNvPr id="2" name="Picture 1">
            <a:extLst>
              <a:ext uri="{FF2B5EF4-FFF2-40B4-BE49-F238E27FC236}">
                <a16:creationId xmlns:a16="http://schemas.microsoft.com/office/drawing/2014/main" id="{3E2FD875-5BFC-4618-8090-0C35F7CB7B45}"/>
              </a:ext>
            </a:extLst>
          </p:cNvPr>
          <p:cNvPicPr>
            <a:picLocks noChangeAspect="1"/>
          </p:cNvPicPr>
          <p:nvPr/>
        </p:nvPicPr>
        <p:blipFill>
          <a:blip r:embed="rId3"/>
          <a:stretch>
            <a:fillRect/>
          </a:stretch>
        </p:blipFill>
        <p:spPr>
          <a:xfrm>
            <a:off x="8634117" y="1253533"/>
            <a:ext cx="2155548" cy="3108960"/>
          </a:xfrm>
          <a:prstGeom prst="rect">
            <a:avLst/>
          </a:prstGeom>
        </p:spPr>
      </p:pic>
    </p:spTree>
    <p:extLst>
      <p:ext uri="{BB962C8B-B14F-4D97-AF65-F5344CB8AC3E}">
        <p14:creationId xmlns:p14="http://schemas.microsoft.com/office/powerpoint/2010/main" val="3386712762"/>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sz="half" idx="1"/>
          </p:nvPr>
        </p:nvSpPr>
        <p:spPr>
          <a:xfrm>
            <a:off x="1089819" y="1371601"/>
            <a:ext cx="9982200" cy="2791522"/>
          </a:xfrm>
        </p:spPr>
        <p:txBody>
          <a:bodyPr/>
          <a:lstStyle/>
          <a:p>
            <a:pPr>
              <a:lnSpc>
                <a:spcPct val="100000"/>
              </a:lnSpc>
            </a:pPr>
            <a:r>
              <a:rPr lang="en-US" sz="3200" dirty="0"/>
              <a:t>Omicron variant should be detected by majority of current COVID-19 tests (molecular and antigen)</a:t>
            </a:r>
          </a:p>
          <a:p>
            <a:pPr>
              <a:lnSpc>
                <a:spcPct val="100000"/>
              </a:lnSpc>
            </a:pPr>
            <a:r>
              <a:rPr lang="en-US" sz="3200" dirty="0"/>
              <a:t>Sequencing required to distinguish omicron from other variant strains (i.e., delta)</a:t>
            </a:r>
          </a:p>
          <a:p>
            <a:pPr>
              <a:lnSpc>
                <a:spcPct val="100000"/>
              </a:lnSpc>
            </a:pPr>
            <a:r>
              <a:rPr lang="en-US" sz="3200" dirty="0"/>
              <a:t>At-home testing will likely increase in the future</a:t>
            </a:r>
          </a:p>
          <a:p>
            <a:pPr lvl="1">
              <a:lnSpc>
                <a:spcPct val="100000"/>
              </a:lnSpc>
            </a:pPr>
            <a:r>
              <a:rPr lang="en-US" sz="2800" dirty="0"/>
              <a:t>Negative test should </a:t>
            </a:r>
            <a:r>
              <a:rPr lang="en-US" sz="2800" b="1" dirty="0"/>
              <a:t>not</a:t>
            </a:r>
            <a:r>
              <a:rPr lang="en-US" sz="2800" dirty="0"/>
              <a:t> be considered a ‘free pass’</a:t>
            </a:r>
          </a:p>
          <a:p>
            <a:pPr lvl="1">
              <a:lnSpc>
                <a:spcPct val="100000"/>
              </a:lnSpc>
            </a:pPr>
            <a:r>
              <a:rPr lang="en-US" sz="2800" dirty="0"/>
              <a:t>Positive result should be confirmed by lab-based test</a:t>
            </a:r>
          </a:p>
          <a:p>
            <a:pPr lvl="1">
              <a:lnSpc>
                <a:spcPct val="100000"/>
              </a:lnSpc>
            </a:pPr>
            <a:endParaRPr lang="en-US" sz="2800" dirty="0"/>
          </a:p>
          <a:p>
            <a:pPr lvl="1">
              <a:lnSpc>
                <a:spcPct val="100000"/>
              </a:lnSpc>
            </a:pPr>
            <a:endParaRPr lang="en-US" sz="2200" dirty="0"/>
          </a:p>
          <a:p>
            <a:pPr>
              <a:lnSpc>
                <a:spcPct val="100000"/>
              </a:lnSpc>
            </a:pPr>
            <a:endParaRPr lang="en-US" sz="2800" dirty="0"/>
          </a:p>
          <a:p>
            <a:pPr>
              <a:lnSpc>
                <a:spcPct val="100000"/>
              </a:lnSpc>
            </a:pPr>
            <a:endParaRPr lang="en-US" sz="2800" dirty="0"/>
          </a:p>
          <a:p>
            <a:endParaRPr lang="en-US" sz="2800"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9432591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Questions?</a:t>
            </a:r>
          </a:p>
        </p:txBody>
      </p:sp>
      <p:sp>
        <p:nvSpPr>
          <p:cNvPr id="3" name="Content Placeholder 2"/>
          <p:cNvSpPr>
            <a:spLocks noGrp="1"/>
          </p:cNvSpPr>
          <p:nvPr>
            <p:ph sz="half" idx="1"/>
          </p:nvPr>
        </p:nvSpPr>
        <p:spPr>
          <a:xfrm>
            <a:off x="975519" y="1219200"/>
            <a:ext cx="7162800" cy="2791522"/>
          </a:xfrm>
        </p:spPr>
        <p:txBody>
          <a:bodyPr/>
          <a:lstStyle/>
          <a:p>
            <a:pPr>
              <a:lnSpc>
                <a:spcPct val="100000"/>
              </a:lnSpc>
            </a:pPr>
            <a:endParaRPr lang="en-US" sz="3200" dirty="0"/>
          </a:p>
          <a:p>
            <a:pPr>
              <a:lnSpc>
                <a:spcPct val="100000"/>
              </a:lnSpc>
            </a:pPr>
            <a:endParaRPr lang="en-US" dirty="0"/>
          </a:p>
          <a:p>
            <a:pPr lvl="1">
              <a:lnSpc>
                <a:spcPct val="100000"/>
              </a:lnSpc>
            </a:pPr>
            <a:endParaRPr lang="en-US" sz="2800" dirty="0"/>
          </a:p>
          <a:p>
            <a:pPr lvl="1">
              <a:lnSpc>
                <a:spcPct val="100000"/>
              </a:lnSpc>
            </a:pPr>
            <a:endParaRPr lang="en-US" sz="2200" dirty="0"/>
          </a:p>
          <a:p>
            <a:pPr>
              <a:lnSpc>
                <a:spcPct val="100000"/>
              </a:lnSpc>
            </a:pPr>
            <a:endParaRPr lang="en-US" sz="2800" dirty="0"/>
          </a:p>
          <a:p>
            <a:pPr>
              <a:lnSpc>
                <a:spcPct val="100000"/>
              </a:lnSpc>
            </a:pPr>
            <a:endParaRPr lang="en-US" sz="2800" dirty="0"/>
          </a:p>
          <a:p>
            <a:endParaRPr lang="en-US" sz="2800"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2591037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B8FE9-D0E5-404D-B66D-C19A131C324E}"/>
              </a:ext>
            </a:extLst>
          </p:cNvPr>
          <p:cNvSpPr>
            <a:spLocks noGrp="1"/>
          </p:cNvSpPr>
          <p:nvPr>
            <p:ph type="title"/>
          </p:nvPr>
        </p:nvSpPr>
        <p:spPr>
          <a:xfrm>
            <a:off x="750614" y="2106717"/>
            <a:ext cx="10489585" cy="1322284"/>
          </a:xfrm>
        </p:spPr>
        <p:txBody>
          <a:bodyPr>
            <a:normAutofit/>
          </a:bodyPr>
          <a:lstStyle/>
          <a:p>
            <a:pPr algn="ctr"/>
            <a:r>
              <a:rPr lang="en-US" sz="4788" b="1"/>
              <a:t>Q&amp;A/Discussion</a:t>
            </a:r>
          </a:p>
        </p:txBody>
      </p:sp>
      <p:sp>
        <p:nvSpPr>
          <p:cNvPr id="3" name="Content Placeholder 2">
            <a:extLst>
              <a:ext uri="{FF2B5EF4-FFF2-40B4-BE49-F238E27FC236}">
                <a16:creationId xmlns:a16="http://schemas.microsoft.com/office/drawing/2014/main" id="{82EFBF99-9906-4010-8F5E-53C0C9984619}"/>
              </a:ext>
            </a:extLst>
          </p:cNvPr>
          <p:cNvSpPr>
            <a:spLocks noGrp="1"/>
          </p:cNvSpPr>
          <p:nvPr>
            <p:ph idx="1"/>
          </p:nvPr>
        </p:nvSpPr>
        <p:spPr>
          <a:xfrm>
            <a:off x="1102167" y="1924606"/>
            <a:ext cx="10489585" cy="4340573"/>
          </a:xfrm>
        </p:spPr>
        <p:txBody>
          <a:bodyPr/>
          <a:lstStyle/>
          <a:p>
            <a:pPr marL="0" indent="0">
              <a:spcBef>
                <a:spcPts val="0"/>
              </a:spcBef>
              <a:spcAft>
                <a:spcPts val="0"/>
              </a:spcAft>
              <a:buNone/>
            </a:pPr>
            <a:endParaRPr lang="en-US" sz="1796">
              <a:ea typeface="Calibri" panose="020F0502020204030204" pitchFamily="34" charset="0"/>
            </a:endParaRPr>
          </a:p>
          <a:p>
            <a:pPr marL="0" indent="0">
              <a:spcBef>
                <a:spcPts val="0"/>
              </a:spcBef>
              <a:spcAft>
                <a:spcPts val="0"/>
              </a:spcAft>
              <a:buNone/>
            </a:pPr>
            <a:endParaRPr lang="en-US" sz="1796">
              <a:ea typeface="Calibri" panose="020F0502020204030204" pitchFamily="34" charset="0"/>
            </a:endParaRPr>
          </a:p>
          <a:p>
            <a:pPr marL="0" indent="0">
              <a:spcBef>
                <a:spcPts val="0"/>
              </a:spcBef>
              <a:spcAft>
                <a:spcPts val="0"/>
              </a:spcAft>
              <a:buNone/>
            </a:pPr>
            <a:endParaRPr lang="en-US" sz="1796">
              <a:ea typeface="Calibri" panose="020F0502020204030204" pitchFamily="34" charset="0"/>
            </a:endParaRPr>
          </a:p>
          <a:p>
            <a:pPr marL="0" indent="0">
              <a:spcBef>
                <a:spcPts val="0"/>
              </a:spcBef>
              <a:spcAft>
                <a:spcPts val="0"/>
              </a:spcAft>
              <a:buNone/>
            </a:pPr>
            <a:endParaRPr lang="en-US" sz="1796">
              <a:ea typeface="Calibri" panose="020F0502020204030204" pitchFamily="34" charset="0"/>
            </a:endParaRPr>
          </a:p>
          <a:p>
            <a:pPr marL="0" indent="0">
              <a:spcBef>
                <a:spcPts val="0"/>
              </a:spcBef>
              <a:spcAft>
                <a:spcPts val="0"/>
              </a:spcAft>
              <a:buNone/>
            </a:pPr>
            <a:endParaRPr lang="en-US" sz="1796">
              <a:ea typeface="Calibri" panose="020F0502020204030204" pitchFamily="34" charset="0"/>
            </a:endParaRPr>
          </a:p>
          <a:p>
            <a:pPr marL="0" indent="0">
              <a:spcBef>
                <a:spcPts val="0"/>
              </a:spcBef>
              <a:spcAft>
                <a:spcPts val="0"/>
              </a:spcAft>
              <a:buNone/>
            </a:pPr>
            <a:endParaRPr lang="en-US" sz="1796">
              <a:ea typeface="Calibri" panose="020F0502020204030204" pitchFamily="34" charset="0"/>
            </a:endParaRPr>
          </a:p>
          <a:p>
            <a:pPr marL="0" indent="0">
              <a:spcBef>
                <a:spcPts val="0"/>
              </a:spcBef>
              <a:spcAft>
                <a:spcPts val="0"/>
              </a:spcAft>
              <a:buNone/>
            </a:pPr>
            <a:endParaRPr lang="en-US" sz="1796">
              <a:ea typeface="Calibri" panose="020F0502020204030204" pitchFamily="34" charset="0"/>
            </a:endParaRPr>
          </a:p>
          <a:p>
            <a:pPr marL="0" indent="0">
              <a:spcBef>
                <a:spcPts val="0"/>
              </a:spcBef>
              <a:spcAft>
                <a:spcPts val="0"/>
              </a:spcAft>
              <a:buNone/>
            </a:pPr>
            <a:endParaRPr lang="en-US" sz="1796">
              <a:ea typeface="Calibri" panose="020F0502020204030204" pitchFamily="34" charset="0"/>
            </a:endParaRPr>
          </a:p>
          <a:p>
            <a:pPr marL="0" indent="0">
              <a:buNone/>
            </a:pPr>
            <a:endParaRPr lang="en-US"/>
          </a:p>
        </p:txBody>
      </p:sp>
    </p:spTree>
    <p:extLst>
      <p:ext uri="{BB962C8B-B14F-4D97-AF65-F5344CB8AC3E}">
        <p14:creationId xmlns:p14="http://schemas.microsoft.com/office/powerpoint/2010/main" val="23900240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0449F-FEED-4159-A394-5754919CDD3F}"/>
              </a:ext>
            </a:extLst>
          </p:cNvPr>
          <p:cNvSpPr>
            <a:spLocks noGrp="1"/>
          </p:cNvSpPr>
          <p:nvPr>
            <p:ph type="ctrTitle"/>
          </p:nvPr>
        </p:nvSpPr>
        <p:spPr>
          <a:xfrm>
            <a:off x="2958071" y="-115498"/>
            <a:ext cx="6015449" cy="797014"/>
          </a:xfrm>
        </p:spPr>
        <p:txBody>
          <a:bodyPr>
            <a:normAutofit/>
          </a:bodyPr>
          <a:lstStyle/>
          <a:p>
            <a:r>
              <a:rPr lang="en-US" sz="3990" b="1" dirty="0">
                <a:latin typeface="Calibri" panose="020F0502020204030204" pitchFamily="34" charset="0"/>
              </a:rPr>
              <a:t>Today’s Links</a:t>
            </a:r>
            <a:endParaRPr lang="en-US" sz="3990" dirty="0"/>
          </a:p>
        </p:txBody>
      </p:sp>
      <p:sp>
        <p:nvSpPr>
          <p:cNvPr id="3" name="Subtitle 2">
            <a:extLst>
              <a:ext uri="{FF2B5EF4-FFF2-40B4-BE49-F238E27FC236}">
                <a16:creationId xmlns:a16="http://schemas.microsoft.com/office/drawing/2014/main" id="{A7F612BC-9534-4A80-BD52-0F274F8DA44C}"/>
              </a:ext>
            </a:extLst>
          </p:cNvPr>
          <p:cNvSpPr>
            <a:spLocks noGrp="1"/>
          </p:cNvSpPr>
          <p:nvPr>
            <p:ph type="subTitle" idx="1"/>
          </p:nvPr>
        </p:nvSpPr>
        <p:spPr>
          <a:xfrm>
            <a:off x="563091" y="542609"/>
            <a:ext cx="11035656" cy="6229991"/>
          </a:xfrm>
        </p:spPr>
        <p:txBody>
          <a:bodyPr vert="horz" lIns="91214" tIns="45607" rIns="91214" bIns="45607" rtlCol="0" anchor="t">
            <a:noAutofit/>
          </a:bodyPr>
          <a:lstStyle/>
          <a:p>
            <a:pPr algn="l">
              <a:lnSpc>
                <a:spcPct val="100000"/>
              </a:lnSpc>
              <a:spcBef>
                <a:spcPts val="599"/>
              </a:spcBef>
              <a:spcAft>
                <a:spcPts val="599"/>
              </a:spcAft>
            </a:pPr>
            <a:r>
              <a:rPr lang="en-US" sz="1600" u="sng" dirty="0"/>
              <a:t>Program Links</a:t>
            </a:r>
            <a:r>
              <a:rPr lang="en-US" sz="1600" dirty="0"/>
              <a:t>:</a:t>
            </a:r>
          </a:p>
          <a:p>
            <a:pPr marL="285750" indent="-285750" algn="l">
              <a:lnSpc>
                <a:spcPct val="100000"/>
              </a:lnSpc>
              <a:spcBef>
                <a:spcPts val="599"/>
              </a:spcBef>
              <a:spcAft>
                <a:spcPts val="599"/>
              </a:spcAft>
              <a:buFont typeface="Arial" panose="020B0604020202020204" pitchFamily="34" charset="0"/>
              <a:buChar char="•"/>
            </a:pPr>
            <a:r>
              <a:rPr lang="en-US" sz="1600" dirty="0"/>
              <a:t>This webinar is being recorded and can be found with the slides online at </a:t>
            </a:r>
            <a:r>
              <a:rPr lang="en-US" sz="1600" dirty="0">
                <a:hlinkClick r:id="rId2"/>
              </a:rPr>
              <a:t>https://www.idsociety.org/cliniciancalls</a:t>
            </a:r>
            <a:endParaRPr lang="en-US" sz="1600" dirty="0"/>
          </a:p>
          <a:p>
            <a:pPr marL="285750" indent="-285750" algn="l">
              <a:lnSpc>
                <a:spcPct val="100000"/>
              </a:lnSpc>
              <a:spcBef>
                <a:spcPts val="599"/>
              </a:spcBef>
              <a:spcAft>
                <a:spcPts val="599"/>
              </a:spcAft>
              <a:buFont typeface="Arial" panose="020B0604020202020204" pitchFamily="34" charset="0"/>
              <a:buChar char="•"/>
            </a:pPr>
            <a:r>
              <a:rPr lang="en-US" sz="1600" dirty="0"/>
              <a:t>RTLN Survey - </a:t>
            </a:r>
            <a:r>
              <a:rPr lang="en-US" sz="1600" dirty="0">
                <a:latin typeface="Lato"/>
                <a:hlinkClick r:id="rId3"/>
              </a:rPr>
              <a:t>https://www.surveymonkey.com/r/BFBJ5CK</a:t>
            </a:r>
            <a:endParaRPr lang="en-US" sz="1600" dirty="0">
              <a:latin typeface="Lato"/>
            </a:endParaRPr>
          </a:p>
          <a:p>
            <a:pPr marL="285750" indent="-285750" algn="l">
              <a:lnSpc>
                <a:spcPct val="100000"/>
              </a:lnSpc>
              <a:spcBef>
                <a:spcPts val="599"/>
              </a:spcBef>
              <a:spcAft>
                <a:spcPts val="599"/>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COVID-19 Real-Time Learning Network: </a:t>
            </a:r>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https://www.idsociety.org/covid-19-real-time-learning-network/</a:t>
            </a:r>
            <a:endParaRPr lang="en-US" sz="16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lgn="l">
              <a:lnSpc>
                <a:spcPct val="100000"/>
              </a:lnSpc>
              <a:spcBef>
                <a:spcPts val="599"/>
              </a:spcBef>
              <a:spcAft>
                <a:spcPts val="599"/>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Vaccine FAQ: </a:t>
            </a:r>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https://www.idsociety.org/covid-19-real-time-learning-network/vaccines/vaccines-information--faq/</a:t>
            </a:r>
            <a:r>
              <a:rPr lang="en-US" sz="1600" u="sng"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Bef>
                <a:spcPts val="599"/>
              </a:spcBef>
              <a:spcAft>
                <a:spcPts val="599"/>
              </a:spcAft>
            </a:pPr>
            <a:r>
              <a:rPr lang="en-US" sz="1600" u="sng" dirty="0">
                <a:ea typeface="Calibri" panose="020F0502020204030204" pitchFamily="34" charset="0"/>
              </a:rPr>
              <a:t>Dr. Vasquez’s Links</a:t>
            </a:r>
            <a:r>
              <a:rPr lang="en-US" sz="1600" dirty="0">
                <a:ea typeface="Calibri" panose="020F0502020204030204" pitchFamily="34" charset="0"/>
              </a:rPr>
              <a:t>:</a:t>
            </a:r>
          </a:p>
          <a:p>
            <a:pPr marL="285064" indent="-285064" algn="l" defTabSz="1216260">
              <a:buFont typeface="Arial" panose="020B0604020202020204" pitchFamily="34" charset="0"/>
              <a:buChar char="•"/>
              <a:defRPr/>
            </a:pPr>
            <a:r>
              <a:rPr lang="en-US" sz="1600" dirty="0">
                <a:effectLst/>
                <a:ea typeface="Calibri" panose="020F0502020204030204" pitchFamily="34" charset="0"/>
              </a:rPr>
              <a:t>The FDA slides available here: </a:t>
            </a:r>
            <a:r>
              <a:rPr lang="en-US" sz="1600" dirty="0">
                <a:cs typeface="Arial"/>
                <a:sym typeface="Arial"/>
              </a:rPr>
              <a:t> </a:t>
            </a:r>
            <a:r>
              <a:rPr lang="en-US" sz="1600" u="sng" dirty="0">
                <a:solidFill>
                  <a:srgbClr val="0563C1"/>
                </a:solidFill>
                <a:effectLst/>
                <a:ea typeface="Calibri" panose="020F0502020204030204" pitchFamily="34" charset="0"/>
                <a:hlinkClick r:id="rId6"/>
              </a:rPr>
              <a:t>https://www.fda.gov/media/154473/download </a:t>
            </a:r>
            <a:endParaRPr lang="en-US" sz="1600" u="sng" dirty="0">
              <a:solidFill>
                <a:srgbClr val="0563C1"/>
              </a:solidFill>
              <a:effectLst/>
              <a:ea typeface="Calibri" panose="020F0502020204030204" pitchFamily="34" charset="0"/>
            </a:endParaRPr>
          </a:p>
          <a:p>
            <a:pPr algn="l" defTabSz="1216260">
              <a:defRPr/>
            </a:pPr>
            <a:r>
              <a:rPr lang="en-US" sz="1600" u="sng" dirty="0">
                <a:ea typeface="Calibri" panose="020F0502020204030204" pitchFamily="34" charset="0"/>
              </a:rPr>
              <a:t>Dr. </a:t>
            </a:r>
            <a:r>
              <a:rPr lang="en-US" sz="1600" u="sng">
                <a:ea typeface="Calibri" panose="020F0502020204030204" pitchFamily="34" charset="0"/>
              </a:rPr>
              <a:t>Brooks’ </a:t>
            </a:r>
            <a:r>
              <a:rPr lang="en-US" sz="1600" u="sng" dirty="0">
                <a:ea typeface="Calibri" panose="020F0502020204030204" pitchFamily="34" charset="0"/>
              </a:rPr>
              <a:t>Links</a:t>
            </a:r>
            <a:r>
              <a:rPr lang="en-US" sz="1600" dirty="0">
                <a:ea typeface="Calibri" panose="020F0502020204030204" pitchFamily="34" charset="0"/>
              </a:rPr>
              <a:t>:</a:t>
            </a:r>
          </a:p>
          <a:p>
            <a:pPr marL="285064" indent="-285064" algn="l" defTabSz="1216260">
              <a:buFont typeface="Arial" panose="020B0604020202020204" pitchFamily="34" charset="0"/>
              <a:buChar char="•"/>
              <a:defRPr/>
            </a:pPr>
            <a:r>
              <a:rPr lang="en-US" sz="1600" dirty="0">
                <a:solidFill>
                  <a:prstClr val="black"/>
                </a:solidFill>
                <a:latin typeface="Calibri" panose="020F0502020204030204"/>
              </a:rPr>
              <a:t>Slide 7 - </a:t>
            </a:r>
            <a:r>
              <a:rPr lang="en-US" sz="1600" dirty="0">
                <a:solidFill>
                  <a:prstClr val="black"/>
                </a:solidFill>
                <a:latin typeface="Calibri" panose="020F0502020204030204"/>
                <a:hlinkClick r:id="rId7"/>
              </a:rPr>
              <a:t>https://www.krisp.org.za/manuscripts/25Nov2021_B.1.1.529_Media.pdf</a:t>
            </a:r>
            <a:r>
              <a:rPr lang="en-US" sz="1600" dirty="0">
                <a:solidFill>
                  <a:prstClr val="black"/>
                </a:solidFill>
                <a:latin typeface="Calibri" panose="020F0502020204030204"/>
              </a:rPr>
              <a:t> </a:t>
            </a:r>
          </a:p>
          <a:p>
            <a:pPr marL="285064" indent="-285064" algn="l" defTabSz="1216260">
              <a:buFont typeface="Arial" panose="020B0604020202020204" pitchFamily="34" charset="0"/>
              <a:buChar char="•"/>
              <a:defRPr/>
            </a:pPr>
            <a:r>
              <a:rPr lang="en-US" sz="1600" dirty="0">
                <a:solidFill>
                  <a:prstClr val="black"/>
                </a:solidFill>
                <a:latin typeface="Calibri" panose="020F0502020204030204"/>
              </a:rPr>
              <a:t>Slide 8 - </a:t>
            </a:r>
            <a:r>
              <a:rPr lang="en-US" sz="1600" dirty="0">
                <a:solidFill>
                  <a:prstClr val="black"/>
                </a:solidFill>
                <a:latin typeface="Calibri" panose="020F0502020204030204"/>
                <a:hlinkClick r:id="rId8"/>
              </a:rPr>
              <a:t>https://www.nicd.ac.za/latest-confirmed-cases-of-covid-19-in-south-africa-27-november-2021/</a:t>
            </a:r>
            <a:endParaRPr lang="en-US" sz="1600" dirty="0">
              <a:solidFill>
                <a:prstClr val="black"/>
              </a:solidFill>
              <a:latin typeface="Calibri" panose="020F0502020204030204"/>
            </a:endParaRPr>
          </a:p>
          <a:p>
            <a:pPr marL="285064" indent="-285064" algn="l" defTabSz="1216260">
              <a:buFont typeface="Arial" panose="020B0604020202020204" pitchFamily="34" charset="0"/>
              <a:buChar char="•"/>
              <a:defRPr/>
            </a:pPr>
            <a:r>
              <a:rPr lang="en-US" sz="1600" dirty="0">
                <a:solidFill>
                  <a:prstClr val="black"/>
                </a:solidFill>
                <a:latin typeface="Calibri" panose="020F0502020204030204"/>
              </a:rPr>
              <a:t>Slide 9 - </a:t>
            </a:r>
            <a:r>
              <a:rPr lang="en-US" sz="1600" dirty="0">
                <a:solidFill>
                  <a:prstClr val="black"/>
                </a:solidFill>
                <a:latin typeface="Calibri" panose="020F0502020204030204"/>
                <a:hlinkClick r:id="rId9"/>
              </a:rPr>
              <a:t>https://www.nicd.ac.za/diseases-a-z-index/disease-index-covid-19/surveillance-reports/weekly-testing-summary/</a:t>
            </a:r>
            <a:endParaRPr lang="en-US" sz="1600" dirty="0">
              <a:solidFill>
                <a:prstClr val="black"/>
              </a:solidFill>
              <a:latin typeface="Calibri" panose="020F0502020204030204"/>
            </a:endParaRPr>
          </a:p>
          <a:p>
            <a:pPr marL="285064" indent="-285064" algn="l" defTabSz="1216260">
              <a:buFont typeface="Arial" panose="020B0604020202020204" pitchFamily="34" charset="0"/>
              <a:buChar char="•"/>
              <a:defRPr/>
            </a:pPr>
            <a:r>
              <a:rPr lang="en-US" sz="1600" dirty="0">
                <a:solidFill>
                  <a:prstClr val="black"/>
                </a:solidFill>
                <a:latin typeface="Calibri" panose="020F0502020204030204"/>
              </a:rPr>
              <a:t>Slide 11 - </a:t>
            </a:r>
            <a:r>
              <a:rPr lang="en-US" sz="1600" dirty="0">
                <a:solidFill>
                  <a:srgbClr val="000000"/>
                </a:solidFill>
                <a:latin typeface="Myriad Web Pro"/>
                <a:hlinkClick r:id="rId10"/>
              </a:rPr>
              <a:t>https://www.bostonglobe.com/2021/11/29/metro/how-harvard-affiliated-lab-botswana-became-first-identify-omicron-variant/</a:t>
            </a:r>
            <a:r>
              <a:rPr lang="en-US" sz="1600" dirty="0">
                <a:solidFill>
                  <a:prstClr val="black"/>
                </a:solidFill>
                <a:latin typeface="Calibri" panose="020F0502020204030204"/>
              </a:rPr>
              <a:t>  </a:t>
            </a:r>
          </a:p>
          <a:p>
            <a:pPr marL="285064" indent="-285064" algn="l" defTabSz="1216260">
              <a:buFont typeface="Arial" panose="020B0604020202020204" pitchFamily="34" charset="0"/>
              <a:buChar char="•"/>
              <a:defRPr/>
            </a:pPr>
            <a:r>
              <a:rPr lang="en-US" sz="1600" dirty="0">
                <a:solidFill>
                  <a:prstClr val="black"/>
                </a:solidFill>
                <a:latin typeface="Calibri" panose="020F0502020204030204"/>
              </a:rPr>
              <a:t>Slide 12 - </a:t>
            </a:r>
            <a:r>
              <a:rPr lang="en-US" sz="1600" dirty="0">
                <a:solidFill>
                  <a:srgbClr val="000000"/>
                </a:solidFill>
                <a:latin typeface="Calibri" panose="020F0502020204030204"/>
                <a:hlinkClick r:id="rId11"/>
              </a:rPr>
              <a:t>https://www.nicd.ac.za/wp-content/uploads/2021/12/Update-of-SA-sequencing-data-from-GISAID-1-Dec-Final.pdf</a:t>
            </a:r>
            <a:endParaRPr lang="en-US" sz="1600" dirty="0">
              <a:solidFill>
                <a:srgbClr val="000000"/>
              </a:solidFill>
              <a:latin typeface="Calibri" panose="020F0502020204030204"/>
            </a:endParaRPr>
          </a:p>
          <a:p>
            <a:pPr marL="285064" indent="-285064" algn="l" defTabSz="1216260">
              <a:buFont typeface="Arial" panose="020B0604020202020204" pitchFamily="34" charset="0"/>
              <a:buChar char="•"/>
              <a:defRPr/>
            </a:pPr>
            <a:r>
              <a:rPr lang="en-US" sz="1600" dirty="0">
                <a:solidFill>
                  <a:prstClr val="black"/>
                </a:solidFill>
                <a:latin typeface="Calibri" panose="020F0502020204030204"/>
              </a:rPr>
              <a:t>Slide 17 - </a:t>
            </a:r>
            <a:r>
              <a:rPr lang="en-US" sz="1600" dirty="0">
                <a:solidFill>
                  <a:prstClr val="black"/>
                </a:solidFill>
                <a:latin typeface="Calibri" panose="020F0502020204030204"/>
                <a:hlinkClick r:id="rId12"/>
              </a:rPr>
              <a:t>https://www.nicd.ac.za/latest-confirmed-cases-of-covid-19-in-south-africa-4-december-2021/</a:t>
            </a:r>
            <a:r>
              <a:rPr lang="en-US" sz="1600" dirty="0">
                <a:solidFill>
                  <a:prstClr val="black"/>
                </a:solidFill>
                <a:latin typeface="Calibri" panose="020F0502020204030204"/>
              </a:rPr>
              <a:t> </a:t>
            </a:r>
          </a:p>
          <a:p>
            <a:pPr marL="285064" indent="-285064" algn="l" defTabSz="1216260">
              <a:buFont typeface="Arial" panose="020B0604020202020204" pitchFamily="34" charset="0"/>
              <a:buChar char="•"/>
              <a:defRPr/>
            </a:pPr>
            <a:r>
              <a:rPr lang="en-US" sz="1600" dirty="0">
                <a:solidFill>
                  <a:prstClr val="black"/>
                </a:solidFill>
                <a:latin typeface="Calibri" panose="020F0502020204030204"/>
              </a:rPr>
              <a:t>Slides 18/19 - </a:t>
            </a:r>
            <a:r>
              <a:rPr lang="en-US" sz="1600" dirty="0">
                <a:solidFill>
                  <a:prstClr val="black"/>
                </a:solidFill>
                <a:latin typeface="Calibri" panose="020F0502020204030204"/>
                <a:hlinkClick r:id="rId9"/>
              </a:rPr>
              <a:t>https://www.nicd.ac.za/diseases-a-z-index/disease-index-covid-19/surveillance-reports/weekly-testing-summary/</a:t>
            </a:r>
            <a:r>
              <a:rPr lang="en-US" sz="1600" dirty="0">
                <a:solidFill>
                  <a:prstClr val="black"/>
                </a:solidFill>
                <a:latin typeface="Calibri" panose="020F0502020204030204"/>
              </a:rPr>
              <a:t> </a:t>
            </a:r>
          </a:p>
          <a:p>
            <a:pPr marL="285064" indent="-285064" algn="l" defTabSz="1216260">
              <a:buFont typeface="Arial" panose="020B0604020202020204" pitchFamily="34" charset="0"/>
              <a:buChar char="•"/>
              <a:defRPr/>
            </a:pPr>
            <a:endParaRPr lang="en-US" sz="1200" dirty="0">
              <a:solidFill>
                <a:srgbClr val="000000"/>
              </a:solidFill>
              <a:latin typeface="Myriad Web Pro"/>
            </a:endParaRPr>
          </a:p>
          <a:p>
            <a:pPr marL="285064" indent="-285064" algn="l" defTabSz="1216260">
              <a:buFont typeface="Arial" panose="020B0604020202020204" pitchFamily="34" charset="0"/>
              <a:buChar char="•"/>
              <a:defRPr/>
            </a:pPr>
            <a:endParaRPr lang="en-US" sz="1400" dirty="0">
              <a:solidFill>
                <a:prstClr val="black"/>
              </a:solidFill>
              <a:latin typeface="Calibri" panose="020F0502020204030204"/>
            </a:endParaRPr>
          </a:p>
          <a:p>
            <a:pPr marL="285064" indent="-285064" algn="l" defTabSz="1216260">
              <a:buFont typeface="Arial" panose="020B0604020202020204" pitchFamily="34" charset="0"/>
              <a:buChar char="•"/>
              <a:defRPr/>
            </a:pPr>
            <a:endParaRPr lang="en-US" sz="1800" dirty="0">
              <a:solidFill>
                <a:prstClr val="black"/>
              </a:solidFill>
              <a:latin typeface="Calibri" panose="020F0502020204030204"/>
            </a:endParaRPr>
          </a:p>
          <a:p>
            <a:pPr marL="285064" indent="-285064" algn="l" defTabSz="1216260">
              <a:buFont typeface="Arial" panose="020B0604020202020204" pitchFamily="34" charset="0"/>
              <a:buChar char="•"/>
              <a:defRPr/>
            </a:pPr>
            <a:endParaRPr lang="en-US" sz="1800" dirty="0">
              <a:solidFill>
                <a:prstClr val="black"/>
              </a:solidFill>
              <a:latin typeface="Calibri" panose="020F0502020204030204"/>
            </a:endParaRPr>
          </a:p>
          <a:p>
            <a:pPr algn="l" defTabSz="1216260">
              <a:defRPr/>
            </a:pPr>
            <a:endParaRPr lang="da-DK" sz="1397" dirty="0">
              <a:solidFill>
                <a:prstClr val="black"/>
              </a:solidFill>
              <a:latin typeface="Arial" charset="0"/>
              <a:ea typeface="ＭＳ Ｐゴシック" charset="-128"/>
            </a:endParaRPr>
          </a:p>
          <a:p>
            <a:pPr marL="342077" indent="-342077" algn="l">
              <a:lnSpc>
                <a:spcPct val="100000"/>
              </a:lnSpc>
              <a:spcBef>
                <a:spcPts val="599"/>
              </a:spcBef>
              <a:spcAft>
                <a:spcPts val="599"/>
              </a:spcAft>
              <a:buFont typeface="Arial" panose="020B0604020202020204" pitchFamily="34" charset="0"/>
              <a:buChar char="•"/>
            </a:pPr>
            <a:endParaRPr lang="en-US" sz="1397" dirty="0"/>
          </a:p>
        </p:txBody>
      </p:sp>
      <p:sp>
        <p:nvSpPr>
          <p:cNvPr id="5" name="Slide Number Placeholder 4">
            <a:extLst>
              <a:ext uri="{FF2B5EF4-FFF2-40B4-BE49-F238E27FC236}">
                <a16:creationId xmlns:a16="http://schemas.microsoft.com/office/drawing/2014/main" id="{7C4A6049-AE51-4217-86DC-100E5444EF55}"/>
              </a:ext>
            </a:extLst>
          </p:cNvPr>
          <p:cNvSpPr>
            <a:spLocks noGrp="1"/>
          </p:cNvSpPr>
          <p:nvPr>
            <p:ph type="sldNum" sz="quarter" idx="12"/>
          </p:nvPr>
        </p:nvSpPr>
        <p:spPr/>
        <p:txBody>
          <a:bodyPr/>
          <a:lstStyle/>
          <a:p>
            <a:pPr defTabSz="912205"/>
            <a:r>
              <a:rPr lang="en-US" dirty="0">
                <a:solidFill>
                  <a:prstClr val="black">
                    <a:tint val="75000"/>
                  </a:prstClr>
                </a:solidFill>
                <a:latin typeface="Calibri" panose="020F0502020204030204"/>
                <a:sym typeface="Helvetica Neue Medium"/>
              </a:rPr>
              <a:t> </a:t>
            </a:r>
            <a:fld id="{4680E5DC-A6C9-4B63-94BC-106AAA09CA63}" type="slidenum">
              <a:rPr lang="en-US" smtClean="0">
                <a:solidFill>
                  <a:prstClr val="black">
                    <a:tint val="75000"/>
                  </a:prstClr>
                </a:solidFill>
                <a:latin typeface="Calibri" panose="020F0502020204030204"/>
                <a:sym typeface="Helvetica Neue Medium"/>
              </a:rPr>
              <a:pPr defTabSz="912205"/>
              <a:t>53</a:t>
            </a:fld>
            <a:endParaRPr lang="en-US" dirty="0">
              <a:solidFill>
                <a:prstClr val="black">
                  <a:tint val="75000"/>
                </a:prstClr>
              </a:solidFill>
              <a:latin typeface="Calibri" panose="020F0502020204030204"/>
              <a:sym typeface="Helvetica Neue Medium"/>
            </a:endParaRPr>
          </a:p>
        </p:txBody>
      </p:sp>
    </p:spTree>
    <p:extLst>
      <p:ext uri="{BB962C8B-B14F-4D97-AF65-F5344CB8AC3E}">
        <p14:creationId xmlns:p14="http://schemas.microsoft.com/office/powerpoint/2010/main" val="2638179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0449F-FEED-4159-A394-5754919CDD3F}"/>
              </a:ext>
            </a:extLst>
          </p:cNvPr>
          <p:cNvSpPr>
            <a:spLocks noGrp="1"/>
          </p:cNvSpPr>
          <p:nvPr>
            <p:ph type="ctrTitle"/>
          </p:nvPr>
        </p:nvSpPr>
        <p:spPr>
          <a:xfrm>
            <a:off x="2958071" y="-115498"/>
            <a:ext cx="6015449" cy="797014"/>
          </a:xfrm>
        </p:spPr>
        <p:txBody>
          <a:bodyPr>
            <a:normAutofit/>
          </a:bodyPr>
          <a:lstStyle/>
          <a:p>
            <a:r>
              <a:rPr lang="en-US" sz="3990" b="1" dirty="0">
                <a:latin typeface="Calibri" panose="020F0502020204030204" pitchFamily="34" charset="0"/>
              </a:rPr>
              <a:t>Today’s Links Continued</a:t>
            </a:r>
            <a:endParaRPr lang="en-US" sz="3990" dirty="0"/>
          </a:p>
        </p:txBody>
      </p:sp>
      <p:sp>
        <p:nvSpPr>
          <p:cNvPr id="3" name="Subtitle 2">
            <a:extLst>
              <a:ext uri="{FF2B5EF4-FFF2-40B4-BE49-F238E27FC236}">
                <a16:creationId xmlns:a16="http://schemas.microsoft.com/office/drawing/2014/main" id="{A7F612BC-9534-4A80-BD52-0F274F8DA44C}"/>
              </a:ext>
            </a:extLst>
          </p:cNvPr>
          <p:cNvSpPr>
            <a:spLocks noGrp="1"/>
          </p:cNvSpPr>
          <p:nvPr>
            <p:ph type="subTitle" idx="1"/>
          </p:nvPr>
        </p:nvSpPr>
        <p:spPr>
          <a:xfrm>
            <a:off x="563091" y="542609"/>
            <a:ext cx="11035656" cy="6229991"/>
          </a:xfrm>
        </p:spPr>
        <p:txBody>
          <a:bodyPr vert="horz" lIns="91214" tIns="45607" rIns="91214" bIns="45607" rtlCol="0" anchor="t">
            <a:noAutofit/>
          </a:bodyPr>
          <a:lstStyle/>
          <a:p>
            <a:pPr algn="l" defTabSz="1216260">
              <a:defRPr/>
            </a:pPr>
            <a:r>
              <a:rPr lang="en-US" sz="1600" u="sng" dirty="0">
                <a:ea typeface="Calibri" panose="020F0502020204030204" pitchFamily="34" charset="0"/>
              </a:rPr>
              <a:t>Dr. Brooks’ Links Continued</a:t>
            </a:r>
            <a:r>
              <a:rPr lang="en-US" sz="1800" dirty="0">
                <a:ea typeface="Calibri" panose="020F0502020204030204" pitchFamily="34" charset="0"/>
              </a:rPr>
              <a:t>:</a:t>
            </a:r>
          </a:p>
          <a:p>
            <a:pPr marL="285064" indent="-285064" algn="l" defTabSz="1216260">
              <a:buFont typeface="Arial" panose="020B0604020202020204" pitchFamily="34" charset="0"/>
              <a:buChar char="•"/>
              <a:defRPr/>
            </a:pPr>
            <a:r>
              <a:rPr lang="en-US" sz="1600" dirty="0">
                <a:solidFill>
                  <a:prstClr val="black"/>
                </a:solidFill>
                <a:latin typeface="Calibri" panose="020F0502020204030204"/>
              </a:rPr>
              <a:t>Slides 20/21 - </a:t>
            </a: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https://newsnodes.com/nu_tracker</a:t>
            </a: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sz="1600" dirty="0">
              <a:solidFill>
                <a:prstClr val="black"/>
              </a:solidFill>
              <a:latin typeface="Calibri" panose="020F0502020204030204"/>
            </a:endParaRPr>
          </a:p>
          <a:p>
            <a:pPr marL="285064" indent="-285064" algn="l" defTabSz="1216260">
              <a:buFont typeface="Arial" panose="020B0604020202020204" pitchFamily="34" charset="0"/>
              <a:buChar char="•"/>
              <a:defRPr/>
            </a:pPr>
            <a:r>
              <a:rPr lang="en-US" sz="1600" dirty="0">
                <a:solidFill>
                  <a:prstClr val="black"/>
                </a:solidFill>
                <a:latin typeface="Calibri" panose="020F0502020204030204"/>
              </a:rPr>
              <a:t>Slide 23 -  </a:t>
            </a: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hlinkClick r:id="rId3"/>
              </a:rPr>
              <a:t>https://www.telegraph.co.uk/global-health/science-and-disease/south-african-doctor-raised-alarm-omicron-variant-says-symptoms/</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85064" indent="-285064" algn="l" defTabSz="1216260">
              <a:buFont typeface="Arial" panose="020B0604020202020204" pitchFamily="34" charset="0"/>
              <a:buChar char="•"/>
              <a:defRPr/>
            </a:pPr>
            <a:r>
              <a:rPr lang="en-US" sz="1600" dirty="0">
                <a:solidFill>
                  <a:srgbClr val="000000"/>
                </a:solidFill>
                <a:latin typeface="Calibri" panose="020F0502020204030204" pitchFamily="34" charset="0"/>
                <a:cs typeface="Times New Roman" panose="02020603050405020304" pitchFamily="18" charset="0"/>
              </a:rPr>
              <a:t>Slide 24/25 - </a:t>
            </a:r>
            <a:r>
              <a:rPr lang="en-US" sz="1600" dirty="0">
                <a:solidFill>
                  <a:srgbClr val="000000"/>
                </a:solidFill>
                <a:latin typeface="Myriad Web Pro"/>
                <a:hlinkClick r:id="rId4"/>
              </a:rPr>
              <a:t>https://www.nicd.ac.za/diseases-a-z-index/disease-index-covid-19/surveillance-reports/daily-hospital-surveillance-datcov-report/</a:t>
            </a:r>
            <a:r>
              <a:rPr lang="en-US" sz="1600" dirty="0">
                <a:solidFill>
                  <a:srgbClr val="000000"/>
                </a:solidFill>
                <a:latin typeface="Myriad Web Pro"/>
              </a:rPr>
              <a:t> </a:t>
            </a:r>
          </a:p>
          <a:p>
            <a:pPr marL="285064" indent="-285064" algn="l" defTabSz="1216260">
              <a:buFont typeface="Arial" panose="020B0604020202020204" pitchFamily="34" charset="0"/>
              <a:buChar char="•"/>
              <a:defRPr/>
            </a:pPr>
            <a:r>
              <a:rPr lang="en-US" sz="1600" dirty="0">
                <a:solidFill>
                  <a:srgbClr val="000000"/>
                </a:solidFill>
                <a:latin typeface="Calibri" panose="020F0502020204030204"/>
              </a:rPr>
              <a:t>Slide 26 - </a:t>
            </a:r>
            <a:r>
              <a:rPr lang="en-US" sz="1600" dirty="0">
                <a:solidFill>
                  <a:srgbClr val="000000"/>
                </a:solidFill>
                <a:latin typeface="Myriad Web Pro"/>
                <a:hlinkClick r:id="rId5"/>
              </a:rPr>
              <a:t>https://www.nicd.ac.za/diseases-a-z-index/disease-index-covid-19/surveillance-reports/national-covid-19-daily-report/</a:t>
            </a:r>
            <a:endParaRPr lang="en-US" sz="1600" dirty="0">
              <a:solidFill>
                <a:srgbClr val="000000"/>
              </a:solidFill>
              <a:latin typeface="Myriad Web Pro"/>
            </a:endParaRPr>
          </a:p>
          <a:p>
            <a:pPr marL="285064" indent="-285064" algn="l" defTabSz="1216260">
              <a:buFont typeface="Arial" panose="020B0604020202020204" pitchFamily="34" charset="0"/>
              <a:buChar char="•"/>
              <a:defRPr/>
            </a:pPr>
            <a:r>
              <a:rPr lang="en-US" sz="1600" dirty="0">
                <a:solidFill>
                  <a:srgbClr val="000000"/>
                </a:solidFill>
                <a:latin typeface="Calibri" panose="020F0502020204030204"/>
              </a:rPr>
              <a:t>Slide 28 - </a:t>
            </a:r>
            <a:r>
              <a:rPr lang="en-US" sz="1600" dirty="0">
                <a:solidFill>
                  <a:srgbClr val="000000"/>
                </a:solidFill>
                <a:latin typeface="Calibri" panose="020F0502020204030204"/>
                <a:cs typeface="Arial" panose="020B0604020202020204" pitchFamily="34" charset="0"/>
              </a:rPr>
              <a:t>; </a:t>
            </a:r>
            <a:r>
              <a:rPr lang="en-US" sz="1600" dirty="0">
                <a:solidFill>
                  <a:srgbClr val="000000"/>
                </a:solidFill>
                <a:latin typeface="Calibri" panose="020F0502020204030204"/>
                <a:cs typeface="Arial" panose="020B0604020202020204" pitchFamily="34" charset="0"/>
                <a:hlinkClick r:id="rId6"/>
              </a:rPr>
              <a:t>https://doi.org/10.1101/2021.11.11.21266068</a:t>
            </a:r>
            <a:r>
              <a:rPr lang="en-US" sz="1600" dirty="0">
                <a:solidFill>
                  <a:srgbClr val="000000"/>
                </a:solidFill>
                <a:latin typeface="Calibri" panose="020F0502020204030204"/>
                <a:cs typeface="Arial" panose="020B0604020202020204" pitchFamily="34" charset="0"/>
              </a:rPr>
              <a:t> </a:t>
            </a:r>
            <a:endParaRPr lang="en-US" sz="1600" dirty="0">
              <a:solidFill>
                <a:srgbClr val="000000"/>
              </a:solidFill>
              <a:latin typeface="Calibri" panose="020F0502020204030204"/>
            </a:endParaRPr>
          </a:p>
          <a:p>
            <a:pPr marL="285064" indent="-285064" algn="l" defTabSz="1216260">
              <a:buFont typeface="Arial" panose="020B0604020202020204" pitchFamily="34" charset="0"/>
              <a:buChar char="•"/>
              <a:defRPr/>
            </a:pPr>
            <a:r>
              <a:rPr lang="en-US" sz="1600" dirty="0">
                <a:solidFill>
                  <a:srgbClr val="000000"/>
                </a:solidFill>
                <a:latin typeface="Calibri" panose="020F0502020204030204"/>
              </a:rPr>
              <a:t>Slide 29 - </a:t>
            </a:r>
            <a:r>
              <a:rPr lang="en-US" sz="1600" dirty="0">
                <a:solidFill>
                  <a:srgbClr val="000000"/>
                </a:solidFill>
                <a:latin typeface="Calibri" panose="020F0502020204030204"/>
                <a:cs typeface="Arial" panose="020B0604020202020204" pitchFamily="34" charset="0"/>
                <a:hlinkClick r:id="rId7"/>
              </a:rPr>
              <a:t>https://wwwnc.cdc.gov/eid/article/28/2/21-2422_article</a:t>
            </a:r>
            <a:r>
              <a:rPr lang="en-US" sz="1600" dirty="0">
                <a:solidFill>
                  <a:srgbClr val="000000"/>
                </a:solidFill>
                <a:latin typeface="Calibri" panose="020F0502020204030204"/>
                <a:cs typeface="Arial" panose="020B0604020202020204" pitchFamily="34" charset="0"/>
              </a:rPr>
              <a:t> </a:t>
            </a:r>
          </a:p>
          <a:p>
            <a:pPr marL="285064" indent="-285064" algn="l" defTabSz="1216260">
              <a:buFont typeface="Arial" panose="020B0604020202020204" pitchFamily="34" charset="0"/>
              <a:buChar char="•"/>
              <a:defRPr/>
            </a:pPr>
            <a:r>
              <a:rPr lang="en-US" sz="1600" dirty="0">
                <a:solidFill>
                  <a:srgbClr val="000000"/>
                </a:solidFill>
                <a:latin typeface="Calibri" panose="020F0502020204030204" pitchFamily="34" charset="0"/>
                <a:cs typeface="Times New Roman" panose="02020603050405020304" pitchFamily="18" charset="0"/>
              </a:rPr>
              <a:t>Slide 31 - </a:t>
            </a:r>
            <a:r>
              <a:rPr lang="en-US" sz="1600" dirty="0">
                <a:solidFill>
                  <a:srgbClr val="000000"/>
                </a:solidFill>
                <a:latin typeface="Calibri" panose="020F0502020204030204"/>
                <a:cs typeface="Arial" panose="020B0604020202020204" pitchFamily="34" charset="0"/>
              </a:rPr>
              <a:t>; </a:t>
            </a:r>
            <a:r>
              <a:rPr lang="en-US" sz="1600" dirty="0">
                <a:solidFill>
                  <a:srgbClr val="000000"/>
                </a:solidFill>
                <a:latin typeface="Calibri" panose="020F0502020204030204"/>
                <a:cs typeface="Arial" panose="020B0604020202020204" pitchFamily="34" charset="0"/>
                <a:hlinkClick r:id="rId8"/>
              </a:rPr>
              <a:t>https://doi.org/10.1101/2021.11.17.21263608</a:t>
            </a:r>
            <a:endParaRPr lang="en-US" sz="1600" u="sng" dirty="0">
              <a:ea typeface="Calibri" panose="020F0502020204030204" pitchFamily="34" charset="0"/>
            </a:endParaRPr>
          </a:p>
          <a:p>
            <a:pPr algn="l" defTabSz="1216260">
              <a:defRPr/>
            </a:pPr>
            <a:endParaRPr lang="en-US" sz="1600" u="sng" dirty="0">
              <a:ea typeface="Calibri" panose="020F0502020204030204" pitchFamily="34" charset="0"/>
            </a:endParaRPr>
          </a:p>
          <a:p>
            <a:pPr algn="l" defTabSz="1216260">
              <a:defRPr/>
            </a:pPr>
            <a:r>
              <a:rPr lang="en-US" sz="1600" u="sng" dirty="0">
                <a:ea typeface="Calibri" panose="020F0502020204030204" pitchFamily="34" charset="0"/>
              </a:rPr>
              <a:t>Dr. Wentworth’s Links</a:t>
            </a:r>
            <a:r>
              <a:rPr lang="en-US" sz="1600" dirty="0">
                <a:ea typeface="Calibri" panose="020F0502020204030204" pitchFamily="34" charset="0"/>
              </a:rPr>
              <a:t>:</a:t>
            </a:r>
          </a:p>
          <a:p>
            <a:pPr marL="285064" indent="-285064" algn="l" defTabSz="1216260">
              <a:buFont typeface="Arial" panose="020B0604020202020204" pitchFamily="34" charset="0"/>
              <a:buChar char="•"/>
              <a:defRPr/>
            </a:pPr>
            <a:r>
              <a:rPr lang="en-US" sz="1600" dirty="0">
                <a:solidFill>
                  <a:srgbClr val="000000"/>
                </a:solidFill>
                <a:latin typeface="Calibri" panose="020F0502020204030204" pitchFamily="34" charset="0"/>
                <a:cs typeface="Times New Roman" panose="02020603050405020304" pitchFamily="18" charset="0"/>
              </a:rPr>
              <a:t>Slides 35/37-  </a:t>
            </a:r>
            <a:r>
              <a:rPr lang="en-US" sz="1600" dirty="0">
                <a:solidFill>
                  <a:srgbClr val="0F56DC"/>
                </a:solidFill>
                <a:latin typeface="Calibri" panose="020F0502020204030204" pitchFamily="34" charset="0"/>
                <a:hlinkClick r:id="rId9"/>
              </a:rPr>
              <a:t>https://www.cdc.gov/coronavirus/2019-ncov/variants/cdc-role-surveillance.html</a:t>
            </a:r>
            <a:endParaRPr lang="en-US" sz="1600" u="sng" dirty="0">
              <a:solidFill>
                <a:srgbClr val="0563C1"/>
              </a:solidFill>
              <a:latin typeface="Calibri" panose="020F0502020204030204" pitchFamily="34" charset="0"/>
            </a:endParaRPr>
          </a:p>
          <a:p>
            <a:pPr marL="285064" indent="-285064" algn="l" defTabSz="1216260">
              <a:buFont typeface="Arial" panose="020B0604020202020204" pitchFamily="34" charset="0"/>
              <a:buChar char="•"/>
              <a:defRPr/>
            </a:pPr>
            <a:r>
              <a:rPr lang="en-US" sz="1600" dirty="0">
                <a:solidFill>
                  <a:srgbClr val="000000"/>
                </a:solidFill>
                <a:latin typeface="Calibri" panose="020F0502020204030204" pitchFamily="34" charset="0"/>
                <a:cs typeface="Times New Roman" panose="02020603050405020304" pitchFamily="18" charset="0"/>
              </a:rPr>
              <a:t>Slide 36 - </a:t>
            </a:r>
            <a:r>
              <a:rPr lang="en-US" sz="1600" dirty="0">
                <a:effectLst/>
                <a:ea typeface="Calibri" panose="020F0502020204030204" pitchFamily="34" charset="0"/>
              </a:rPr>
              <a:t> </a:t>
            </a:r>
            <a:r>
              <a:rPr lang="en-US" sz="1600" dirty="0">
                <a:solidFill>
                  <a:srgbClr val="0F56DC"/>
                </a:solidFill>
                <a:latin typeface="Myriad Web Pro" panose="020B0503030403020204" pitchFamily="34" charset="0"/>
                <a:hlinkClick r:id="rId10"/>
              </a:rPr>
              <a:t>https://covid.cdc.gov/covid-data-tracker/#published-sars-cov-2-sequences</a:t>
            </a:r>
            <a:endParaRPr lang="en-US" sz="1600" dirty="0">
              <a:solidFill>
                <a:srgbClr val="0F56DC"/>
              </a:solidFill>
              <a:latin typeface="Myriad Web Pro" panose="020B0503030403020204" pitchFamily="34" charset="0"/>
            </a:endParaRPr>
          </a:p>
          <a:p>
            <a:pPr marL="285064" indent="-285064" algn="l" defTabSz="1216260">
              <a:buFont typeface="Arial" panose="020B0604020202020204" pitchFamily="34" charset="0"/>
              <a:buChar char="•"/>
              <a:defRPr/>
            </a:pPr>
            <a:r>
              <a:rPr lang="en-US" sz="1600" dirty="0">
                <a:solidFill>
                  <a:srgbClr val="000000"/>
                </a:solidFill>
                <a:latin typeface="Calibri" panose="020F0502020204030204" pitchFamily="34" charset="0"/>
                <a:cs typeface="Times New Roman" panose="02020603050405020304" pitchFamily="18" charset="0"/>
              </a:rPr>
              <a:t>Slide 38 - </a:t>
            </a:r>
            <a:r>
              <a:rPr lang="en-US" sz="1600" spc="-13" dirty="0">
                <a:solidFill>
                  <a:srgbClr val="2C2C2C"/>
                </a:solidFill>
                <a:latin typeface="Calibri"/>
                <a:cs typeface="Calibri"/>
              </a:rPr>
              <a:t> </a:t>
            </a:r>
            <a:r>
              <a:rPr lang="en-US" sz="1600" spc="-13" dirty="0">
                <a:solidFill>
                  <a:srgbClr val="2C2C2C"/>
                </a:solidFill>
                <a:latin typeface="Calibri"/>
                <a:cs typeface="Calibri"/>
                <a:hlinkClick r:id="rId11"/>
              </a:rPr>
              <a:t>https://www.aphl.org/programs/preparedness/Crisis-Management/Documents/NS3-Submission-Guidance.pdf</a:t>
            </a:r>
            <a:endParaRPr lang="en-US" sz="1600" spc="-13" dirty="0">
              <a:solidFill>
                <a:srgbClr val="2C2C2C"/>
              </a:solidFill>
              <a:latin typeface="Calibri"/>
              <a:cs typeface="Calibri"/>
            </a:endParaRPr>
          </a:p>
          <a:p>
            <a:pPr marL="285064" indent="-285064" algn="l" defTabSz="1216260">
              <a:buFont typeface="Arial" panose="020B0604020202020204" pitchFamily="34" charset="0"/>
              <a:buChar char="•"/>
              <a:defRPr/>
            </a:pPr>
            <a:r>
              <a:rPr lang="en-US" sz="1600" dirty="0">
                <a:solidFill>
                  <a:srgbClr val="000000"/>
                </a:solidFill>
                <a:latin typeface="Calibri" panose="020F0502020204030204" pitchFamily="34" charset="0"/>
                <a:cs typeface="Times New Roman" panose="02020603050405020304" pitchFamily="18" charset="0"/>
              </a:rPr>
              <a:t>Slide 39 -  </a:t>
            </a:r>
            <a:r>
              <a:rPr lang="en-US" sz="1600" dirty="0">
                <a:solidFill>
                  <a:srgbClr val="0F56DC"/>
                </a:solidFill>
                <a:latin typeface="Myriad Web Pro" panose="020B0503030403020204" pitchFamily="34" charset="0"/>
                <a:hlinkClick r:id="rId12"/>
              </a:rPr>
              <a:t>https://covid.cdc.gov/covid-data-tracker/#variant-proportions</a:t>
            </a:r>
            <a:endParaRPr lang="en-US" sz="1600" spc="-13" dirty="0">
              <a:solidFill>
                <a:srgbClr val="2C2C2C"/>
              </a:solidFill>
              <a:latin typeface="Calibri"/>
              <a:cs typeface="Calibri"/>
            </a:endParaRPr>
          </a:p>
          <a:p>
            <a:pPr algn="l" defTabSz="1216260">
              <a:defRPr/>
            </a:pPr>
            <a:endParaRPr lang="da-DK" sz="1397" dirty="0">
              <a:solidFill>
                <a:prstClr val="black"/>
              </a:solidFill>
              <a:latin typeface="Arial" charset="0"/>
              <a:ea typeface="ＭＳ Ｐゴシック" charset="-128"/>
            </a:endParaRPr>
          </a:p>
          <a:p>
            <a:pPr marL="342077" indent="-342077" algn="l">
              <a:lnSpc>
                <a:spcPct val="100000"/>
              </a:lnSpc>
              <a:spcBef>
                <a:spcPts val="599"/>
              </a:spcBef>
              <a:spcAft>
                <a:spcPts val="599"/>
              </a:spcAft>
              <a:buFont typeface="Arial" panose="020B0604020202020204" pitchFamily="34" charset="0"/>
              <a:buChar char="•"/>
            </a:pPr>
            <a:endParaRPr lang="en-US" sz="1397" dirty="0"/>
          </a:p>
        </p:txBody>
      </p:sp>
      <p:sp>
        <p:nvSpPr>
          <p:cNvPr id="5" name="Slide Number Placeholder 4">
            <a:extLst>
              <a:ext uri="{FF2B5EF4-FFF2-40B4-BE49-F238E27FC236}">
                <a16:creationId xmlns:a16="http://schemas.microsoft.com/office/drawing/2014/main" id="{7C4A6049-AE51-4217-86DC-100E5444EF55}"/>
              </a:ext>
            </a:extLst>
          </p:cNvPr>
          <p:cNvSpPr>
            <a:spLocks noGrp="1"/>
          </p:cNvSpPr>
          <p:nvPr>
            <p:ph type="sldNum" sz="quarter" idx="12"/>
          </p:nvPr>
        </p:nvSpPr>
        <p:spPr/>
        <p:txBody>
          <a:bodyPr/>
          <a:lstStyle/>
          <a:p>
            <a:pPr defTabSz="912205"/>
            <a:fld id="{4680E5DC-A6C9-4B63-94BC-106AAA09CA63}" type="slidenum">
              <a:rPr lang="en-US">
                <a:solidFill>
                  <a:prstClr val="black">
                    <a:tint val="75000"/>
                  </a:prstClr>
                </a:solidFill>
                <a:latin typeface="Calibri" panose="020F0502020204030204"/>
                <a:sym typeface="Helvetica Neue Medium"/>
              </a:rPr>
              <a:pPr defTabSz="912205"/>
              <a:t>54</a:t>
            </a:fld>
            <a:endParaRPr lang="en-US">
              <a:solidFill>
                <a:prstClr val="black">
                  <a:tint val="75000"/>
                </a:prstClr>
              </a:solidFill>
              <a:latin typeface="Calibri" panose="020F0502020204030204"/>
              <a:sym typeface="Helvetica Neue Medium"/>
            </a:endParaRPr>
          </a:p>
        </p:txBody>
      </p:sp>
    </p:spTree>
    <p:extLst>
      <p:ext uri="{BB962C8B-B14F-4D97-AF65-F5344CB8AC3E}">
        <p14:creationId xmlns:p14="http://schemas.microsoft.com/office/powerpoint/2010/main" val="11574484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466C8-477C-4991-872C-D5B06C3E2F62}"/>
              </a:ext>
            </a:extLst>
          </p:cNvPr>
          <p:cNvSpPr>
            <a:spLocks noGrp="1"/>
          </p:cNvSpPr>
          <p:nvPr>
            <p:ph type="title"/>
          </p:nvPr>
        </p:nvSpPr>
        <p:spPr>
          <a:xfrm>
            <a:off x="5039860" y="1918888"/>
            <a:ext cx="6570196" cy="1282978"/>
          </a:xfrm>
        </p:spPr>
        <p:txBody>
          <a:bodyPr anchor="b">
            <a:normAutofit/>
          </a:bodyPr>
          <a:lstStyle/>
          <a:p>
            <a:pPr algn="ctr"/>
            <a:r>
              <a:rPr lang="en-US" sz="3292">
                <a:latin typeface="Lato"/>
              </a:rPr>
              <a:t>Real-Time Learning Network Needs your Feedback</a:t>
            </a:r>
          </a:p>
        </p:txBody>
      </p:sp>
      <p:sp>
        <p:nvSpPr>
          <p:cNvPr id="3" name="Content Placeholder 2">
            <a:extLst>
              <a:ext uri="{FF2B5EF4-FFF2-40B4-BE49-F238E27FC236}">
                <a16:creationId xmlns:a16="http://schemas.microsoft.com/office/drawing/2014/main" id="{6DF7AD64-54FA-441D-A87A-4EF4BE745558}"/>
              </a:ext>
            </a:extLst>
          </p:cNvPr>
          <p:cNvSpPr>
            <a:spLocks noGrp="1"/>
          </p:cNvSpPr>
          <p:nvPr>
            <p:ph idx="1"/>
          </p:nvPr>
        </p:nvSpPr>
        <p:spPr>
          <a:xfrm>
            <a:off x="5068364" y="3401346"/>
            <a:ext cx="6570194" cy="3776054"/>
          </a:xfrm>
        </p:spPr>
        <p:txBody>
          <a:bodyPr>
            <a:normAutofit/>
          </a:bodyPr>
          <a:lstStyle/>
          <a:p>
            <a:pPr marL="342077" indent="-342077">
              <a:spcBef>
                <a:spcPts val="0"/>
              </a:spcBef>
              <a:spcAft>
                <a:spcPts val="599"/>
              </a:spcAft>
              <a:buFont typeface="Symbol" panose="05050102010706020507" pitchFamily="18" charset="2"/>
              <a:buChar char=""/>
            </a:pPr>
            <a:endParaRPr lang="en-US" sz="1995" dirty="0">
              <a:latin typeface="Lato"/>
              <a:cs typeface="Calibri" panose="020F0502020204030204" pitchFamily="34" charset="0"/>
            </a:endParaRPr>
          </a:p>
          <a:p>
            <a:pPr marL="0" indent="0">
              <a:spcBef>
                <a:spcPts val="0"/>
              </a:spcBef>
              <a:spcAft>
                <a:spcPts val="599"/>
              </a:spcAft>
              <a:buNone/>
            </a:pPr>
            <a:r>
              <a:rPr lang="en-US" sz="1995" dirty="0">
                <a:latin typeface="Lato"/>
                <a:ea typeface="Lato"/>
                <a:cs typeface="Calibri"/>
              </a:rPr>
              <a:t>Help shape future plans for the COVID-19 Real-Time Learning Network (RTLN).</a:t>
            </a:r>
          </a:p>
          <a:p>
            <a:pPr marL="0" indent="0">
              <a:spcBef>
                <a:spcPts val="0"/>
              </a:spcBef>
              <a:spcAft>
                <a:spcPts val="599"/>
              </a:spcAft>
              <a:buNone/>
            </a:pPr>
            <a:endParaRPr lang="en-US" sz="1995" dirty="0">
              <a:latin typeface="Lato"/>
              <a:ea typeface="Lato"/>
              <a:cs typeface="Calibri"/>
            </a:endParaRPr>
          </a:p>
          <a:p>
            <a:pPr marL="0" indent="0">
              <a:spcBef>
                <a:spcPts val="0"/>
              </a:spcBef>
              <a:spcAft>
                <a:spcPts val="599"/>
              </a:spcAft>
              <a:buNone/>
            </a:pPr>
            <a:r>
              <a:rPr lang="en-US" sz="1995" dirty="0">
                <a:latin typeface="Lato"/>
                <a:ea typeface="Lato"/>
                <a:cs typeface="Calibri"/>
              </a:rPr>
              <a:t>Your responses to this short survey will ensure that the RTLN is useful for front-line clinicians.</a:t>
            </a:r>
          </a:p>
          <a:p>
            <a:pPr marL="0" indent="0">
              <a:spcBef>
                <a:spcPts val="0"/>
              </a:spcBef>
              <a:spcAft>
                <a:spcPts val="599"/>
              </a:spcAft>
              <a:buNone/>
            </a:pPr>
            <a:endParaRPr lang="en-US" sz="1995" dirty="0">
              <a:latin typeface="Lato"/>
              <a:ea typeface="Calibri" panose="020F0502020204030204" pitchFamily="34" charset="0"/>
              <a:cs typeface="Calibri" panose="020F0502020204030204" pitchFamily="34" charset="0"/>
            </a:endParaRPr>
          </a:p>
          <a:p>
            <a:pPr marL="342077" indent="-342077">
              <a:spcBef>
                <a:spcPts val="0"/>
              </a:spcBef>
              <a:spcAft>
                <a:spcPts val="599"/>
              </a:spcAft>
              <a:buFont typeface="Symbol" panose="05050102010706020507" pitchFamily="18" charset="2"/>
              <a:buChar char=""/>
            </a:pPr>
            <a:endParaRPr lang="en-US" sz="1995" dirty="0">
              <a:latin typeface="Lato"/>
              <a:ea typeface="Calibri" panose="020F0502020204030204" pitchFamily="34" charset="0"/>
              <a:cs typeface="Calibri" panose="020F0502020204030204" pitchFamily="34" charset="0"/>
            </a:endParaRPr>
          </a:p>
          <a:p>
            <a:pPr marL="0" indent="0" algn="ctr">
              <a:spcBef>
                <a:spcPts val="0"/>
              </a:spcBef>
              <a:spcAft>
                <a:spcPts val="599"/>
              </a:spcAft>
              <a:buNone/>
            </a:pPr>
            <a:r>
              <a:rPr lang="en-US" sz="1995" dirty="0">
                <a:latin typeface="Lato"/>
                <a:hlinkClick r:id="rId3"/>
              </a:rPr>
              <a:t>https://www.surveymonkey.com/r/BFBJ5CK</a:t>
            </a:r>
            <a:r>
              <a:rPr lang="en-US" sz="1995" dirty="0">
                <a:latin typeface="Lato"/>
              </a:rPr>
              <a:t>   </a:t>
            </a:r>
          </a:p>
          <a:p>
            <a:pPr marL="342077" indent="-342077">
              <a:spcBef>
                <a:spcPts val="0"/>
              </a:spcBef>
              <a:spcAft>
                <a:spcPts val="599"/>
              </a:spcAft>
              <a:buFont typeface="Symbol" panose="05050102010706020507" pitchFamily="18" charset="2"/>
              <a:buChar char=""/>
            </a:pPr>
            <a:endParaRPr lang="en-US" sz="1995" dirty="0">
              <a:latin typeface="Lato"/>
            </a:endParaRPr>
          </a:p>
          <a:p>
            <a:pPr marL="0" indent="0">
              <a:spcBef>
                <a:spcPts val="0"/>
              </a:spcBef>
              <a:spcAft>
                <a:spcPts val="599"/>
              </a:spcAft>
              <a:buNone/>
            </a:pPr>
            <a:endParaRPr lang="en-US" sz="1995" dirty="0">
              <a:latin typeface="Lato"/>
            </a:endParaRPr>
          </a:p>
        </p:txBody>
      </p:sp>
      <p:pic>
        <p:nvPicPr>
          <p:cNvPr id="6" name="Picture 5" descr="Question mark on green pastel background">
            <a:extLst>
              <a:ext uri="{FF2B5EF4-FFF2-40B4-BE49-F238E27FC236}">
                <a16:creationId xmlns:a16="http://schemas.microsoft.com/office/drawing/2014/main" id="{76681AAB-2524-427E-AC90-983C6C1D6AA5}"/>
              </a:ext>
            </a:extLst>
          </p:cNvPr>
          <p:cNvPicPr>
            <a:picLocks noChangeAspect="1"/>
          </p:cNvPicPr>
          <p:nvPr/>
        </p:nvPicPr>
        <p:blipFill rotWithShape="1">
          <a:blip r:embed="rId4">
            <a:extLst>
              <a:ext uri="{28A0092B-C50C-407E-A947-70E740481C1C}">
                <a14:useLocalDpi xmlns:a14="http://schemas.microsoft.com/office/drawing/2010/main" val="0"/>
              </a:ext>
            </a:extLst>
          </a:blip>
          <a:srcRect l="44558" r="4747"/>
          <a:stretch/>
        </p:blipFill>
        <p:spPr>
          <a:xfrm>
            <a:off x="21" y="8493"/>
            <a:ext cx="4624103" cy="6841024"/>
          </a:xfrm>
          <a:prstGeom prst="rect">
            <a:avLst/>
          </a:prstGeom>
          <a:effectLst/>
        </p:spPr>
      </p:pic>
      <p:cxnSp>
        <p:nvCxnSpPr>
          <p:cNvPr id="119" name="Straight Connector 1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68364" y="2118367"/>
            <a:ext cx="6293751" cy="0"/>
          </a:xfrm>
          <a:prstGeom prst="line">
            <a:avLst/>
          </a:prstGeom>
          <a:ln w="19050">
            <a:solidFill>
              <a:srgbClr val="89D5D8"/>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514911E-118C-4FDE-9B80-B7B75A4D01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6609" y="207461"/>
            <a:ext cx="4817228" cy="1510728"/>
          </a:xfrm>
          <a:prstGeom prst="rect">
            <a:avLst/>
          </a:prstGeom>
        </p:spPr>
      </p:pic>
    </p:spTree>
    <p:extLst>
      <p:ext uri="{BB962C8B-B14F-4D97-AF65-F5344CB8AC3E}">
        <p14:creationId xmlns:p14="http://schemas.microsoft.com/office/powerpoint/2010/main" val="15215701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466C8-477C-4991-872C-D5B06C3E2F62}"/>
              </a:ext>
            </a:extLst>
          </p:cNvPr>
          <p:cNvSpPr>
            <a:spLocks noGrp="1"/>
          </p:cNvSpPr>
          <p:nvPr>
            <p:ph type="title"/>
          </p:nvPr>
        </p:nvSpPr>
        <p:spPr>
          <a:xfrm>
            <a:off x="403353" y="438776"/>
            <a:ext cx="4490718" cy="4542842"/>
          </a:xfrm>
          <a:ln>
            <a:solidFill>
              <a:schemeClr val="accent4"/>
            </a:solidFill>
          </a:ln>
        </p:spPr>
        <p:txBody>
          <a:bodyPr anchor="ctr">
            <a:normAutofit/>
          </a:bodyPr>
          <a:lstStyle/>
          <a:p>
            <a:pPr>
              <a:lnSpc>
                <a:spcPct val="110000"/>
              </a:lnSpc>
            </a:pPr>
            <a:br>
              <a:rPr lang="en-US" sz="4788">
                <a:solidFill>
                  <a:srgbClr val="002060"/>
                </a:solidFill>
                <a:latin typeface="Lato"/>
              </a:rPr>
            </a:br>
            <a:r>
              <a:rPr lang="en-US" sz="3192">
                <a:solidFill>
                  <a:srgbClr val="002060"/>
                </a:solidFill>
                <a:latin typeface="Lato"/>
              </a:rPr>
              <a:t>Continue the conversation on Twitter</a:t>
            </a:r>
            <a:br>
              <a:rPr lang="en-US" sz="2793">
                <a:solidFill>
                  <a:srgbClr val="002060"/>
                </a:solidFill>
                <a:latin typeface="Lato"/>
              </a:rPr>
            </a:br>
            <a:br>
              <a:rPr lang="en-US" sz="2694">
                <a:solidFill>
                  <a:srgbClr val="002060"/>
                </a:solidFill>
                <a:latin typeface="Lato"/>
              </a:rPr>
            </a:br>
            <a:r>
              <a:rPr lang="en-US" sz="2694">
                <a:solidFill>
                  <a:srgbClr val="002060"/>
                </a:solidFill>
                <a:latin typeface="Lato"/>
              </a:rPr>
              <a:t>@RealTimeCOVID19</a:t>
            </a:r>
            <a:br>
              <a:rPr lang="en-US" sz="2694">
                <a:solidFill>
                  <a:srgbClr val="002060"/>
                </a:solidFill>
                <a:latin typeface="Lato"/>
              </a:rPr>
            </a:br>
            <a:r>
              <a:rPr lang="en-US" sz="2694">
                <a:solidFill>
                  <a:srgbClr val="002060"/>
                </a:solidFill>
                <a:latin typeface="Lato"/>
              </a:rPr>
              <a:t>#RealTimeCOVID19</a:t>
            </a:r>
            <a:br>
              <a:rPr lang="en-US" sz="3791">
                <a:solidFill>
                  <a:srgbClr val="002060"/>
                </a:solidFill>
                <a:latin typeface="Lato"/>
              </a:rPr>
            </a:br>
            <a:endParaRPr lang="en-US" sz="3791">
              <a:solidFill>
                <a:srgbClr val="002060"/>
              </a:solidFill>
              <a:latin typeface="Lato"/>
            </a:endParaRPr>
          </a:p>
        </p:txBody>
      </p:sp>
      <p:sp>
        <p:nvSpPr>
          <p:cNvPr id="3" name="Content Placeholder 2">
            <a:extLst>
              <a:ext uri="{FF2B5EF4-FFF2-40B4-BE49-F238E27FC236}">
                <a16:creationId xmlns:a16="http://schemas.microsoft.com/office/drawing/2014/main" id="{6DF7AD64-54FA-441D-A87A-4EF4BE745558}"/>
              </a:ext>
            </a:extLst>
          </p:cNvPr>
          <p:cNvSpPr>
            <a:spLocks noGrp="1"/>
          </p:cNvSpPr>
          <p:nvPr>
            <p:ph idx="1"/>
          </p:nvPr>
        </p:nvSpPr>
        <p:spPr>
          <a:xfrm>
            <a:off x="5192404" y="438776"/>
            <a:ext cx="6255397" cy="6080832"/>
          </a:xfrm>
          <a:blipFill>
            <a:blip r:embed="rId3"/>
            <a:tile tx="0" ty="0" sx="100000" sy="100000" flip="none" algn="tl"/>
          </a:blipFill>
          <a:ln>
            <a:solidFill>
              <a:schemeClr val="tx2"/>
            </a:solidFill>
          </a:ln>
        </p:spPr>
        <p:txBody>
          <a:bodyPr anchor="ctr">
            <a:normAutofit fontScale="92500" lnSpcReduction="20000"/>
          </a:bodyPr>
          <a:lstStyle/>
          <a:p>
            <a:pPr marL="182441" indent="0" algn="ctr">
              <a:lnSpc>
                <a:spcPct val="120000"/>
              </a:lnSpc>
              <a:buNone/>
            </a:pPr>
            <a:r>
              <a:rPr lang="en-US" sz="2793" dirty="0">
                <a:solidFill>
                  <a:schemeClr val="tx1"/>
                </a:solidFill>
                <a:cs typeface="Calibri" panose="020F0502020204030204" pitchFamily="34" charset="0"/>
              </a:rPr>
              <a:t>We want to hear from you! </a:t>
            </a:r>
          </a:p>
          <a:p>
            <a:pPr marL="182441" indent="0" algn="ctr">
              <a:lnSpc>
                <a:spcPct val="120000"/>
              </a:lnSpc>
              <a:buNone/>
            </a:pPr>
            <a:r>
              <a:rPr lang="en-US" sz="2793" dirty="0">
                <a:solidFill>
                  <a:schemeClr val="tx1"/>
                </a:solidFill>
                <a:cs typeface="Calibri" panose="020F0502020204030204" pitchFamily="34" charset="0"/>
              </a:rPr>
              <a:t>Please complete the post-call survey</a:t>
            </a:r>
            <a:r>
              <a:rPr lang="en-US" sz="2793" dirty="0">
                <a:solidFill>
                  <a:srgbClr val="002060"/>
                </a:solidFill>
                <a:cs typeface="Calibri" panose="020F0502020204030204" pitchFamily="34" charset="0"/>
              </a:rPr>
              <a:t>. </a:t>
            </a:r>
            <a:endParaRPr lang="en-US" sz="2793" dirty="0">
              <a:solidFill>
                <a:schemeClr val="tx2"/>
              </a:solidFill>
              <a:cs typeface="Calibri" panose="020F0502020204030204" pitchFamily="34" charset="0"/>
            </a:endParaRPr>
          </a:p>
          <a:p>
            <a:pPr marL="182441" indent="0" algn="ctr">
              <a:lnSpc>
                <a:spcPct val="120000"/>
              </a:lnSpc>
              <a:buNone/>
            </a:pPr>
            <a:endParaRPr lang="en-US" sz="2793" dirty="0">
              <a:solidFill>
                <a:schemeClr val="tx2"/>
              </a:solidFill>
              <a:cs typeface="Calibri" panose="020F0502020204030204" pitchFamily="34" charset="0"/>
            </a:endParaRPr>
          </a:p>
          <a:p>
            <a:pPr marL="182441" indent="0" algn="ctr">
              <a:lnSpc>
                <a:spcPct val="120000"/>
              </a:lnSpc>
              <a:buNone/>
            </a:pPr>
            <a:r>
              <a:rPr lang="en-US" sz="2793" dirty="0">
                <a:solidFill>
                  <a:schemeClr val="tx2"/>
                </a:solidFill>
                <a:cs typeface="Calibri" panose="020F0502020204030204" pitchFamily="34" charset="0"/>
              </a:rPr>
              <a:t> Next Call </a:t>
            </a:r>
          </a:p>
          <a:p>
            <a:pPr marL="182441" indent="0" algn="ctr">
              <a:lnSpc>
                <a:spcPct val="120000"/>
              </a:lnSpc>
              <a:buNone/>
            </a:pPr>
            <a:r>
              <a:rPr lang="en-US" sz="2793" b="1" u="sng" dirty="0">
                <a:solidFill>
                  <a:schemeClr val="tx2"/>
                </a:solidFill>
                <a:cs typeface="Calibri" panose="020F0502020204030204" pitchFamily="34" charset="0"/>
              </a:rPr>
              <a:t>Saturday, Dec. 18th    </a:t>
            </a:r>
          </a:p>
          <a:p>
            <a:pPr marL="182441" indent="0" algn="ctr">
              <a:lnSpc>
                <a:spcPct val="120000"/>
              </a:lnSpc>
              <a:buNone/>
            </a:pPr>
            <a:endParaRPr lang="en-US" sz="2793" dirty="0">
              <a:solidFill>
                <a:schemeClr val="tx2"/>
              </a:solidFill>
              <a:cs typeface="Calibri" panose="020F0502020204030204" pitchFamily="34" charset="0"/>
            </a:endParaRPr>
          </a:p>
          <a:p>
            <a:pPr marL="182441" indent="0" algn="ctr">
              <a:lnSpc>
                <a:spcPct val="120000"/>
              </a:lnSpc>
              <a:buNone/>
            </a:pPr>
            <a:r>
              <a:rPr lang="en-US" sz="2793" dirty="0">
                <a:solidFill>
                  <a:schemeClr val="tx2"/>
                </a:solidFill>
                <a:cs typeface="Calibri" panose="020F0502020204030204" pitchFamily="34" charset="0"/>
              </a:rPr>
              <a:t>A recording of this call will be posted at </a:t>
            </a:r>
            <a:r>
              <a:rPr lang="en-US" sz="2793" b="1" dirty="0">
                <a:solidFill>
                  <a:schemeClr val="tx2"/>
                </a:solidFill>
                <a:cs typeface="Calibri" panose="020F0502020204030204" pitchFamily="34" charset="0"/>
              </a:rPr>
              <a:t>www.idsociety.org/cliniciancalls </a:t>
            </a:r>
          </a:p>
          <a:p>
            <a:pPr marL="182441" indent="0" algn="ctr">
              <a:lnSpc>
                <a:spcPct val="120000"/>
              </a:lnSpc>
              <a:buNone/>
            </a:pPr>
            <a:r>
              <a:rPr lang="en-US" sz="2793" i="1" dirty="0">
                <a:solidFill>
                  <a:schemeClr val="tx2"/>
                </a:solidFill>
                <a:cs typeface="Calibri" panose="020F0502020204030204" pitchFamily="34" charset="0"/>
              </a:rPr>
              <a:t>-- library of all past calls now available --</a:t>
            </a:r>
          </a:p>
          <a:p>
            <a:pPr marL="182441" indent="0" algn="ctr">
              <a:lnSpc>
                <a:spcPct val="120000"/>
              </a:lnSpc>
              <a:buNone/>
            </a:pPr>
            <a:r>
              <a:rPr lang="en-US" sz="2793" dirty="0">
                <a:solidFill>
                  <a:schemeClr val="tx2"/>
                </a:solidFill>
                <a:cs typeface="Calibri" panose="020F0502020204030204" pitchFamily="34" charset="0"/>
              </a:rPr>
              <a:t> </a:t>
            </a:r>
            <a:endParaRPr lang="en-US" sz="3192" b="1" dirty="0">
              <a:solidFill>
                <a:schemeClr val="tx2"/>
              </a:solidFill>
              <a:cs typeface="Calibri" panose="020F0502020204030204" pitchFamily="34" charset="0"/>
            </a:endParaRPr>
          </a:p>
          <a:p>
            <a:pPr marL="182441" indent="0" algn="ctr">
              <a:buNone/>
            </a:pPr>
            <a:r>
              <a:rPr lang="en-US" sz="3192" b="1" dirty="0">
                <a:solidFill>
                  <a:schemeClr val="tx2"/>
                </a:solidFill>
                <a:cs typeface="Calibri" panose="020F0502020204030204" pitchFamily="34" charset="0"/>
              </a:rPr>
              <a:t>Contact Us:</a:t>
            </a:r>
          </a:p>
          <a:p>
            <a:pPr marL="182441" indent="0" algn="ctr">
              <a:buNone/>
            </a:pPr>
            <a:r>
              <a:rPr lang="en-US" sz="2394" dirty="0">
                <a:solidFill>
                  <a:schemeClr val="tx2"/>
                </a:solidFill>
                <a:cs typeface="Calibri" panose="020F0502020204030204" pitchFamily="34" charset="0"/>
              </a:rPr>
              <a:t>Dana Wollins (</a:t>
            </a:r>
            <a:r>
              <a:rPr lang="en-US" sz="2394" dirty="0">
                <a:solidFill>
                  <a:schemeClr val="tx2"/>
                </a:solidFill>
                <a:cs typeface="Calibri" panose="020F0502020204030204" pitchFamily="34" charset="0"/>
                <a:hlinkClick r:id="rId4"/>
              </a:rPr>
              <a:t>dwollins@idsociety.org</a:t>
            </a:r>
            <a:r>
              <a:rPr lang="en-US" sz="2394" dirty="0">
                <a:solidFill>
                  <a:schemeClr val="tx2"/>
                </a:solidFill>
                <a:cs typeface="Calibri" panose="020F0502020204030204" pitchFamily="34" charset="0"/>
              </a:rPr>
              <a:t>)</a:t>
            </a:r>
          </a:p>
          <a:p>
            <a:pPr marL="182441" indent="0" algn="ctr">
              <a:buNone/>
            </a:pPr>
            <a:r>
              <a:rPr lang="en-US" sz="2394" dirty="0">
                <a:solidFill>
                  <a:schemeClr val="tx2"/>
                </a:solidFill>
                <a:cs typeface="Calibri" panose="020F0502020204030204" pitchFamily="34" charset="0"/>
              </a:rPr>
              <a:t>Deirdre Lewis (</a:t>
            </a:r>
            <a:r>
              <a:rPr lang="en-US" sz="2394" dirty="0">
                <a:solidFill>
                  <a:schemeClr val="tx2"/>
                </a:solidFill>
                <a:cs typeface="Calibri" panose="020F0502020204030204" pitchFamily="34" charset="0"/>
                <a:hlinkClick r:id="rId5"/>
              </a:rPr>
              <a:t>dlewis@idsociety.org</a:t>
            </a:r>
            <a:r>
              <a:rPr lang="en-US" sz="2394" dirty="0">
                <a:solidFill>
                  <a:schemeClr val="tx2"/>
                </a:solidFill>
                <a:cs typeface="Calibri" panose="020F0502020204030204" pitchFamily="34" charset="0"/>
              </a:rPr>
              <a:t>)</a:t>
            </a:r>
          </a:p>
        </p:txBody>
      </p:sp>
      <p:pic>
        <p:nvPicPr>
          <p:cNvPr id="13322" name="Picture 10" descr="Who Made That Twitter Bird? - The New York Times">
            <a:extLst>
              <a:ext uri="{FF2B5EF4-FFF2-40B4-BE49-F238E27FC236}">
                <a16:creationId xmlns:a16="http://schemas.microsoft.com/office/drawing/2014/main" id="{D8F58C0B-0517-420E-B03C-88F548FF71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9274" y="4766267"/>
            <a:ext cx="2498878" cy="181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892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289568" y="1304944"/>
            <a:ext cx="11466876" cy="1152920"/>
          </a:xfrm>
        </p:spPr>
        <p:txBody>
          <a:bodyPr/>
          <a:lstStyle/>
          <a:p>
            <a:r>
              <a:rPr lang="en-US" altLang="en-US" dirty="0">
                <a:solidFill>
                  <a:srgbClr val="2D2D2D"/>
                </a:solidFill>
              </a:rPr>
              <a:t>B.1.1.529 – Omicron Variant Update</a:t>
            </a:r>
          </a:p>
        </p:txBody>
      </p:sp>
      <p:sp>
        <p:nvSpPr>
          <p:cNvPr id="2" name="Subtitle 1"/>
          <p:cNvSpPr>
            <a:spLocks noGrp="1"/>
          </p:cNvSpPr>
          <p:nvPr>
            <p:ph type="subTitle" idx="1"/>
          </p:nvPr>
        </p:nvSpPr>
        <p:spPr>
          <a:xfrm>
            <a:off x="275090" y="3081519"/>
            <a:ext cx="6410111" cy="1152920"/>
          </a:xfrm>
        </p:spPr>
        <p:txBody>
          <a:bodyPr/>
          <a:lstStyle/>
          <a:p>
            <a:pPr>
              <a:spcBef>
                <a:spcPts val="0"/>
              </a:spcBef>
            </a:pPr>
            <a:r>
              <a:rPr lang="en-US" sz="3192" dirty="0"/>
              <a:t>CDC COVID-19 Emergency Response</a:t>
            </a:r>
          </a:p>
          <a:p>
            <a:pPr>
              <a:spcBef>
                <a:spcPts val="0"/>
              </a:spcBef>
            </a:pPr>
            <a:r>
              <a:rPr lang="en-US" sz="3192" dirty="0"/>
              <a:t>CDC All Hands</a:t>
            </a:r>
          </a:p>
          <a:p>
            <a:pPr>
              <a:spcBef>
                <a:spcPts val="0"/>
              </a:spcBef>
            </a:pPr>
            <a:r>
              <a:rPr lang="en-US" dirty="0"/>
              <a:t>December 3, 2021</a:t>
            </a:r>
          </a:p>
          <a:p>
            <a:pPr>
              <a:spcBef>
                <a:spcPts val="0"/>
              </a:spcBef>
            </a:pPr>
            <a:endParaRPr lang="en-US" dirty="0">
              <a:solidFill>
                <a:srgbClr val="2D2D2D"/>
              </a:solidFill>
            </a:endParaRPr>
          </a:p>
          <a:p>
            <a:pPr>
              <a:spcBef>
                <a:spcPts val="0"/>
              </a:spcBef>
            </a:pPr>
            <a:endParaRPr lang="en-US" dirty="0"/>
          </a:p>
          <a:p>
            <a:pPr>
              <a:spcBef>
                <a:spcPts val="0"/>
              </a:spcBef>
            </a:pPr>
            <a:endParaRPr lang="en-US" dirty="0"/>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697" y="6507466"/>
            <a:ext cx="253372" cy="190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78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68331D-B3D8-499D-A124-EB146D8BB07D}"/>
              </a:ext>
            </a:extLst>
          </p:cNvPr>
          <p:cNvPicPr>
            <a:picLocks noChangeAspect="1"/>
          </p:cNvPicPr>
          <p:nvPr/>
        </p:nvPicPr>
        <p:blipFill>
          <a:blip r:embed="rId2"/>
          <a:stretch>
            <a:fillRect/>
          </a:stretch>
        </p:blipFill>
        <p:spPr>
          <a:xfrm>
            <a:off x="679353" y="108247"/>
            <a:ext cx="10803132" cy="6185435"/>
          </a:xfrm>
          <a:prstGeom prst="rect">
            <a:avLst/>
          </a:prstGeom>
        </p:spPr>
      </p:pic>
      <p:sp>
        <p:nvSpPr>
          <p:cNvPr id="6" name="TextBox 5">
            <a:extLst>
              <a:ext uri="{FF2B5EF4-FFF2-40B4-BE49-F238E27FC236}">
                <a16:creationId xmlns:a16="http://schemas.microsoft.com/office/drawing/2014/main" id="{F136142D-FFA3-4750-97C9-BA41EDCBD681}"/>
              </a:ext>
            </a:extLst>
          </p:cNvPr>
          <p:cNvSpPr txBox="1"/>
          <p:nvPr/>
        </p:nvSpPr>
        <p:spPr>
          <a:xfrm>
            <a:off x="412634" y="6473440"/>
            <a:ext cx="5342522" cy="276314"/>
          </a:xfrm>
          <a:prstGeom prst="rect">
            <a:avLst/>
          </a:prstGeom>
          <a:noFill/>
        </p:spPr>
        <p:txBody>
          <a:bodyPr wrap="square" rtlCol="0">
            <a:spAutoFit/>
          </a:bodyPr>
          <a:lstStyle/>
          <a:p>
            <a:pPr defTabSz="912114"/>
            <a:r>
              <a:rPr lang="en-US" sz="1197" dirty="0">
                <a:solidFill>
                  <a:prstClr val="black"/>
                </a:solidFill>
                <a:latin typeface="Calibri" panose="020F0502020204030204"/>
              </a:rPr>
              <a:t>https://www.krisp.org.za/manuscripts/25Nov2021_B.1.1.529_Media.pdf</a:t>
            </a:r>
          </a:p>
        </p:txBody>
      </p:sp>
    </p:spTree>
    <p:extLst>
      <p:ext uri="{BB962C8B-B14F-4D97-AF65-F5344CB8AC3E}">
        <p14:creationId xmlns:p14="http://schemas.microsoft.com/office/powerpoint/2010/main" val="362698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5EFD7F-9860-4E54-9A52-FB18AAFC6BBD}"/>
              </a:ext>
            </a:extLst>
          </p:cNvPr>
          <p:cNvPicPr>
            <a:picLocks noChangeAspect="1"/>
          </p:cNvPicPr>
          <p:nvPr/>
        </p:nvPicPr>
        <p:blipFill>
          <a:blip r:embed="rId2"/>
          <a:stretch>
            <a:fillRect/>
          </a:stretch>
        </p:blipFill>
        <p:spPr>
          <a:xfrm>
            <a:off x="1064162" y="1026334"/>
            <a:ext cx="9631740" cy="5280211"/>
          </a:xfrm>
          <a:prstGeom prst="rect">
            <a:avLst/>
          </a:prstGeom>
        </p:spPr>
      </p:pic>
      <p:sp>
        <p:nvSpPr>
          <p:cNvPr id="7" name="TextBox 6">
            <a:extLst>
              <a:ext uri="{FF2B5EF4-FFF2-40B4-BE49-F238E27FC236}">
                <a16:creationId xmlns:a16="http://schemas.microsoft.com/office/drawing/2014/main" id="{E194FCF1-5BAA-4A8B-B813-4C3C06A3AF82}"/>
              </a:ext>
            </a:extLst>
          </p:cNvPr>
          <p:cNvSpPr txBox="1"/>
          <p:nvPr/>
        </p:nvSpPr>
        <p:spPr>
          <a:xfrm>
            <a:off x="1411643" y="6379710"/>
            <a:ext cx="6265518" cy="276314"/>
          </a:xfrm>
          <a:prstGeom prst="rect">
            <a:avLst/>
          </a:prstGeom>
          <a:noFill/>
        </p:spPr>
        <p:txBody>
          <a:bodyPr wrap="square" rtlCol="0">
            <a:spAutoFit/>
          </a:bodyPr>
          <a:lstStyle/>
          <a:p>
            <a:pPr defTabSz="912114">
              <a:defRPr/>
            </a:pPr>
            <a:r>
              <a:rPr lang="en-US" sz="1197" dirty="0">
                <a:solidFill>
                  <a:prstClr val="black"/>
                </a:solidFill>
                <a:latin typeface="Calibri" panose="020F0502020204030204"/>
              </a:rPr>
              <a:t>https://www.nicd.ac.za/latest-confirmed-cases-of-covid-19-in-south-africa-27-november-2021/</a:t>
            </a:r>
          </a:p>
        </p:txBody>
      </p:sp>
      <p:sp>
        <p:nvSpPr>
          <p:cNvPr id="8" name="Title 5">
            <a:extLst>
              <a:ext uri="{FF2B5EF4-FFF2-40B4-BE49-F238E27FC236}">
                <a16:creationId xmlns:a16="http://schemas.microsoft.com/office/drawing/2014/main" id="{DD3D3B58-3676-40E2-BAFD-0CED34A95570}"/>
              </a:ext>
            </a:extLst>
          </p:cNvPr>
          <p:cNvSpPr txBox="1">
            <a:spLocks/>
          </p:cNvSpPr>
          <p:nvPr/>
        </p:nvSpPr>
        <p:spPr>
          <a:xfrm>
            <a:off x="119447" y="231542"/>
            <a:ext cx="11988096" cy="884538"/>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2114">
              <a:defRPr/>
            </a:pPr>
            <a:r>
              <a:rPr lang="en-US" sz="3392" b="1" dirty="0">
                <a:solidFill>
                  <a:prstClr val="black"/>
                </a:solidFill>
                <a:latin typeface="Calibri" panose="020F0502020204030204"/>
              </a:rPr>
              <a:t>New cases by province – South Africa, 2020-2021</a:t>
            </a:r>
          </a:p>
          <a:p>
            <a:pPr algn="ctr" defTabSz="912114">
              <a:defRPr/>
            </a:pPr>
            <a:r>
              <a:rPr lang="en-US" sz="3392" b="1" dirty="0">
                <a:solidFill>
                  <a:prstClr val="black"/>
                </a:solidFill>
                <a:latin typeface="Calibri" panose="020F0502020204030204"/>
              </a:rPr>
              <a:t>November 27, 2021</a:t>
            </a:r>
          </a:p>
        </p:txBody>
      </p:sp>
      <p:pic>
        <p:nvPicPr>
          <p:cNvPr id="9" name="Picture 8" descr="Logos of the U.S. Department of Health and Human Services and Centers for Disease Control and Prevention" title="LOGOS">
            <a:extLst>
              <a:ext uri="{FF2B5EF4-FFF2-40B4-BE49-F238E27FC236}">
                <a16:creationId xmlns:a16="http://schemas.microsoft.com/office/drawing/2014/main" id="{1D6729BB-2163-4771-85F6-2C4C2466C6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381" y="5995101"/>
            <a:ext cx="1155952" cy="662705"/>
          </a:xfrm>
          <a:prstGeom prst="rect">
            <a:avLst/>
          </a:prstGeom>
        </p:spPr>
      </p:pic>
    </p:spTree>
    <p:extLst>
      <p:ext uri="{BB962C8B-B14F-4D97-AF65-F5344CB8AC3E}">
        <p14:creationId xmlns:p14="http://schemas.microsoft.com/office/powerpoint/2010/main" val="138774782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D6B596-6337-47FD-A31B-6B0ED9657E50}"/>
              </a:ext>
            </a:extLst>
          </p:cNvPr>
          <p:cNvPicPr>
            <a:picLocks noChangeAspect="1"/>
          </p:cNvPicPr>
          <p:nvPr/>
        </p:nvPicPr>
        <p:blipFill>
          <a:blip r:embed="rId2"/>
          <a:stretch>
            <a:fillRect/>
          </a:stretch>
        </p:blipFill>
        <p:spPr>
          <a:xfrm>
            <a:off x="4131279" y="1441843"/>
            <a:ext cx="3886258" cy="3615973"/>
          </a:xfrm>
          <a:prstGeom prst="rect">
            <a:avLst/>
          </a:prstGeom>
        </p:spPr>
      </p:pic>
      <p:pic>
        <p:nvPicPr>
          <p:cNvPr id="5" name="Picture 4">
            <a:extLst>
              <a:ext uri="{FF2B5EF4-FFF2-40B4-BE49-F238E27FC236}">
                <a16:creationId xmlns:a16="http://schemas.microsoft.com/office/drawing/2014/main" id="{153DACB7-3400-47F0-B16A-47BD443B5E81}"/>
              </a:ext>
            </a:extLst>
          </p:cNvPr>
          <p:cNvPicPr>
            <a:picLocks noChangeAspect="1"/>
          </p:cNvPicPr>
          <p:nvPr/>
        </p:nvPicPr>
        <p:blipFill>
          <a:blip r:embed="rId3"/>
          <a:stretch>
            <a:fillRect/>
          </a:stretch>
        </p:blipFill>
        <p:spPr>
          <a:xfrm>
            <a:off x="7962343" y="1441843"/>
            <a:ext cx="3847719" cy="3615973"/>
          </a:xfrm>
          <a:prstGeom prst="rect">
            <a:avLst/>
          </a:prstGeom>
        </p:spPr>
      </p:pic>
      <p:pic>
        <p:nvPicPr>
          <p:cNvPr id="6" name="Picture 5">
            <a:extLst>
              <a:ext uri="{FF2B5EF4-FFF2-40B4-BE49-F238E27FC236}">
                <a16:creationId xmlns:a16="http://schemas.microsoft.com/office/drawing/2014/main" id="{91F67328-420C-45F5-A91D-0D756E82A814}"/>
              </a:ext>
            </a:extLst>
          </p:cNvPr>
          <p:cNvPicPr>
            <a:picLocks noChangeAspect="1"/>
          </p:cNvPicPr>
          <p:nvPr/>
        </p:nvPicPr>
        <p:blipFill>
          <a:blip r:embed="rId4"/>
          <a:stretch>
            <a:fillRect/>
          </a:stretch>
        </p:blipFill>
        <p:spPr>
          <a:xfrm>
            <a:off x="209602" y="1382121"/>
            <a:ext cx="3924744" cy="3615973"/>
          </a:xfrm>
          <a:prstGeom prst="rect">
            <a:avLst/>
          </a:prstGeom>
        </p:spPr>
      </p:pic>
      <p:sp>
        <p:nvSpPr>
          <p:cNvPr id="8" name="TextBox 7">
            <a:extLst>
              <a:ext uri="{FF2B5EF4-FFF2-40B4-BE49-F238E27FC236}">
                <a16:creationId xmlns:a16="http://schemas.microsoft.com/office/drawing/2014/main" id="{D4BB0953-B909-4D40-AE67-533930BDF7B9}"/>
              </a:ext>
            </a:extLst>
          </p:cNvPr>
          <p:cNvSpPr txBox="1"/>
          <p:nvPr/>
        </p:nvSpPr>
        <p:spPr>
          <a:xfrm>
            <a:off x="814409" y="5166408"/>
            <a:ext cx="2703837" cy="828941"/>
          </a:xfrm>
          <a:prstGeom prst="rect">
            <a:avLst/>
          </a:prstGeom>
          <a:noFill/>
        </p:spPr>
        <p:txBody>
          <a:bodyPr wrap="square" rtlCol="0">
            <a:spAutoFit/>
          </a:bodyPr>
          <a:lstStyle/>
          <a:p>
            <a:pPr algn="ctr" defTabSz="912114">
              <a:defRPr/>
            </a:pPr>
            <a:r>
              <a:rPr lang="en-US" sz="2394" b="1" dirty="0">
                <a:solidFill>
                  <a:prstClr val="black"/>
                </a:solidFill>
                <a:latin typeface="Calibri" panose="020F0502020204030204"/>
              </a:rPr>
              <a:t>Week 44 </a:t>
            </a:r>
          </a:p>
          <a:p>
            <a:pPr algn="ctr" defTabSz="912114">
              <a:defRPr/>
            </a:pPr>
            <a:r>
              <a:rPr lang="en-US" sz="2394" b="1" dirty="0">
                <a:solidFill>
                  <a:prstClr val="black"/>
                </a:solidFill>
                <a:latin typeface="Calibri" panose="020F0502020204030204"/>
              </a:rPr>
              <a:t>(31 Oct – 6 Nov)</a:t>
            </a:r>
          </a:p>
        </p:txBody>
      </p:sp>
      <p:sp>
        <p:nvSpPr>
          <p:cNvPr id="9" name="TextBox 8">
            <a:extLst>
              <a:ext uri="{FF2B5EF4-FFF2-40B4-BE49-F238E27FC236}">
                <a16:creationId xmlns:a16="http://schemas.microsoft.com/office/drawing/2014/main" id="{8470C6CF-2A90-4A8D-8B62-0B18A752A975}"/>
              </a:ext>
            </a:extLst>
          </p:cNvPr>
          <p:cNvSpPr txBox="1"/>
          <p:nvPr/>
        </p:nvSpPr>
        <p:spPr>
          <a:xfrm>
            <a:off x="4729001" y="5166408"/>
            <a:ext cx="2703837" cy="828941"/>
          </a:xfrm>
          <a:prstGeom prst="rect">
            <a:avLst/>
          </a:prstGeom>
          <a:noFill/>
        </p:spPr>
        <p:txBody>
          <a:bodyPr wrap="square" rtlCol="0">
            <a:spAutoFit/>
          </a:bodyPr>
          <a:lstStyle/>
          <a:p>
            <a:pPr algn="ctr" defTabSz="912114">
              <a:defRPr/>
            </a:pPr>
            <a:r>
              <a:rPr lang="en-US" sz="2394" b="1" dirty="0">
                <a:solidFill>
                  <a:prstClr val="black"/>
                </a:solidFill>
                <a:latin typeface="Calibri" panose="020F0502020204030204"/>
              </a:rPr>
              <a:t>Week 45 </a:t>
            </a:r>
          </a:p>
          <a:p>
            <a:pPr algn="ctr" defTabSz="912114">
              <a:defRPr/>
            </a:pPr>
            <a:r>
              <a:rPr lang="en-US" sz="2394" b="1" dirty="0">
                <a:solidFill>
                  <a:prstClr val="black"/>
                </a:solidFill>
                <a:latin typeface="Calibri" panose="020F0502020204030204"/>
              </a:rPr>
              <a:t>(7 Nov – 13 Nov)</a:t>
            </a:r>
          </a:p>
        </p:txBody>
      </p:sp>
      <p:sp>
        <p:nvSpPr>
          <p:cNvPr id="10" name="TextBox 9">
            <a:extLst>
              <a:ext uri="{FF2B5EF4-FFF2-40B4-BE49-F238E27FC236}">
                <a16:creationId xmlns:a16="http://schemas.microsoft.com/office/drawing/2014/main" id="{92303DF7-F6D5-49AD-9FF0-C9E85407C300}"/>
              </a:ext>
            </a:extLst>
          </p:cNvPr>
          <p:cNvSpPr txBox="1"/>
          <p:nvPr/>
        </p:nvSpPr>
        <p:spPr>
          <a:xfrm>
            <a:off x="8529572" y="5177268"/>
            <a:ext cx="2703837" cy="828941"/>
          </a:xfrm>
          <a:prstGeom prst="rect">
            <a:avLst/>
          </a:prstGeom>
          <a:noFill/>
        </p:spPr>
        <p:txBody>
          <a:bodyPr wrap="square" rtlCol="0">
            <a:spAutoFit/>
          </a:bodyPr>
          <a:lstStyle/>
          <a:p>
            <a:pPr algn="ctr" defTabSz="912114">
              <a:defRPr/>
            </a:pPr>
            <a:r>
              <a:rPr lang="en-US" sz="2394" b="1" dirty="0">
                <a:solidFill>
                  <a:prstClr val="black"/>
                </a:solidFill>
                <a:latin typeface="Calibri" panose="020F0502020204030204"/>
              </a:rPr>
              <a:t>Week 46 </a:t>
            </a:r>
          </a:p>
          <a:p>
            <a:pPr algn="ctr" defTabSz="912114">
              <a:defRPr/>
            </a:pPr>
            <a:r>
              <a:rPr lang="en-US" sz="2394" b="1" dirty="0">
                <a:solidFill>
                  <a:prstClr val="black"/>
                </a:solidFill>
                <a:latin typeface="Calibri" panose="020F0502020204030204"/>
              </a:rPr>
              <a:t>(14 Nov – 20 Nov)</a:t>
            </a:r>
          </a:p>
        </p:txBody>
      </p:sp>
      <p:pic>
        <p:nvPicPr>
          <p:cNvPr id="11" name="Picture 10">
            <a:extLst>
              <a:ext uri="{FF2B5EF4-FFF2-40B4-BE49-F238E27FC236}">
                <a16:creationId xmlns:a16="http://schemas.microsoft.com/office/drawing/2014/main" id="{48F496FD-FFFC-471C-8962-416EFFA6074C}"/>
              </a:ext>
            </a:extLst>
          </p:cNvPr>
          <p:cNvPicPr>
            <a:picLocks noChangeAspect="1"/>
          </p:cNvPicPr>
          <p:nvPr/>
        </p:nvPicPr>
        <p:blipFill>
          <a:blip r:embed="rId5"/>
          <a:stretch>
            <a:fillRect/>
          </a:stretch>
        </p:blipFill>
        <p:spPr>
          <a:xfrm>
            <a:off x="8378682" y="1322391"/>
            <a:ext cx="743654" cy="1399652"/>
          </a:xfrm>
          <a:prstGeom prst="rect">
            <a:avLst/>
          </a:prstGeom>
        </p:spPr>
      </p:pic>
      <p:sp>
        <p:nvSpPr>
          <p:cNvPr id="12" name="TextBox 11">
            <a:extLst>
              <a:ext uri="{FF2B5EF4-FFF2-40B4-BE49-F238E27FC236}">
                <a16:creationId xmlns:a16="http://schemas.microsoft.com/office/drawing/2014/main" id="{1E151156-0472-414E-BD2E-D8C52FBDEC01}"/>
              </a:ext>
            </a:extLst>
          </p:cNvPr>
          <p:cNvSpPr txBox="1"/>
          <p:nvPr/>
        </p:nvSpPr>
        <p:spPr>
          <a:xfrm>
            <a:off x="1423821" y="6336666"/>
            <a:ext cx="8609695" cy="276314"/>
          </a:xfrm>
          <a:prstGeom prst="rect">
            <a:avLst/>
          </a:prstGeom>
          <a:noFill/>
        </p:spPr>
        <p:txBody>
          <a:bodyPr wrap="square" rtlCol="0">
            <a:spAutoFit/>
          </a:bodyPr>
          <a:lstStyle/>
          <a:p>
            <a:pPr defTabSz="912114">
              <a:defRPr/>
            </a:pPr>
            <a:r>
              <a:rPr lang="en-US" sz="1197" dirty="0">
                <a:solidFill>
                  <a:prstClr val="black"/>
                </a:solidFill>
                <a:latin typeface="Calibri" panose="020F0502020204030204"/>
              </a:rPr>
              <a:t>https://www.nicd.ac.za/diseases-a-z-index/disease-index-covid-19/surveillance-reports/weekly-testing-summary/</a:t>
            </a:r>
          </a:p>
        </p:txBody>
      </p:sp>
      <p:sp>
        <p:nvSpPr>
          <p:cNvPr id="15" name="Title 1">
            <a:extLst>
              <a:ext uri="{FF2B5EF4-FFF2-40B4-BE49-F238E27FC236}">
                <a16:creationId xmlns:a16="http://schemas.microsoft.com/office/drawing/2014/main" id="{1EAED37A-55F1-4479-9387-C39A3DB8DC7B}"/>
              </a:ext>
            </a:extLst>
          </p:cNvPr>
          <p:cNvSpPr>
            <a:spLocks noGrp="1"/>
          </p:cNvSpPr>
          <p:nvPr>
            <p:ph type="title"/>
          </p:nvPr>
        </p:nvSpPr>
        <p:spPr>
          <a:xfrm>
            <a:off x="836127" y="358452"/>
            <a:ext cx="10489585" cy="779345"/>
          </a:xfrm>
        </p:spPr>
        <p:txBody>
          <a:bodyPr>
            <a:normAutofit/>
          </a:bodyPr>
          <a:lstStyle/>
          <a:p>
            <a:pPr algn="ctr"/>
            <a:r>
              <a:rPr lang="en-US" sz="3791" dirty="0">
                <a:solidFill>
                  <a:srgbClr val="000000"/>
                </a:solidFill>
                <a:latin typeface="+mn-lt"/>
              </a:rPr>
              <a:t>Test positivity rate – Gauteng Province</a:t>
            </a:r>
          </a:p>
        </p:txBody>
      </p:sp>
      <p:pic>
        <p:nvPicPr>
          <p:cNvPr id="13" name="Picture 12">
            <a:extLst>
              <a:ext uri="{FF2B5EF4-FFF2-40B4-BE49-F238E27FC236}">
                <a16:creationId xmlns:a16="http://schemas.microsoft.com/office/drawing/2014/main" id="{38CFFEF2-6517-4E47-B844-66B4AD607101}"/>
              </a:ext>
            </a:extLst>
          </p:cNvPr>
          <p:cNvPicPr>
            <a:picLocks noChangeAspect="1"/>
          </p:cNvPicPr>
          <p:nvPr/>
        </p:nvPicPr>
        <p:blipFill>
          <a:blip r:embed="rId6"/>
          <a:stretch>
            <a:fillRect/>
          </a:stretch>
        </p:blipFill>
        <p:spPr>
          <a:xfrm>
            <a:off x="10185541" y="6097581"/>
            <a:ext cx="1624522" cy="577335"/>
          </a:xfrm>
          <a:prstGeom prst="rect">
            <a:avLst/>
          </a:prstGeom>
        </p:spPr>
      </p:pic>
    </p:spTree>
    <p:extLst>
      <p:ext uri="{BB962C8B-B14F-4D97-AF65-F5344CB8AC3E}">
        <p14:creationId xmlns:p14="http://schemas.microsoft.com/office/powerpoint/2010/main" val="1037244234"/>
      </p:ext>
    </p:extLst>
  </p:cSld>
  <p:clrMapOvr>
    <a:masterClrMapping/>
  </p:clrMapOvr>
  <p:transition>
    <p:fad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NCEH_ATSDR_combined">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5.xml><?xml version="1.0" encoding="utf-8"?>
<a:theme xmlns:a="http://schemas.openxmlformats.org/drawingml/2006/main" name="1_MC-DLMP (2)">
  <a:themeElements>
    <a:clrScheme name="Interim Brand Color Palette">
      <a:dk1>
        <a:sysClr val="windowText" lastClr="000000"/>
      </a:dk1>
      <a:lt1>
        <a:sysClr val="window" lastClr="FFFFFF"/>
      </a:lt1>
      <a:dk2>
        <a:srgbClr val="003DA5"/>
      </a:dk2>
      <a:lt2>
        <a:srgbClr val="FFFFFF"/>
      </a:lt2>
      <a:accent1>
        <a:srgbClr val="00B0B9"/>
      </a:accent1>
      <a:accent2>
        <a:srgbClr val="007D8A"/>
      </a:accent2>
      <a:accent3>
        <a:srgbClr val="007A53"/>
      </a:accent3>
      <a:accent4>
        <a:srgbClr val="43B02A"/>
      </a:accent4>
      <a:accent5>
        <a:srgbClr val="FF8200"/>
      </a:accent5>
      <a:accent6>
        <a:srgbClr val="FE5000"/>
      </a:accent6>
      <a:hlink>
        <a:srgbClr val="D22630"/>
      </a:hlink>
      <a:folHlink>
        <a:srgbClr val="9D968D"/>
      </a:folHlink>
    </a:clrScheme>
    <a:fontScheme name="mc-white-widescreen">
      <a:majorFont>
        <a:latin typeface="Arial"/>
        <a:ea typeface=""/>
        <a:cs typeface=""/>
      </a:majorFont>
      <a:minorFont>
        <a:latin typeface="Arial"/>
        <a:ea typeface=""/>
        <a:cs typeface=""/>
      </a:minorFont>
    </a:fontScheme>
    <a:fmtScheme name="mc-white-widescree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7.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923830D7A39A24FB18EB290931DDBCA" ma:contentTypeVersion="13" ma:contentTypeDescription="Create a new document." ma:contentTypeScope="" ma:versionID="6d1e1ecabc6d34154db40055ca211583">
  <xsd:schema xmlns:xsd="http://www.w3.org/2001/XMLSchema" xmlns:xs="http://www.w3.org/2001/XMLSchema" xmlns:p="http://schemas.microsoft.com/office/2006/metadata/properties" xmlns:ns2="71d5da6b-d7cb-4b53-8658-00610b1bc3f3" xmlns:ns3="7336708e-a997-4108-a0c0-d79037137413" targetNamespace="http://schemas.microsoft.com/office/2006/metadata/properties" ma:root="true" ma:fieldsID="e72be7d83a166f3e37b75c0ba13cf0af" ns2:_="" ns3:_="">
    <xsd:import namespace="71d5da6b-d7cb-4b53-8658-00610b1bc3f3"/>
    <xsd:import namespace="7336708e-a997-4108-a0c0-d7903713741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d5da6b-d7cb-4b53-8658-00610b1bc3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36708e-a997-4108-a0c0-d7903713741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336708e-a997-4108-a0c0-d79037137413">
      <UserInfo>
        <DisplayName>Wollins, Dana</DisplayName>
        <AccountId>24</AccountId>
        <AccountType/>
      </UserInfo>
    </SharedWithUsers>
  </documentManagement>
</p:properties>
</file>

<file path=customXml/itemProps1.xml><?xml version="1.0" encoding="utf-8"?>
<ds:datastoreItem xmlns:ds="http://schemas.openxmlformats.org/officeDocument/2006/customXml" ds:itemID="{1E5D6099-8205-4478-92E4-BFC9A5F0FDB0}">
  <ds:schemaRefs>
    <ds:schemaRef ds:uri="http://schemas.microsoft.com/sharepoint/v3/contenttype/forms"/>
  </ds:schemaRefs>
</ds:datastoreItem>
</file>

<file path=customXml/itemProps2.xml><?xml version="1.0" encoding="utf-8"?>
<ds:datastoreItem xmlns:ds="http://schemas.openxmlformats.org/officeDocument/2006/customXml" ds:itemID="{77C9A3A2-ECC0-490E-818F-3EB1365C03DB}">
  <ds:schemaRefs>
    <ds:schemaRef ds:uri="71d5da6b-d7cb-4b53-8658-00610b1bc3f3"/>
    <ds:schemaRef ds:uri="7336708e-a997-4108-a0c0-d790371374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F91D1E5-792F-493F-B904-61D2899024D0}">
  <ds:schemaRefs>
    <ds:schemaRef ds:uri="71d5da6b-d7cb-4b53-8658-00610b1bc3f3"/>
    <ds:schemaRef ds:uri="7336708e-a997-4108-a0c0-d7903713741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4565</TotalTime>
  <Words>3308</Words>
  <Application>Microsoft Office PowerPoint</Application>
  <PresentationFormat>Custom</PresentationFormat>
  <Paragraphs>491</Paragraphs>
  <Slides>56</Slides>
  <Notes>23</Notes>
  <HiddenSlides>0</HiddenSlides>
  <MMClips>0</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56</vt:i4>
      </vt:variant>
    </vt:vector>
  </HeadingPairs>
  <TitlesOfParts>
    <vt:vector size="78" baseType="lpstr">
      <vt:lpstr>AdvOT46dcae81</vt:lpstr>
      <vt:lpstr>Arial</vt:lpstr>
      <vt:lpstr>Arial Black</vt:lpstr>
      <vt:lpstr>Arial-ItalicMT</vt:lpstr>
      <vt:lpstr>ArialMT</vt:lpstr>
      <vt:lpstr>Calibri</vt:lpstr>
      <vt:lpstr>Calibri Light</vt:lpstr>
      <vt:lpstr>Calibri-Light</vt:lpstr>
      <vt:lpstr>Courier New</vt:lpstr>
      <vt:lpstr>Lato</vt:lpstr>
      <vt:lpstr>Myriad Web Pro</vt:lpstr>
      <vt:lpstr>Symbol</vt:lpstr>
      <vt:lpstr>Wingdings</vt:lpstr>
      <vt:lpstr>Office Theme</vt:lpstr>
      <vt:lpstr>3_Master</vt:lpstr>
      <vt:lpstr>2_Office Theme</vt:lpstr>
      <vt:lpstr>5_NCEH_ATSDR_combined</vt:lpstr>
      <vt:lpstr>1_MC-DLMP (2)</vt:lpstr>
      <vt:lpstr>1_Master</vt:lpstr>
      <vt:lpstr>Master</vt:lpstr>
      <vt:lpstr>3_Office Theme</vt:lpstr>
      <vt:lpstr>2_Master</vt:lpstr>
      <vt:lpstr>CDC/IDSA COVID-19 Clinician Call December 4, 2021</vt:lpstr>
      <vt:lpstr>PowerPoint Presentation</vt:lpstr>
      <vt:lpstr>PowerPoint Presentation</vt:lpstr>
      <vt:lpstr>PowerPoint Presentation</vt:lpstr>
      <vt:lpstr>PowerPoint Presentation</vt:lpstr>
      <vt:lpstr>B.1.1.529 – Omicron Variant Update</vt:lpstr>
      <vt:lpstr>PowerPoint Presentation</vt:lpstr>
      <vt:lpstr>PowerPoint Presentation</vt:lpstr>
      <vt:lpstr>Test positivity rate – Gauteng Province</vt:lpstr>
      <vt:lpstr>PowerPoint Presentation</vt:lpstr>
      <vt:lpstr>PowerPoint Presentation</vt:lpstr>
      <vt:lpstr>PowerPoint Presentation</vt:lpstr>
      <vt:lpstr>PCR proxy for new variant – S-gene target failure (SGTF)</vt:lpstr>
      <vt:lpstr>SGTF detected in multiple provinces</vt:lpstr>
      <vt:lpstr>PowerPoint Presentation</vt:lpstr>
      <vt:lpstr>PowerPoint Presentation</vt:lpstr>
      <vt:lpstr>PowerPoint Presentation</vt:lpstr>
      <vt:lpstr>Test positivity rate – Gauteng Province</vt:lpstr>
      <vt:lpstr>Test positivity rate – Gauteng Province</vt:lpstr>
      <vt:lpstr>Confirmed and Presumptive B.1.1.529 Infections 03-Dec-2021 @10:00</vt:lpstr>
      <vt:lpstr>Confirmed and Presumptive B.1.1.529 Infections 04-Dec-2021 @13:00</vt:lpstr>
      <vt:lpstr>PowerPoint Presentation</vt:lpstr>
      <vt:lpstr>Infection and clinical illness: Omicron variant</vt:lpstr>
      <vt:lpstr>Hospital admissions of COVID-19 by epiweek and sector: Gauteng Province – 03-Dec-2021</vt:lpstr>
      <vt:lpstr>Hospital admissions of COVID-19 by epiweek and sector: Gauteng Province – 04-Dec-2021</vt:lpstr>
      <vt:lpstr>COVID-19 Daily Case Rates,  Hospitalization Census and ICU Census - South Africa</vt:lpstr>
      <vt:lpstr>Vaccines and therapeutics</vt:lpstr>
      <vt:lpstr>Empirical estimates of infection and reinfection hazards. A: Estimated time-varying hazard coefficients for primary infection and reinfections. Colored bands represent wave periods, defined as the period for which the 7-day moving average of cases was at least 15% of the corresponding wave peak. B: Ratio of the empirical hazard for reinfections to the empirical hazard for primary infections</vt:lpstr>
      <vt:lpstr>PowerPoint Presentation</vt:lpstr>
      <vt:lpstr>Work needed to understand phenotypic impact: “We know more about what we don’t know than what we do know” ….but we’re going to know more soon.</vt:lpstr>
      <vt:lpstr>Vaccination before or after COVID-19  reduced ‘Long COVID’ risk</vt:lpstr>
      <vt:lpstr>PowerPoint Presentation</vt:lpstr>
      <vt:lpstr>PowerPoint Presentation</vt:lpstr>
      <vt:lpstr>SARS-CoV-2  Surveillance and B.1.1.529/Omicron </vt:lpstr>
      <vt:lpstr>National SARS-CoV-2 Genomic Surveillance</vt:lpstr>
      <vt:lpstr>National SARS-CoV-2 Genomic Data Available </vt:lpstr>
      <vt:lpstr>National SARS-CoV-2 Strain Surveillance (NS3)</vt:lpstr>
      <vt:lpstr>Initiated Enhanced Surveillance (ES) to Rapidly Identify and Obtain Putative Omicron Specimens</vt:lpstr>
      <vt:lpstr>National Estimates of SARS-CoV-2 Lineages </vt:lpstr>
      <vt:lpstr>PowerPoint Presentation</vt:lpstr>
      <vt:lpstr>PowerPoint Presentation</vt:lpstr>
      <vt:lpstr>The impact of Omicron on testing and future diagnostic considerations</vt:lpstr>
      <vt:lpstr>Disclosures</vt:lpstr>
      <vt:lpstr>Objectives</vt:lpstr>
      <vt:lpstr>Impact of Omicron on COVID-19 molecular testing</vt:lpstr>
      <vt:lpstr>Gene targets of major commercial COVID-19 molecular tests</vt:lpstr>
      <vt:lpstr>Impact of Omicron on COVID-19 antigen testing</vt:lpstr>
      <vt:lpstr>Future Diagnostic Considerations</vt:lpstr>
      <vt:lpstr>Future Diagnostic Considerations</vt:lpstr>
      <vt:lpstr>Summary</vt:lpstr>
      <vt:lpstr>Questions?</vt:lpstr>
      <vt:lpstr>Q&amp;A/Discussion</vt:lpstr>
      <vt:lpstr>Today’s Links</vt:lpstr>
      <vt:lpstr>Today’s Links Continued</vt:lpstr>
      <vt:lpstr>Real-Time Learning Network Needs your Feedback</vt:lpstr>
      <vt:lpstr> Continue the conversation on Twitter  @RealTimeCOVID19 #RealTimeCOVID19 </vt:lpstr>
    </vt:vector>
  </TitlesOfParts>
  <Company>Mayo Clinic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Ferguson, Suzanne R.</dc:creator>
  <cp:lastModifiedBy>Lewis, Deirdre</cp:lastModifiedBy>
  <cp:revision>194</cp:revision>
  <dcterms:created xsi:type="dcterms:W3CDTF">2019-05-07T19:02:18Z</dcterms:created>
  <dcterms:modified xsi:type="dcterms:W3CDTF">2021-12-05T21:12:00Z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0x0101002923830D7A39A24FB18EB290931DDBCA</vt:lpwstr>
  </property>
</Properties>
</file>